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>
        <p:scale>
          <a:sx n="66" d="100"/>
          <a:sy n="66" d="100"/>
        </p:scale>
        <p:origin x="231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5A01A-8F37-42A2-A054-0E40000AA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337BE5-B9BA-402B-8071-2F536D1D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E8CF2-4653-46F2-9ECB-302A7849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C380-92B9-46C2-B37F-3BEE29BC7EA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71D30-5766-4FAF-AED3-13B624E0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FC84D-3D34-40C4-A75E-AF4D50EE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8B36-45D2-4DDF-BD94-6D252CF4B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3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0020D-D7EB-438A-9958-34BC8FB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763D49-4BA7-4DEA-B54A-53DF4F271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F5835-09B0-47A0-A924-D7CF1E2B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C380-92B9-46C2-B37F-3BEE29BC7EA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AE970-CD0B-4CDE-9562-4947755B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A7DF0-CB8F-4485-8907-82431C61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8B36-45D2-4DDF-BD94-6D252CF4B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1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409BFC-A4FF-42D8-B2A8-FFE129B85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4E89C-699F-44F0-BA86-1D654AA48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EC920-B10F-4A26-AEAA-E5E8B39E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C380-92B9-46C2-B37F-3BEE29BC7EA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87F4C-B34A-4656-A087-1260E9C2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2AC5E-2630-4655-AEE5-34CDB0A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8B36-45D2-4DDF-BD94-6D252CF4B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0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3A675-883F-4242-B9E9-8BF85E48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B116C-C4EF-4604-859B-DC152BBA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5281-2C09-48D9-9803-163123CD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C380-92B9-46C2-B37F-3BEE29BC7EA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8B651-968A-4469-B589-2BF1C55F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8423D-A97A-4B71-B4ED-53782F72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8B36-45D2-4DDF-BD94-6D252CF4B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1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1839D-579F-40E0-BD2B-A5DBB972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D0B0A-0C1A-43B0-BA13-5D8B40F2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E2DFD-43FA-45B0-B8D3-D034EBE9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C380-92B9-46C2-B37F-3BEE29BC7EA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A6759-5BF0-4949-95C1-C1AB1DC0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38B05-8688-4BB0-AB82-22FF49FC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8B36-45D2-4DDF-BD94-6D252CF4B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3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57E9-2661-49A4-AA2B-CD7B536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DF7C3-A2D6-492B-B619-7100CB24C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ED06E-B6D4-4DB5-A67A-2A7244F6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06A1C-C03C-4BC5-B48E-26A49D16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C380-92B9-46C2-B37F-3BEE29BC7EA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4705D-7E8D-4E4F-8F36-EFFAB91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BA122-F7D9-4487-BC4F-54A90058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8B36-45D2-4DDF-BD94-6D252CF4B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5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1E637-ED3A-4F56-8EE5-DC3F4F41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3FADF-F936-43F0-A1AF-9FE9D9DD8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335481-36C7-4C01-B27C-6EFE7E4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561342-F289-4BE2-A44E-C912F53F0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DF70A8-03E3-4EEA-948B-21FB763E9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0334F3-C912-4F20-8B23-393090B4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C380-92B9-46C2-B37F-3BEE29BC7EA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DFAAD4-9C67-476A-A51D-FB0691EE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3E000E-BBFD-4BEB-9EF9-668526E1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8B36-45D2-4DDF-BD94-6D252CF4B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75D09-3D01-4946-8B61-38A3F912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C6051-27CB-45E6-8A57-B0C3114F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C380-92B9-46C2-B37F-3BEE29BC7EA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879458-9D59-4326-8EA8-6A773A4C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7CF99-ACF6-4085-9209-7B898177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8B36-45D2-4DDF-BD94-6D252CF4B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EA48A2-AF84-41E9-9EDD-03E58BF6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C380-92B9-46C2-B37F-3BEE29BC7EA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DAABDB-D2E3-443B-855C-5B45E443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31D9EE-72A2-42B0-A6D1-097D262B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8B36-45D2-4DDF-BD94-6D252CF4B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5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46E-DAE0-428C-9480-0A15840D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4F3EB-D0A2-40A7-88F8-4BF804E3E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C228C-21BF-4766-BD4C-9DD06B6F5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52A0E-3AD7-42AD-BB7A-32DEE00D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C380-92B9-46C2-B37F-3BEE29BC7EA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18181-D0F4-49EA-B4FC-93A0506B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4DFC8-F047-4992-84BA-C3940252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8B36-45D2-4DDF-BD94-6D252CF4B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B711-76CD-4571-B6C9-E935BE65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F1E01-2552-407F-A783-956022BAD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ACC08F-29CC-4844-A12D-9806CC9E7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119D8-0C04-447D-89E9-8BA13D59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C380-92B9-46C2-B37F-3BEE29BC7EA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B53BE-A898-4496-84DB-2A1E7637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9FAB1-2AD0-473C-942A-65446B49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8B36-45D2-4DDF-BD94-6D252CF4B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8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020D2A-0450-45FA-84AC-C62904FD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450BD2-83AA-4DFA-8ED3-8169F7BD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A0703-8B5A-4451-84C7-9BEF2E2F7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1C380-92B9-46C2-B37F-3BEE29BC7EA1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79C5F-30AA-4233-AE49-648FABA46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B1691-29A9-4135-A677-2DD50AE75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8B36-45D2-4DDF-BD94-6D252CF4B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61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E9D288-E9D6-4B9A-92FD-701911D95752}"/>
              </a:ext>
            </a:extLst>
          </p:cNvPr>
          <p:cNvSpPr/>
          <p:nvPr/>
        </p:nvSpPr>
        <p:spPr>
          <a:xfrm>
            <a:off x="3109159" y="484984"/>
            <a:ext cx="2373534" cy="86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로그인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77CF6A-E9EB-460D-9950-BAD8F39F4A14}"/>
              </a:ext>
            </a:extLst>
          </p:cNvPr>
          <p:cNvSpPr/>
          <p:nvPr/>
        </p:nvSpPr>
        <p:spPr>
          <a:xfrm>
            <a:off x="7170355" y="497472"/>
            <a:ext cx="2235351" cy="86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A2A6FE-DCEB-4D94-92D2-10B0FDA7B246}"/>
              </a:ext>
            </a:extLst>
          </p:cNvPr>
          <p:cNvSpPr/>
          <p:nvPr/>
        </p:nvSpPr>
        <p:spPr>
          <a:xfrm>
            <a:off x="493183" y="4746015"/>
            <a:ext cx="1683657" cy="52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혜택설명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0AF28B-8DF7-42C1-9B93-4A7104F97B0E}"/>
              </a:ext>
            </a:extLst>
          </p:cNvPr>
          <p:cNvSpPr/>
          <p:nvPr/>
        </p:nvSpPr>
        <p:spPr>
          <a:xfrm>
            <a:off x="493184" y="3881752"/>
            <a:ext cx="1683657" cy="52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Qr</a:t>
            </a:r>
            <a:r>
              <a:rPr lang="ko-KR" altLang="en-US" dirty="0"/>
              <a:t>코드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EE60EE-1004-424E-8572-6C0B6DBF6B8D}"/>
              </a:ext>
            </a:extLst>
          </p:cNvPr>
          <p:cNvSpPr/>
          <p:nvPr/>
        </p:nvSpPr>
        <p:spPr>
          <a:xfrm>
            <a:off x="2945796" y="4746015"/>
            <a:ext cx="1683657" cy="52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정보요청내역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73E247-628C-44EE-B958-FCCA81703CFE}"/>
              </a:ext>
            </a:extLst>
          </p:cNvPr>
          <p:cNvSpPr/>
          <p:nvPr/>
        </p:nvSpPr>
        <p:spPr>
          <a:xfrm>
            <a:off x="2945797" y="3881752"/>
            <a:ext cx="1683657" cy="52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정보제공내역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1F25F7-55BF-44C4-8C39-9C3EE2531371}"/>
              </a:ext>
            </a:extLst>
          </p:cNvPr>
          <p:cNvSpPr/>
          <p:nvPr/>
        </p:nvSpPr>
        <p:spPr>
          <a:xfrm>
            <a:off x="5486698" y="4746015"/>
            <a:ext cx="1683657" cy="52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186866-2AE4-444D-8505-4C4F548B9A7B}"/>
              </a:ext>
            </a:extLst>
          </p:cNvPr>
          <p:cNvSpPr/>
          <p:nvPr/>
        </p:nvSpPr>
        <p:spPr>
          <a:xfrm>
            <a:off x="5486699" y="3881752"/>
            <a:ext cx="1683657" cy="52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C643B2-E113-4AD4-8B96-B2C7566DE07F}"/>
              </a:ext>
            </a:extLst>
          </p:cNvPr>
          <p:cNvSpPr/>
          <p:nvPr/>
        </p:nvSpPr>
        <p:spPr>
          <a:xfrm>
            <a:off x="7939311" y="4746015"/>
            <a:ext cx="1683657" cy="52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학생정보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1BF9CC2-0C56-4285-B0DC-563972C5AA53}"/>
              </a:ext>
            </a:extLst>
          </p:cNvPr>
          <p:cNvSpPr/>
          <p:nvPr/>
        </p:nvSpPr>
        <p:spPr>
          <a:xfrm>
            <a:off x="7939312" y="3881752"/>
            <a:ext cx="1683657" cy="52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B19855-B98F-4B43-BBDE-4AC5D813FF8E}"/>
              </a:ext>
            </a:extLst>
          </p:cNvPr>
          <p:cNvSpPr/>
          <p:nvPr/>
        </p:nvSpPr>
        <p:spPr>
          <a:xfrm>
            <a:off x="10392527" y="4746015"/>
            <a:ext cx="1683657" cy="52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82E80C-EDEC-420E-8E23-BCF7F838E6A3}"/>
              </a:ext>
            </a:extLst>
          </p:cNvPr>
          <p:cNvSpPr/>
          <p:nvPr/>
        </p:nvSpPr>
        <p:spPr>
          <a:xfrm>
            <a:off x="10392528" y="3881752"/>
            <a:ext cx="1683657" cy="52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</a:t>
            </a:r>
            <a:r>
              <a:rPr lang="ko-KR" altLang="en-US" dirty="0"/>
              <a:t>문의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F9127FD-7531-40F1-B477-20588A49DA4A}"/>
              </a:ext>
            </a:extLst>
          </p:cNvPr>
          <p:cNvSpPr/>
          <p:nvPr/>
        </p:nvSpPr>
        <p:spPr>
          <a:xfrm>
            <a:off x="376917" y="2546262"/>
            <a:ext cx="1916188" cy="859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AC8099-F59A-40BA-B808-7DD1BE46896E}"/>
              </a:ext>
            </a:extLst>
          </p:cNvPr>
          <p:cNvSpPr/>
          <p:nvPr/>
        </p:nvSpPr>
        <p:spPr>
          <a:xfrm>
            <a:off x="2829530" y="2569028"/>
            <a:ext cx="1916188" cy="859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E2A393A-B8D7-40B2-8420-70432154581D}"/>
              </a:ext>
            </a:extLst>
          </p:cNvPr>
          <p:cNvSpPr/>
          <p:nvPr/>
        </p:nvSpPr>
        <p:spPr>
          <a:xfrm>
            <a:off x="5370432" y="2569028"/>
            <a:ext cx="1916188" cy="859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5BC4161-23B2-486A-9623-9ECA08E94BCE}"/>
              </a:ext>
            </a:extLst>
          </p:cNvPr>
          <p:cNvSpPr/>
          <p:nvPr/>
        </p:nvSpPr>
        <p:spPr>
          <a:xfrm>
            <a:off x="7823045" y="2569028"/>
            <a:ext cx="1916188" cy="859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부가기능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A6CBB2-BCAB-472C-8C27-19591770DC43}"/>
              </a:ext>
            </a:extLst>
          </p:cNvPr>
          <p:cNvSpPr/>
          <p:nvPr/>
        </p:nvSpPr>
        <p:spPr>
          <a:xfrm>
            <a:off x="10247078" y="2587170"/>
            <a:ext cx="1916188" cy="859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FC8F059-46DA-44EE-A96C-FE03A457A73E}"/>
              </a:ext>
            </a:extLst>
          </p:cNvPr>
          <p:cNvSpPr/>
          <p:nvPr/>
        </p:nvSpPr>
        <p:spPr>
          <a:xfrm>
            <a:off x="10392821" y="5562950"/>
            <a:ext cx="1683657" cy="52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FD9EB00-2633-4833-A746-E0441BAB0E30}"/>
              </a:ext>
            </a:extLst>
          </p:cNvPr>
          <p:cNvCxnSpPr>
            <a:stCxn id="47" idx="2"/>
          </p:cNvCxnSpPr>
          <p:nvPr/>
        </p:nvCxnSpPr>
        <p:spPr>
          <a:xfrm>
            <a:off x="1335011" y="3406233"/>
            <a:ext cx="0" cy="58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74AAAA6-68D8-4CAA-9FEB-565BF8B73FB4}"/>
              </a:ext>
            </a:extLst>
          </p:cNvPr>
          <p:cNvCxnSpPr>
            <a:stCxn id="28" idx="2"/>
          </p:cNvCxnSpPr>
          <p:nvPr/>
        </p:nvCxnSpPr>
        <p:spPr>
          <a:xfrm flipH="1">
            <a:off x="1335011" y="4408558"/>
            <a:ext cx="2" cy="497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FF16436-1CF2-4599-8387-E016EF6EC9F2}"/>
              </a:ext>
            </a:extLst>
          </p:cNvPr>
          <p:cNvCxnSpPr>
            <a:stCxn id="48" idx="2"/>
            <a:endCxn id="33" idx="0"/>
          </p:cNvCxnSpPr>
          <p:nvPr/>
        </p:nvCxnSpPr>
        <p:spPr>
          <a:xfrm>
            <a:off x="3787624" y="3428999"/>
            <a:ext cx="2" cy="45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831718F-D1DF-4C41-A184-1EA21DAE55EC}"/>
              </a:ext>
            </a:extLst>
          </p:cNvPr>
          <p:cNvCxnSpPr>
            <a:cxnSpLocks/>
          </p:cNvCxnSpPr>
          <p:nvPr/>
        </p:nvCxnSpPr>
        <p:spPr>
          <a:xfrm>
            <a:off x="1625600" y="2167896"/>
            <a:ext cx="9608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7996B19-55BC-4911-BA6A-BC4306AD3BCD}"/>
              </a:ext>
            </a:extLst>
          </p:cNvPr>
          <p:cNvSpPr txBox="1"/>
          <p:nvPr/>
        </p:nvSpPr>
        <p:spPr>
          <a:xfrm>
            <a:off x="5994999" y="744252"/>
            <a:ext cx="94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01595D0-424E-494A-A38B-161ADD51AB63}"/>
              </a:ext>
            </a:extLst>
          </p:cNvPr>
          <p:cNvCxnSpPr>
            <a:stCxn id="33" idx="2"/>
          </p:cNvCxnSpPr>
          <p:nvPr/>
        </p:nvCxnSpPr>
        <p:spPr>
          <a:xfrm flipH="1">
            <a:off x="3787624" y="4408558"/>
            <a:ext cx="2" cy="497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F7678F8-EB96-4C43-9254-AA6CC2193B6F}"/>
              </a:ext>
            </a:extLst>
          </p:cNvPr>
          <p:cNvCxnSpPr>
            <a:stCxn id="49" idx="2"/>
          </p:cNvCxnSpPr>
          <p:nvPr/>
        </p:nvCxnSpPr>
        <p:spPr>
          <a:xfrm>
            <a:off x="6328526" y="3428999"/>
            <a:ext cx="0" cy="562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F43971A-63A0-4418-8486-01F8FB5AF1B1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 flipH="1">
            <a:off x="6328527" y="4408558"/>
            <a:ext cx="1" cy="337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B402473-3223-453E-A75D-12AD6415463D}"/>
              </a:ext>
            </a:extLst>
          </p:cNvPr>
          <p:cNvCxnSpPr>
            <a:stCxn id="51" idx="2"/>
          </p:cNvCxnSpPr>
          <p:nvPr/>
        </p:nvCxnSpPr>
        <p:spPr>
          <a:xfrm>
            <a:off x="8781139" y="3428999"/>
            <a:ext cx="0" cy="60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80B76A5-4DBE-4D34-9A83-4A78AD560FC1}"/>
              </a:ext>
            </a:extLst>
          </p:cNvPr>
          <p:cNvCxnSpPr>
            <a:stCxn id="42" idx="2"/>
          </p:cNvCxnSpPr>
          <p:nvPr/>
        </p:nvCxnSpPr>
        <p:spPr>
          <a:xfrm flipH="1">
            <a:off x="8781139" y="4408558"/>
            <a:ext cx="2" cy="600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8BFE0ED-CD8F-4C75-BFD8-70B8A06B389C}"/>
              </a:ext>
            </a:extLst>
          </p:cNvPr>
          <p:cNvCxnSpPr>
            <a:stCxn id="45" idx="2"/>
          </p:cNvCxnSpPr>
          <p:nvPr/>
        </p:nvCxnSpPr>
        <p:spPr>
          <a:xfrm flipH="1">
            <a:off x="11233751" y="4408558"/>
            <a:ext cx="606" cy="74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C4B6655-301F-4B1C-ABA3-4D584B3CB4C7}"/>
              </a:ext>
            </a:extLst>
          </p:cNvPr>
          <p:cNvCxnSpPr>
            <a:stCxn id="52" idx="2"/>
          </p:cNvCxnSpPr>
          <p:nvPr/>
        </p:nvCxnSpPr>
        <p:spPr>
          <a:xfrm>
            <a:off x="11205172" y="3447141"/>
            <a:ext cx="0" cy="54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18A14E3-7536-4CB7-8CB3-CBC3C836DC31}"/>
              </a:ext>
            </a:extLst>
          </p:cNvPr>
          <p:cNvCxnSpPr>
            <a:stCxn id="44" idx="2"/>
            <a:endCxn id="53" idx="0"/>
          </p:cNvCxnSpPr>
          <p:nvPr/>
        </p:nvCxnSpPr>
        <p:spPr>
          <a:xfrm>
            <a:off x="11234356" y="5272821"/>
            <a:ext cx="294" cy="29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DA90A88-0352-420A-BA2D-17FF30CEAAFE}"/>
              </a:ext>
            </a:extLst>
          </p:cNvPr>
          <p:cNvCxnSpPr/>
          <p:nvPr/>
        </p:nvCxnSpPr>
        <p:spPr>
          <a:xfrm>
            <a:off x="1625600" y="2167896"/>
            <a:ext cx="0" cy="41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F6C7258-CD9B-488C-85B6-3D3A59D74F65}"/>
              </a:ext>
            </a:extLst>
          </p:cNvPr>
          <p:cNvCxnSpPr>
            <a:cxnSpLocks/>
          </p:cNvCxnSpPr>
          <p:nvPr/>
        </p:nvCxnSpPr>
        <p:spPr>
          <a:xfrm flipV="1">
            <a:off x="11233751" y="2167896"/>
            <a:ext cx="0" cy="41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C56F855-5113-4A4C-B192-E0B69E3B856B}"/>
              </a:ext>
            </a:extLst>
          </p:cNvPr>
          <p:cNvCxnSpPr>
            <a:stCxn id="48" idx="0"/>
          </p:cNvCxnSpPr>
          <p:nvPr/>
        </p:nvCxnSpPr>
        <p:spPr>
          <a:xfrm flipV="1">
            <a:off x="3787624" y="2167896"/>
            <a:ext cx="0" cy="40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F6E0962-6F15-4EDD-BD55-8A67BC57E91E}"/>
              </a:ext>
            </a:extLst>
          </p:cNvPr>
          <p:cNvCxnSpPr>
            <a:endCxn id="49" idx="0"/>
          </p:cNvCxnSpPr>
          <p:nvPr/>
        </p:nvCxnSpPr>
        <p:spPr>
          <a:xfrm>
            <a:off x="6328526" y="2167896"/>
            <a:ext cx="0" cy="40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691102C-5354-422A-B0E2-A7397693C6D7}"/>
              </a:ext>
            </a:extLst>
          </p:cNvPr>
          <p:cNvCxnSpPr>
            <a:endCxn id="51" idx="0"/>
          </p:cNvCxnSpPr>
          <p:nvPr/>
        </p:nvCxnSpPr>
        <p:spPr>
          <a:xfrm>
            <a:off x="8781139" y="2167896"/>
            <a:ext cx="0" cy="40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28F9D4F-B335-42B3-B682-BCCC72D6F91A}"/>
              </a:ext>
            </a:extLst>
          </p:cNvPr>
          <p:cNvCxnSpPr/>
          <p:nvPr/>
        </p:nvCxnSpPr>
        <p:spPr>
          <a:xfrm>
            <a:off x="4107842" y="1698171"/>
            <a:ext cx="4441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E632444-073B-44C2-9338-196563522317}"/>
              </a:ext>
            </a:extLst>
          </p:cNvPr>
          <p:cNvCxnSpPr/>
          <p:nvPr/>
        </p:nvCxnSpPr>
        <p:spPr>
          <a:xfrm>
            <a:off x="6328526" y="1698171"/>
            <a:ext cx="0" cy="63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495C812-B873-47B4-BFE4-6A6F6CE4F749}"/>
              </a:ext>
            </a:extLst>
          </p:cNvPr>
          <p:cNvCxnSpPr/>
          <p:nvPr/>
        </p:nvCxnSpPr>
        <p:spPr>
          <a:xfrm>
            <a:off x="4107842" y="1349241"/>
            <a:ext cx="0" cy="348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CE58040-3528-4309-A15E-5E16F4CC144C}"/>
              </a:ext>
            </a:extLst>
          </p:cNvPr>
          <p:cNvCxnSpPr/>
          <p:nvPr/>
        </p:nvCxnSpPr>
        <p:spPr>
          <a:xfrm>
            <a:off x="8549210" y="1361703"/>
            <a:ext cx="0" cy="336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5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b8909</dc:creator>
  <cp:lastModifiedBy>b8909</cp:lastModifiedBy>
  <cp:revision>2</cp:revision>
  <dcterms:created xsi:type="dcterms:W3CDTF">2020-07-23T10:32:29Z</dcterms:created>
  <dcterms:modified xsi:type="dcterms:W3CDTF">2020-07-23T10:49:09Z</dcterms:modified>
</cp:coreProperties>
</file>