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335" r:id="rId7"/>
    <p:sldId id="262" r:id="rId8"/>
    <p:sldId id="263" r:id="rId9"/>
    <p:sldId id="266" r:id="rId10"/>
    <p:sldId id="268" r:id="rId11"/>
    <p:sldId id="267" r:id="rId12"/>
    <p:sldId id="264" r:id="rId13"/>
    <p:sldId id="336" r:id="rId14"/>
    <p:sldId id="337" r:id="rId15"/>
    <p:sldId id="332" r:id="rId16"/>
    <p:sldId id="333" r:id="rId17"/>
    <p:sldId id="331" r:id="rId18"/>
    <p:sldId id="265" r:id="rId19"/>
    <p:sldId id="334" r:id="rId20"/>
    <p:sldId id="33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E58"/>
    <a:srgbClr val="4A7090"/>
    <a:srgbClr val="BFBFBF"/>
    <a:srgbClr val="276D92"/>
    <a:srgbClr val="FBFBFB"/>
    <a:srgbClr val="FFFFFF"/>
    <a:srgbClr val="E3E3E3"/>
    <a:srgbClr val="2C1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0"/>
    <p:restoredTop sz="88483"/>
  </p:normalViewPr>
  <p:slideViewPr>
    <p:cSldViewPr snapToGrid="0" snapToObjects="1">
      <p:cViewPr varScale="1">
        <p:scale>
          <a:sx n="104" d="100"/>
          <a:sy n="104" d="100"/>
        </p:scale>
        <p:origin x="8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92AAA-4697-E342-B41E-F686B9B53634}" type="datetimeFigureOut">
              <a:rPr kumimoji="1" lang="ko-KR" altLang="en-US" smtClean="0"/>
              <a:t>2020. 9. 7.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E421-B5EE-0D4A-B0C4-06EBFDA06E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678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055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0933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935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295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085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490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34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147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7171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392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846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958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929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293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07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4468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359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116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E421-B5EE-0D4A-B0C4-06EBFDA06EF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60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84CE9-1875-E741-AA76-68DCA77F8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3D383A-A206-8F4A-B7D6-21D51C47B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3D22D-B55B-A54A-BBEC-0E14D291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F5326A-CDB6-ED4F-89E1-5807C82FD1E7}" type="datetimeFigureOut">
              <a:rPr kumimoji="1" lang="ko-KR" altLang="en-US" smtClean="0"/>
              <a:t>2020. 9. 7.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E93A6-7D70-9A40-9661-937EFBB8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9177B-6705-5742-953C-6D9BCAAC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AE117D-83C4-524E-81AE-62C269427501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진동벨-bell-카페-커피-테이블">
            <a:extLst>
              <a:ext uri="{FF2B5EF4-FFF2-40B4-BE49-F238E27FC236}">
                <a16:creationId xmlns:a16="http://schemas.microsoft.com/office/drawing/2014/main" id="{98D1F3F4-BDDE-724C-BB5D-A5BABDAEC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69" y="-4254"/>
            <a:ext cx="12213069" cy="6874147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B2BB97-F64D-2A43-8BA6-119CCF37A3E4}"/>
              </a:ext>
            </a:extLst>
          </p:cNvPr>
          <p:cNvSpPr/>
          <p:nvPr userDrawn="1"/>
        </p:nvSpPr>
        <p:spPr>
          <a:xfrm>
            <a:off x="-24800" y="11893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7FF6A-A49D-6441-BB7E-EA9CC9EBBE5D}"/>
              </a:ext>
            </a:extLst>
          </p:cNvPr>
          <p:cNvSpPr txBox="1"/>
          <p:nvPr userDrawn="1"/>
        </p:nvSpPr>
        <p:spPr>
          <a:xfrm>
            <a:off x="10638830" y="6505575"/>
            <a:ext cx="1483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Made By 201502616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dirty="0" err="1">
                <a:solidFill>
                  <a:schemeClr val="bg1"/>
                </a:solidFill>
                <a:latin typeface="+mn-ea"/>
              </a:rPr>
              <a:t>전경안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081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CC6E4-CF7B-644A-929D-FDF599D8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EDA9C0-BC43-7345-9F8C-394874EF4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A7F4B-8096-184C-9DC3-7DB2F421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F5326A-CDB6-ED4F-89E1-5807C82FD1E7}" type="datetimeFigureOut">
              <a:rPr kumimoji="1" lang="ko-KR" altLang="en-US" smtClean="0"/>
              <a:t>2020. 9. 7.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BD7B7-C0FC-5045-AA7D-158D26B9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051E0-B019-6840-8928-7139623E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AE117D-83C4-524E-81AE-62C2694275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0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E88F31-070F-2B40-88F0-268D7FE23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F481D4-812F-0245-A89A-0058F0C0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FD855-F76C-414B-A981-29338A55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F5326A-CDB6-ED4F-89E1-5807C82FD1E7}" type="datetimeFigureOut">
              <a:rPr kumimoji="1" lang="ko-KR" altLang="en-US" smtClean="0"/>
              <a:t>2020. 9. 7.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75056-75E3-C64F-B692-84AD20AF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C5E53-1C7E-D14D-AB1B-24D8645D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AE117D-83C4-524E-81AE-62C2694275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453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38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24시간 무인스터디카페 '디딤스터디카페 덕소센터' 오픈 할인 이벤트 진행 - 데일리팝">
            <a:extLst>
              <a:ext uri="{FF2B5EF4-FFF2-40B4-BE49-F238E27FC236}">
                <a16:creationId xmlns:a16="http://schemas.microsoft.com/office/drawing/2014/main" id="{250174B3-9A1B-6744-9AED-EB9B0A44BF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34B6C4-D476-8B4B-AEEA-7243A2F2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D5350-D3B8-C84B-8DB2-27562F60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457200" indent="-457200">
              <a:buFont typeface="Zapf Dingbats"/>
              <a:buChar char="❏"/>
              <a:defRPr b="1"/>
            </a:lvl1pPr>
            <a:lvl2pPr>
              <a:defRPr b="1"/>
            </a:lvl2pPr>
            <a:lvl3pPr marL="1157288" indent="-242888">
              <a:buFont typeface="시스템 서체 일반체"/>
              <a:buChar char="-"/>
              <a:tabLst/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kumimoji="1" lang="ko-KR" altLang="en-US" dirty="0"/>
              <a:t>마스터 텍스트 스타일을 편집하려면 클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D965E-7535-EC4B-BF5B-76F91FC5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15F5326A-CDB6-ED4F-89E1-5807C82FD1E7}" type="datetimeFigureOut">
              <a:rPr kumimoji="1" lang="ko-KR" altLang="en-US" smtClean="0"/>
              <a:pPr/>
              <a:t>2020. 9. 7.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47727-6468-BA4B-BF8B-5DCD85F0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1068E-6336-C444-8E21-368EC851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04AE117D-83C4-524E-81AE-62C269427501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671E4E-2EB2-3D45-A2B8-2ED7D9DF7D4B}"/>
              </a:ext>
            </a:extLst>
          </p:cNvPr>
          <p:cNvSpPr/>
          <p:nvPr userDrawn="1"/>
        </p:nvSpPr>
        <p:spPr>
          <a:xfrm>
            <a:off x="-22541" y="0"/>
            <a:ext cx="12237082" cy="6858000"/>
          </a:xfrm>
          <a:prstGeom prst="rect">
            <a:avLst/>
          </a:prstGeom>
          <a:solidFill>
            <a:srgbClr val="5F5E5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96E0A7F-A8E3-4C43-B8BA-42850F8B72B9}"/>
              </a:ext>
            </a:extLst>
          </p:cNvPr>
          <p:cNvSpPr/>
          <p:nvPr userDrawn="1"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84E03-81EB-344C-8FC9-92B8F71F2F73}"/>
              </a:ext>
            </a:extLst>
          </p:cNvPr>
          <p:cNvSpPr txBox="1"/>
          <p:nvPr userDrawn="1"/>
        </p:nvSpPr>
        <p:spPr>
          <a:xfrm>
            <a:off x="1713824" y="227322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695F3-A7D3-F841-97A2-895484E1A867}"/>
              </a:ext>
            </a:extLst>
          </p:cNvPr>
          <p:cNvSpPr txBox="1"/>
          <p:nvPr userDrawn="1"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9185-6D41-2A4A-A669-5F01EF59AF46}"/>
              </a:ext>
            </a:extLst>
          </p:cNvPr>
          <p:cNvSpPr txBox="1"/>
          <p:nvPr userDrawn="1"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90C08-BD11-D347-A02C-1CF8AF635305}"/>
              </a:ext>
            </a:extLst>
          </p:cNvPr>
          <p:cNvSpPr txBox="1"/>
          <p:nvPr userDrawn="1"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1" name="직선 연결선 22">
            <a:extLst>
              <a:ext uri="{FF2B5EF4-FFF2-40B4-BE49-F238E27FC236}">
                <a16:creationId xmlns:a16="http://schemas.microsoft.com/office/drawing/2014/main" id="{924F7E68-1B82-6043-AB9B-4409C4F34110}"/>
              </a:ext>
            </a:extLst>
          </p:cNvPr>
          <p:cNvCxnSpPr/>
          <p:nvPr userDrawn="1"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C9526AC9-F99C-5242-B33B-30752344E0FD}"/>
              </a:ext>
            </a:extLst>
          </p:cNvPr>
          <p:cNvSpPr/>
          <p:nvPr userDrawn="1"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056FB81-0007-5D48-866E-93D7DAFF8021}"/>
              </a:ext>
            </a:extLst>
          </p:cNvPr>
          <p:cNvSpPr/>
          <p:nvPr userDrawn="1"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61991D8-9101-AA4B-82D5-53042103C5ED}"/>
              </a:ext>
            </a:extLst>
          </p:cNvPr>
          <p:cNvSpPr/>
          <p:nvPr userDrawn="1"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CB9AFC-95AD-F34C-B2A9-2B263EB9D2DC}"/>
              </a:ext>
            </a:extLst>
          </p:cNvPr>
          <p:cNvSpPr txBox="1"/>
          <p:nvPr userDrawn="1"/>
        </p:nvSpPr>
        <p:spPr>
          <a:xfrm>
            <a:off x="886674" y="588588"/>
            <a:ext cx="140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48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45846-0327-D541-BF4C-752A3CF2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EB929-8684-6B48-9ADB-719E10D16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6A4EF-9C0D-704E-9776-EF56A028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F5326A-CDB6-ED4F-89E1-5807C82FD1E7}" type="datetimeFigureOut">
              <a:rPr kumimoji="1" lang="ko-KR" altLang="en-US" smtClean="0"/>
              <a:t>2020. 9. 7.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12D83-C9BC-CB44-BDF5-81B1301A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6E08C-20DF-524A-8857-81347075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AE117D-83C4-524E-81AE-62C2694275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953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B8536-C758-5545-9F9D-6ACA82B7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8B249-FE1A-5F46-977E-A824E89A8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1AC19-B91A-384C-8575-0B96E77B6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3CC26-9BE8-8E43-9ABC-5FED4F94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F5326A-CDB6-ED4F-89E1-5807C82FD1E7}" type="datetimeFigureOut">
              <a:rPr kumimoji="1" lang="ko-KR" altLang="en-US" smtClean="0"/>
              <a:t>2020. 9. 7.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0446C5-82EE-BB46-AC23-F6EB8DE7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08E9E-36BF-AB4C-9D96-EE13FF7E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AE117D-83C4-524E-81AE-62C2694275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36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DAFAF-F57A-3244-992D-B699620B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805FF-84C6-EC43-9760-1CD590F5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CDD46-81BF-2D41-A9F2-6FB4863D6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6C67E5-F105-364E-B52A-AF3815F77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FBEE31-B135-4141-80B6-64F35A4F8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AA7A4-36F8-AA4B-899B-82D754E1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F5326A-CDB6-ED4F-89E1-5807C82FD1E7}" type="datetimeFigureOut">
              <a:rPr kumimoji="1" lang="ko-KR" altLang="en-US" smtClean="0"/>
              <a:t>2020. 9. 7.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F15DF-27A2-E645-8C19-31C8C7B6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50A064-B387-FD44-928E-45F9ED64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AE117D-83C4-524E-81AE-62C2694275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9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96DC359-DCEF-5F43-8BFE-17A1EDEE4888}"/>
              </a:ext>
            </a:extLst>
          </p:cNvPr>
          <p:cNvSpPr/>
          <p:nvPr userDrawn="1"/>
        </p:nvSpPr>
        <p:spPr>
          <a:xfrm>
            <a:off x="0" y="-1"/>
            <a:ext cx="12192000" cy="1248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19966B-94F0-AA47-8AF4-F821BFEF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365126"/>
            <a:ext cx="10515600" cy="538124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517CC1-08B2-0C44-9B82-F1C36307B692}"/>
              </a:ext>
            </a:extLst>
          </p:cNvPr>
          <p:cNvSpPr/>
          <p:nvPr userDrawn="1"/>
        </p:nvSpPr>
        <p:spPr>
          <a:xfrm>
            <a:off x="167267" y="365126"/>
            <a:ext cx="189572" cy="498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165203-E845-B148-9FA5-81B8165CE36A}"/>
              </a:ext>
            </a:extLst>
          </p:cNvPr>
          <p:cNvSpPr/>
          <p:nvPr userDrawn="1"/>
        </p:nvSpPr>
        <p:spPr>
          <a:xfrm>
            <a:off x="167267" y="599302"/>
            <a:ext cx="189572" cy="2816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332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5D6BC828-4CA0-8A47-ABE4-51395EA53B5D}"/>
              </a:ext>
            </a:extLst>
          </p:cNvPr>
          <p:cNvGrpSpPr/>
          <p:nvPr userDrawn="1"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30" name="이등변 삼각형 7">
              <a:extLst>
                <a:ext uri="{FF2B5EF4-FFF2-40B4-BE49-F238E27FC236}">
                  <a16:creationId xmlns:a16="http://schemas.microsoft.com/office/drawing/2014/main" id="{088AEA1F-15E9-4148-B29D-09C02E78E9D8}"/>
                </a:ext>
              </a:extLst>
            </p:cNvPr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8">
              <a:extLst>
                <a:ext uri="{FF2B5EF4-FFF2-40B4-BE49-F238E27FC236}">
                  <a16:creationId xmlns:a16="http://schemas.microsoft.com/office/drawing/2014/main" id="{F5B8CAF9-6219-C64C-B8E4-CC57BFC98189}"/>
                </a:ext>
              </a:extLst>
            </p:cNvPr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9">
              <a:extLst>
                <a:ext uri="{FF2B5EF4-FFF2-40B4-BE49-F238E27FC236}">
                  <a16:creationId xmlns:a16="http://schemas.microsoft.com/office/drawing/2014/main" id="{A07A9775-9D0D-A847-80FB-DEEA11C06C4C}"/>
                </a:ext>
              </a:extLst>
            </p:cNvPr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11">
              <a:extLst>
                <a:ext uri="{FF2B5EF4-FFF2-40B4-BE49-F238E27FC236}">
                  <a16:creationId xmlns:a16="http://schemas.microsoft.com/office/drawing/2014/main" id="{9996377A-3ADF-AF4D-A373-3DF8983D1B4A}"/>
                </a:ext>
              </a:extLst>
            </p:cNvPr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12">
              <a:extLst>
                <a:ext uri="{FF2B5EF4-FFF2-40B4-BE49-F238E27FC236}">
                  <a16:creationId xmlns:a16="http://schemas.microsoft.com/office/drawing/2014/main" id="{7C30E874-3A24-0D44-9C87-CBCEF4DBBCC4}"/>
                </a:ext>
              </a:extLst>
            </p:cNvPr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13">
              <a:extLst>
                <a:ext uri="{FF2B5EF4-FFF2-40B4-BE49-F238E27FC236}">
                  <a16:creationId xmlns:a16="http://schemas.microsoft.com/office/drawing/2014/main" id="{44DACBCA-7BF7-D34C-ABBF-0DCF5AD2B0A9}"/>
                </a:ext>
              </a:extLst>
            </p:cNvPr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434A21-EAFE-7049-BE88-365803DF400E}"/>
              </a:ext>
            </a:extLst>
          </p:cNvPr>
          <p:cNvGrpSpPr/>
          <p:nvPr userDrawn="1"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DB8EA4-197F-6343-9F06-1509E8D11B10}"/>
                </a:ext>
              </a:extLst>
            </p:cNvPr>
            <p:cNvSpPr txBox="1"/>
            <p:nvPr/>
          </p:nvSpPr>
          <p:spPr>
            <a:xfrm>
              <a:off x="558064" y="3058923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BC9250-160B-944B-B503-8DCC92CD75A2}"/>
                </a:ext>
              </a:extLst>
            </p:cNvPr>
            <p:cNvSpPr txBox="1"/>
            <p:nvPr/>
          </p:nvSpPr>
          <p:spPr>
            <a:xfrm>
              <a:off x="527769" y="1728426"/>
              <a:ext cx="1847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39" name="직선 연결선 4">
              <a:extLst>
                <a:ext uri="{FF2B5EF4-FFF2-40B4-BE49-F238E27FC236}">
                  <a16:creationId xmlns:a16="http://schemas.microsoft.com/office/drawing/2014/main" id="{EDF61B2A-54E5-FB4E-9A34-7FCDE15472EF}"/>
                </a:ext>
              </a:extLst>
            </p:cNvPr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제목 1">
            <a:extLst>
              <a:ext uri="{FF2B5EF4-FFF2-40B4-BE49-F238E27FC236}">
                <a16:creationId xmlns:a16="http://schemas.microsoft.com/office/drawing/2014/main" id="{23355C06-2DA5-BB4D-8BA3-5C864930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34" y="195663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8000" b="1">
                <a:solidFill>
                  <a:schemeClr val="accent5"/>
                </a:solidFill>
              </a:defRPr>
            </a:lvl1pPr>
          </a:lstStyle>
          <a:p>
            <a:r>
              <a:rPr kumimoji="1" lang="ko-KR" altLang="en-US" dirty="0"/>
              <a:t>마스터 제목</a:t>
            </a:r>
          </a:p>
        </p:txBody>
      </p:sp>
    </p:spTree>
    <p:extLst>
      <p:ext uri="{BB962C8B-B14F-4D97-AF65-F5344CB8AC3E}">
        <p14:creationId xmlns:p14="http://schemas.microsoft.com/office/powerpoint/2010/main" val="306809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DA96C-D3AE-8644-9A9A-1273B4DE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B2008-B44A-0449-98F7-0E5FF8F3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6B8D99-4861-024A-8585-C28F632FD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1A9BD-B001-554E-864F-7CB231AE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F5326A-CDB6-ED4F-89E1-5807C82FD1E7}" type="datetimeFigureOut">
              <a:rPr kumimoji="1" lang="ko-KR" altLang="en-US" smtClean="0"/>
              <a:t>2020. 9. 7.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AE6F0-204B-1F43-9DB7-3BD3DF99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E09637-F9E0-F64C-A343-4EB74048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AE117D-83C4-524E-81AE-62C2694275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54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3141-9A28-A748-ADC3-65C0F075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587A1B-B534-FE45-87C5-8D510D95D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27A88E-81FF-2A4C-AF98-BA9D856A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576C80-61AD-EC40-87A5-0A57A8E7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F5326A-CDB6-ED4F-89E1-5807C82FD1E7}" type="datetimeFigureOut">
              <a:rPr kumimoji="1" lang="ko-KR" altLang="en-US" smtClean="0"/>
              <a:t>2020. 9. 7.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6BC13-AE6F-024A-AB98-4CF4500F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E5153C-D105-934C-8137-4A1F6D6A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AE117D-83C4-524E-81AE-62C2694275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181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16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13" Type="http://schemas.microsoft.com/office/2007/relationships/hdphoto" Target="../media/hdphoto18.wdp"/><Relationship Id="rId18" Type="http://schemas.microsoft.com/office/2007/relationships/hdphoto" Target="../media/hdphoto19.wdp"/><Relationship Id="rId3" Type="http://schemas.openxmlformats.org/officeDocument/2006/relationships/image" Target="../media/image27.png"/><Relationship Id="rId7" Type="http://schemas.microsoft.com/office/2007/relationships/hdphoto" Target="../media/hdphoto15.wdp"/><Relationship Id="rId12" Type="http://schemas.openxmlformats.org/officeDocument/2006/relationships/image" Target="../media/image31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6" Type="http://schemas.microsoft.com/office/2007/relationships/hdphoto" Target="../media/hdphoto11.wdp"/><Relationship Id="rId1" Type="http://schemas.openxmlformats.org/officeDocument/2006/relationships/slideLayout" Target="../slideLayouts/slideLayout6.xml"/><Relationship Id="rId6" Type="http://schemas.microsoft.com/office/2007/relationships/hdphoto" Target="../media/hdphoto14.wdp"/><Relationship Id="rId11" Type="http://schemas.microsoft.com/office/2007/relationships/hdphoto" Target="../media/hdphoto17.wdp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30.png"/><Relationship Id="rId4" Type="http://schemas.microsoft.com/office/2007/relationships/hdphoto" Target="../media/hdphoto13.wdp"/><Relationship Id="rId9" Type="http://schemas.openxmlformats.org/officeDocument/2006/relationships/image" Target="../media/image29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microsoft.com/office/2007/relationships/hdphoto" Target="../media/hdphoto6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microsoft.com/office/2007/relationships/hdphoto" Target="../media/hdphoto5.wdp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microsoft.com/office/2007/relationships/hdphoto" Target="../media/hdphoto7.wdp"/><Relationship Id="rId4" Type="http://schemas.microsoft.com/office/2007/relationships/hdphoto" Target="../media/hdphoto3.wdp"/><Relationship Id="rId9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0.wdp"/><Relationship Id="rId5" Type="http://schemas.microsoft.com/office/2007/relationships/hdphoto" Target="../media/hdphoto9.wdp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4DE3-CBC9-B445-BC92-1AAD432E7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4580"/>
            <a:ext cx="9144000" cy="1074420"/>
          </a:xfrm>
        </p:spPr>
        <p:txBody>
          <a:bodyPr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스마트 </a:t>
            </a:r>
            <a:r>
              <a:rPr kumimoji="1" lang="ko-KR" altLang="en-US" b="1" dirty="0" err="1">
                <a:solidFill>
                  <a:schemeClr val="bg1"/>
                </a:solidFill>
              </a:rPr>
              <a:t>진동벨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80F549-A9B8-C841-B2C7-77AEDE878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b="1" dirty="0">
                <a:solidFill>
                  <a:schemeClr val="bg1"/>
                </a:solidFill>
              </a:rPr>
              <a:t>201401140</a:t>
            </a:r>
            <a:r>
              <a:rPr kumimoji="1" lang="ko-KR" altLang="en-US" b="1" dirty="0">
                <a:solidFill>
                  <a:schemeClr val="bg1"/>
                </a:solidFill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</a:rPr>
              <a:t>유용민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en-US" altLang="ko-KR" b="1" dirty="0">
                <a:solidFill>
                  <a:schemeClr val="bg1"/>
                </a:solidFill>
              </a:rPr>
              <a:t>201501091</a:t>
            </a:r>
            <a:r>
              <a:rPr kumimoji="1" lang="ko-KR" altLang="en-US" b="1" dirty="0">
                <a:solidFill>
                  <a:schemeClr val="bg1"/>
                </a:solidFill>
              </a:rPr>
              <a:t> 김민재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en-US" altLang="ko-KR" b="1" dirty="0">
                <a:solidFill>
                  <a:schemeClr val="bg1"/>
                </a:solidFill>
              </a:rPr>
              <a:t>201502616</a:t>
            </a:r>
            <a:r>
              <a:rPr kumimoji="1" lang="ko-KR" altLang="en-US" b="1" dirty="0">
                <a:solidFill>
                  <a:schemeClr val="bg1"/>
                </a:solidFill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</a:rPr>
              <a:t>전경안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22528F-C876-DF4C-8D7F-D7F86C531F44}"/>
              </a:ext>
            </a:extLst>
          </p:cNvPr>
          <p:cNvSpPr/>
          <p:nvPr/>
        </p:nvSpPr>
        <p:spPr>
          <a:xfrm>
            <a:off x="2301240" y="1879441"/>
            <a:ext cx="740664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ko-KR" altLang="en-US" b="1" dirty="0">
                <a:solidFill>
                  <a:schemeClr val="accent1">
                    <a:lumMod val="50000"/>
                  </a:schemeClr>
                </a:solidFill>
              </a:rPr>
              <a:t>전자공학과 캡스턴디자인</a:t>
            </a:r>
            <a:r>
              <a:rPr kumimoji="1" lang="en-US" altLang="ko-KR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kumimoji="1"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7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1EA5-EE19-C447-B57F-C33A814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문제점 개선</a:t>
            </a:r>
          </a:p>
        </p:txBody>
      </p:sp>
      <p:sp>
        <p:nvSpPr>
          <p:cNvPr id="43" name="자유형 42">
            <a:extLst>
              <a:ext uri="{FF2B5EF4-FFF2-40B4-BE49-F238E27FC236}">
                <a16:creationId xmlns:a16="http://schemas.microsoft.com/office/drawing/2014/main" id="{EB737520-43B7-634E-A15F-6379CBCE7024}"/>
              </a:ext>
            </a:extLst>
          </p:cNvPr>
          <p:cNvSpPr/>
          <p:nvPr/>
        </p:nvSpPr>
        <p:spPr>
          <a:xfrm>
            <a:off x="6668317" y="2022566"/>
            <a:ext cx="3304223" cy="1506091"/>
          </a:xfrm>
          <a:custGeom>
            <a:avLst/>
            <a:gdLst>
              <a:gd name="connsiteX0" fmla="*/ 565785 w 3304223"/>
              <a:gd name="connsiteY0" fmla="*/ 0 h 1506091"/>
              <a:gd name="connsiteX1" fmla="*/ 1087108 w 3304223"/>
              <a:gd name="connsiteY1" fmla="*/ 345556 h 1506091"/>
              <a:gd name="connsiteX2" fmla="*/ 1106743 w 3304223"/>
              <a:gd name="connsiteY2" fmla="*/ 408811 h 1506091"/>
              <a:gd name="connsiteX3" fmla="*/ 1515427 w 3304223"/>
              <a:gd name="connsiteY3" fmla="*/ 408811 h 1506091"/>
              <a:gd name="connsiteX4" fmla="*/ 2730500 w 3304223"/>
              <a:gd name="connsiteY4" fmla="*/ 408811 h 1506091"/>
              <a:gd name="connsiteX5" fmla="*/ 3159340 w 3304223"/>
              <a:gd name="connsiteY5" fmla="*/ 831714 h 1506091"/>
              <a:gd name="connsiteX6" fmla="*/ 3159340 w 3304223"/>
              <a:gd name="connsiteY6" fmla="*/ 1197481 h 1506091"/>
              <a:gd name="connsiteX7" fmla="*/ 3304223 w 3304223"/>
              <a:gd name="connsiteY7" fmla="*/ 1197481 h 1506091"/>
              <a:gd name="connsiteX8" fmla="*/ 3026052 w 3304223"/>
              <a:gd name="connsiteY8" fmla="*/ 1506091 h 1506091"/>
              <a:gd name="connsiteX9" fmla="*/ 2747881 w 3304223"/>
              <a:gd name="connsiteY9" fmla="*/ 1197481 h 1506091"/>
              <a:gd name="connsiteX10" fmla="*/ 2892764 w 3304223"/>
              <a:gd name="connsiteY10" fmla="*/ 1197481 h 1506091"/>
              <a:gd name="connsiteX11" fmla="*/ 2892764 w 3304223"/>
              <a:gd name="connsiteY11" fmla="*/ 831714 h 1506091"/>
              <a:gd name="connsiteX12" fmla="*/ 2730501 w 3304223"/>
              <a:gd name="connsiteY12" fmla="*/ 671698 h 1506091"/>
              <a:gd name="connsiteX13" fmla="*/ 1515427 w 3304223"/>
              <a:gd name="connsiteY13" fmla="*/ 671697 h 1506091"/>
              <a:gd name="connsiteX14" fmla="*/ 1515427 w 3304223"/>
              <a:gd name="connsiteY14" fmla="*/ 671698 h 1506091"/>
              <a:gd name="connsiteX15" fmla="*/ 1120893 w 3304223"/>
              <a:gd name="connsiteY15" fmla="*/ 671698 h 1506091"/>
              <a:gd name="connsiteX16" fmla="*/ 1120076 w 3304223"/>
              <a:gd name="connsiteY16" fmla="*/ 679810 h 1506091"/>
              <a:gd name="connsiteX17" fmla="*/ 565785 w 3304223"/>
              <a:gd name="connsiteY17" fmla="*/ 1131570 h 1506091"/>
              <a:gd name="connsiteX18" fmla="*/ 0 w 3304223"/>
              <a:gd name="connsiteY18" fmla="*/ 565785 h 1506091"/>
              <a:gd name="connsiteX19" fmla="*/ 565785 w 3304223"/>
              <a:gd name="connsiteY19" fmla="*/ 0 h 150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04223" h="1506091">
                <a:moveTo>
                  <a:pt x="565785" y="0"/>
                </a:moveTo>
                <a:cubicBezTo>
                  <a:pt x="800141" y="0"/>
                  <a:pt x="1001217" y="142488"/>
                  <a:pt x="1087108" y="345556"/>
                </a:cubicBezTo>
                <a:lnTo>
                  <a:pt x="1106743" y="408811"/>
                </a:lnTo>
                <a:lnTo>
                  <a:pt x="1515427" y="408811"/>
                </a:lnTo>
                <a:lnTo>
                  <a:pt x="2730500" y="408811"/>
                </a:lnTo>
                <a:cubicBezTo>
                  <a:pt x="2967342" y="408811"/>
                  <a:pt x="3159340" y="598151"/>
                  <a:pt x="3159340" y="831714"/>
                </a:cubicBezTo>
                <a:lnTo>
                  <a:pt x="3159340" y="1197481"/>
                </a:lnTo>
                <a:lnTo>
                  <a:pt x="3304223" y="1197481"/>
                </a:lnTo>
                <a:lnTo>
                  <a:pt x="3026052" y="1506091"/>
                </a:lnTo>
                <a:lnTo>
                  <a:pt x="2747881" y="1197481"/>
                </a:lnTo>
                <a:lnTo>
                  <a:pt x="2892764" y="1197481"/>
                </a:lnTo>
                <a:lnTo>
                  <a:pt x="2892764" y="831714"/>
                </a:lnTo>
                <a:cubicBezTo>
                  <a:pt x="2892764" y="743340"/>
                  <a:pt x="2820116" y="671698"/>
                  <a:pt x="2730501" y="671698"/>
                </a:cubicBezTo>
                <a:lnTo>
                  <a:pt x="1515427" y="671697"/>
                </a:lnTo>
                <a:lnTo>
                  <a:pt x="1515427" y="671698"/>
                </a:lnTo>
                <a:lnTo>
                  <a:pt x="1120893" y="671698"/>
                </a:lnTo>
                <a:lnTo>
                  <a:pt x="1120076" y="679810"/>
                </a:lnTo>
                <a:cubicBezTo>
                  <a:pt x="1067318" y="937629"/>
                  <a:pt x="839200" y="1131570"/>
                  <a:pt x="565785" y="1131570"/>
                </a:cubicBezTo>
                <a:cubicBezTo>
                  <a:pt x="253311" y="1131570"/>
                  <a:pt x="0" y="878259"/>
                  <a:pt x="0" y="565785"/>
                </a:cubicBezTo>
                <a:cubicBezTo>
                  <a:pt x="0" y="253311"/>
                  <a:pt x="253311" y="0"/>
                  <a:pt x="56578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/>
          </a:p>
        </p:txBody>
      </p:sp>
      <p:sp>
        <p:nvSpPr>
          <p:cNvPr id="46" name="자유형 45">
            <a:extLst>
              <a:ext uri="{FF2B5EF4-FFF2-40B4-BE49-F238E27FC236}">
                <a16:creationId xmlns:a16="http://schemas.microsoft.com/office/drawing/2014/main" id="{7D95104A-4203-0345-9E76-1D19CE64A993}"/>
              </a:ext>
            </a:extLst>
          </p:cNvPr>
          <p:cNvSpPr/>
          <p:nvPr/>
        </p:nvSpPr>
        <p:spPr>
          <a:xfrm>
            <a:off x="7902757" y="3611336"/>
            <a:ext cx="2386965" cy="2548890"/>
          </a:xfrm>
          <a:custGeom>
            <a:avLst/>
            <a:gdLst>
              <a:gd name="connsiteX0" fmla="*/ 1821180 w 2386965"/>
              <a:gd name="connsiteY0" fmla="*/ 0 h 2548890"/>
              <a:gd name="connsiteX1" fmla="*/ 2386965 w 2386965"/>
              <a:gd name="connsiteY1" fmla="*/ 565785 h 2548890"/>
              <a:gd name="connsiteX2" fmla="*/ 2041409 w 2386965"/>
              <a:gd name="connsiteY2" fmla="*/ 1087108 h 2548890"/>
              <a:gd name="connsiteX3" fmla="*/ 1983105 w 2386965"/>
              <a:gd name="connsiteY3" fmla="*/ 1105207 h 2548890"/>
              <a:gd name="connsiteX4" fmla="*/ 1983105 w 2386965"/>
              <a:gd name="connsiteY4" fmla="*/ 1728793 h 2548890"/>
              <a:gd name="connsiteX5" fmla="*/ 1324190 w 2386965"/>
              <a:gd name="connsiteY5" fmla="*/ 2387708 h 2548890"/>
              <a:gd name="connsiteX6" fmla="*/ 376523 w 2386965"/>
              <a:gd name="connsiteY6" fmla="*/ 2387708 h 2548890"/>
              <a:gd name="connsiteX7" fmla="*/ 376523 w 2386965"/>
              <a:gd name="connsiteY7" fmla="*/ 2548890 h 2548890"/>
              <a:gd name="connsiteX8" fmla="*/ 0 w 2386965"/>
              <a:gd name="connsiteY8" fmla="*/ 2199447 h 2548890"/>
              <a:gd name="connsiteX9" fmla="*/ 376523 w 2386965"/>
              <a:gd name="connsiteY9" fmla="*/ 1850004 h 2548890"/>
              <a:gd name="connsiteX10" fmla="*/ 376523 w 2386965"/>
              <a:gd name="connsiteY10" fmla="*/ 2011185 h 2548890"/>
              <a:gd name="connsiteX11" fmla="*/ 1324190 w 2386965"/>
              <a:gd name="connsiteY11" fmla="*/ 2011185 h 2548890"/>
              <a:gd name="connsiteX12" fmla="*/ 1606582 w 2386965"/>
              <a:gd name="connsiteY12" fmla="*/ 1728793 h 2548890"/>
              <a:gd name="connsiteX13" fmla="*/ 1606582 w 2386965"/>
              <a:gd name="connsiteY13" fmla="*/ 1088856 h 2548890"/>
              <a:gd name="connsiteX14" fmla="*/ 1600951 w 2386965"/>
              <a:gd name="connsiteY14" fmla="*/ 1087108 h 2548890"/>
              <a:gd name="connsiteX15" fmla="*/ 1255395 w 2386965"/>
              <a:gd name="connsiteY15" fmla="*/ 565785 h 2548890"/>
              <a:gd name="connsiteX16" fmla="*/ 1821180 w 2386965"/>
              <a:gd name="connsiteY16" fmla="*/ 0 h 2548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86965" h="2548890">
                <a:moveTo>
                  <a:pt x="1821180" y="0"/>
                </a:moveTo>
                <a:cubicBezTo>
                  <a:pt x="2133654" y="0"/>
                  <a:pt x="2386965" y="253311"/>
                  <a:pt x="2386965" y="565785"/>
                </a:cubicBezTo>
                <a:cubicBezTo>
                  <a:pt x="2386965" y="800141"/>
                  <a:pt x="2244478" y="1001217"/>
                  <a:pt x="2041409" y="1087108"/>
                </a:cubicBezTo>
                <a:lnTo>
                  <a:pt x="1983105" y="1105207"/>
                </a:lnTo>
                <a:lnTo>
                  <a:pt x="1983105" y="1728793"/>
                </a:lnTo>
                <a:cubicBezTo>
                  <a:pt x="1983105" y="2092702"/>
                  <a:pt x="1688099" y="2387708"/>
                  <a:pt x="1324190" y="2387708"/>
                </a:cubicBezTo>
                <a:lnTo>
                  <a:pt x="376523" y="2387708"/>
                </a:lnTo>
                <a:lnTo>
                  <a:pt x="376523" y="2548890"/>
                </a:lnTo>
                <a:lnTo>
                  <a:pt x="0" y="2199447"/>
                </a:lnTo>
                <a:lnTo>
                  <a:pt x="376523" y="1850004"/>
                </a:lnTo>
                <a:lnTo>
                  <a:pt x="376523" y="2011185"/>
                </a:lnTo>
                <a:lnTo>
                  <a:pt x="1324190" y="2011185"/>
                </a:lnTo>
                <a:cubicBezTo>
                  <a:pt x="1480151" y="2011185"/>
                  <a:pt x="1606582" y="1884754"/>
                  <a:pt x="1606582" y="1728793"/>
                </a:cubicBezTo>
                <a:lnTo>
                  <a:pt x="1606582" y="1088856"/>
                </a:lnTo>
                <a:lnTo>
                  <a:pt x="1600951" y="1087108"/>
                </a:lnTo>
                <a:cubicBezTo>
                  <a:pt x="1397882" y="1001217"/>
                  <a:pt x="1255395" y="800141"/>
                  <a:pt x="1255395" y="565785"/>
                </a:cubicBezTo>
                <a:cubicBezTo>
                  <a:pt x="1255395" y="253311"/>
                  <a:pt x="1508706" y="0"/>
                  <a:pt x="182118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2731D0-5D2F-7144-9C98-BFD790D5EA0A}"/>
              </a:ext>
            </a:extLst>
          </p:cNvPr>
          <p:cNvSpPr/>
          <p:nvPr/>
        </p:nvSpPr>
        <p:spPr>
          <a:xfrm>
            <a:off x="1656460" y="5200740"/>
            <a:ext cx="1131570" cy="113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solidFill>
                  <a:schemeClr val="bg1"/>
                </a:solidFill>
              </a:rPr>
              <a:t>매장</a:t>
            </a:r>
            <a:endParaRPr kumimoji="1"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b="1" dirty="0">
                <a:solidFill>
                  <a:schemeClr val="bg1"/>
                </a:solidFill>
              </a:rPr>
              <a:t>퇴장</a:t>
            </a:r>
          </a:p>
        </p:txBody>
      </p:sp>
      <p:sp>
        <p:nvSpPr>
          <p:cNvPr id="27" name="자유형 26">
            <a:extLst>
              <a:ext uri="{FF2B5EF4-FFF2-40B4-BE49-F238E27FC236}">
                <a16:creationId xmlns:a16="http://schemas.microsoft.com/office/drawing/2014/main" id="{7B20EC71-98BC-A345-B686-C7BB9D9A1F64}"/>
              </a:ext>
            </a:extLst>
          </p:cNvPr>
          <p:cNvSpPr/>
          <p:nvPr/>
        </p:nvSpPr>
        <p:spPr>
          <a:xfrm>
            <a:off x="1633402" y="2022566"/>
            <a:ext cx="2432685" cy="1131570"/>
          </a:xfrm>
          <a:custGeom>
            <a:avLst/>
            <a:gdLst>
              <a:gd name="connsiteX0" fmla="*/ 565785 w 2432685"/>
              <a:gd name="connsiteY0" fmla="*/ 0 h 1131570"/>
              <a:gd name="connsiteX1" fmla="*/ 1087108 w 2432685"/>
              <a:gd name="connsiteY1" fmla="*/ 345556 h 1131570"/>
              <a:gd name="connsiteX2" fmla="*/ 1116442 w 2432685"/>
              <a:gd name="connsiteY2" fmla="*/ 440055 h 1131570"/>
              <a:gd name="connsiteX3" fmla="*/ 2181225 w 2432685"/>
              <a:gd name="connsiteY3" fmla="*/ 440055 h 1131570"/>
              <a:gd name="connsiteX4" fmla="*/ 2181225 w 2432685"/>
              <a:gd name="connsiteY4" fmla="*/ 314325 h 1131570"/>
              <a:gd name="connsiteX5" fmla="*/ 2432685 w 2432685"/>
              <a:gd name="connsiteY5" fmla="*/ 565785 h 1131570"/>
              <a:gd name="connsiteX6" fmla="*/ 2181225 w 2432685"/>
              <a:gd name="connsiteY6" fmla="*/ 817245 h 1131570"/>
              <a:gd name="connsiteX7" fmla="*/ 2181225 w 2432685"/>
              <a:gd name="connsiteY7" fmla="*/ 691515 h 1131570"/>
              <a:gd name="connsiteX8" fmla="*/ 1116442 w 2432685"/>
              <a:gd name="connsiteY8" fmla="*/ 691515 h 1131570"/>
              <a:gd name="connsiteX9" fmla="*/ 1087108 w 2432685"/>
              <a:gd name="connsiteY9" fmla="*/ 786014 h 1131570"/>
              <a:gd name="connsiteX10" fmla="*/ 565785 w 2432685"/>
              <a:gd name="connsiteY10" fmla="*/ 1131570 h 1131570"/>
              <a:gd name="connsiteX11" fmla="*/ 0 w 2432685"/>
              <a:gd name="connsiteY11" fmla="*/ 565785 h 1131570"/>
              <a:gd name="connsiteX12" fmla="*/ 565785 w 2432685"/>
              <a:gd name="connsiteY12" fmla="*/ 0 h 113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32685" h="1131570">
                <a:moveTo>
                  <a:pt x="565785" y="0"/>
                </a:moveTo>
                <a:cubicBezTo>
                  <a:pt x="800140" y="0"/>
                  <a:pt x="1001217" y="142487"/>
                  <a:pt x="1087108" y="345556"/>
                </a:cubicBezTo>
                <a:lnTo>
                  <a:pt x="1116442" y="440055"/>
                </a:lnTo>
                <a:lnTo>
                  <a:pt x="2181225" y="440055"/>
                </a:lnTo>
                <a:lnTo>
                  <a:pt x="2181225" y="314325"/>
                </a:lnTo>
                <a:lnTo>
                  <a:pt x="2432685" y="565785"/>
                </a:lnTo>
                <a:lnTo>
                  <a:pt x="2181225" y="817245"/>
                </a:lnTo>
                <a:lnTo>
                  <a:pt x="2181225" y="691515"/>
                </a:lnTo>
                <a:lnTo>
                  <a:pt x="1116442" y="691515"/>
                </a:lnTo>
                <a:lnTo>
                  <a:pt x="1087108" y="786014"/>
                </a:lnTo>
                <a:cubicBezTo>
                  <a:pt x="1001217" y="989083"/>
                  <a:pt x="800140" y="1131570"/>
                  <a:pt x="565785" y="1131570"/>
                </a:cubicBezTo>
                <a:cubicBezTo>
                  <a:pt x="253311" y="1131570"/>
                  <a:pt x="0" y="878259"/>
                  <a:pt x="0" y="565785"/>
                </a:cubicBezTo>
                <a:cubicBezTo>
                  <a:pt x="0" y="253311"/>
                  <a:pt x="253311" y="0"/>
                  <a:pt x="56578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A2E503-087C-A54C-A36C-9E1287A15382}"/>
              </a:ext>
            </a:extLst>
          </p:cNvPr>
          <p:cNvSpPr txBox="1"/>
          <p:nvPr/>
        </p:nvSpPr>
        <p:spPr>
          <a:xfrm>
            <a:off x="1850373" y="223440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bg1"/>
                </a:solidFill>
              </a:rPr>
              <a:t>매장</a:t>
            </a:r>
            <a:endParaRPr kumimoji="1" lang="en-US" altLang="ko-KR" sz="2000" b="1" dirty="0">
              <a:solidFill>
                <a:schemeClr val="bg1"/>
              </a:solidFill>
            </a:endParaRPr>
          </a:p>
          <a:p>
            <a:r>
              <a:rPr kumimoji="1" lang="ko-KR" altLang="en-US" sz="2000" b="1" dirty="0">
                <a:solidFill>
                  <a:schemeClr val="bg1"/>
                </a:solidFill>
              </a:rPr>
              <a:t>방문</a:t>
            </a: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469C7132-D1ED-A14A-823B-A2A87325BF15}"/>
              </a:ext>
            </a:extLst>
          </p:cNvPr>
          <p:cNvSpPr/>
          <p:nvPr/>
        </p:nvSpPr>
        <p:spPr>
          <a:xfrm>
            <a:off x="4066087" y="2022566"/>
            <a:ext cx="2432685" cy="1131570"/>
          </a:xfrm>
          <a:custGeom>
            <a:avLst/>
            <a:gdLst>
              <a:gd name="connsiteX0" fmla="*/ 565785 w 2432685"/>
              <a:gd name="connsiteY0" fmla="*/ 0 h 1131570"/>
              <a:gd name="connsiteX1" fmla="*/ 1087108 w 2432685"/>
              <a:gd name="connsiteY1" fmla="*/ 345556 h 1131570"/>
              <a:gd name="connsiteX2" fmla="*/ 1116442 w 2432685"/>
              <a:gd name="connsiteY2" fmla="*/ 440055 h 1131570"/>
              <a:gd name="connsiteX3" fmla="*/ 2181225 w 2432685"/>
              <a:gd name="connsiteY3" fmla="*/ 440055 h 1131570"/>
              <a:gd name="connsiteX4" fmla="*/ 2181225 w 2432685"/>
              <a:gd name="connsiteY4" fmla="*/ 314325 h 1131570"/>
              <a:gd name="connsiteX5" fmla="*/ 2432685 w 2432685"/>
              <a:gd name="connsiteY5" fmla="*/ 565785 h 1131570"/>
              <a:gd name="connsiteX6" fmla="*/ 2181225 w 2432685"/>
              <a:gd name="connsiteY6" fmla="*/ 817245 h 1131570"/>
              <a:gd name="connsiteX7" fmla="*/ 2181225 w 2432685"/>
              <a:gd name="connsiteY7" fmla="*/ 691515 h 1131570"/>
              <a:gd name="connsiteX8" fmla="*/ 1116442 w 2432685"/>
              <a:gd name="connsiteY8" fmla="*/ 691515 h 1131570"/>
              <a:gd name="connsiteX9" fmla="*/ 1087108 w 2432685"/>
              <a:gd name="connsiteY9" fmla="*/ 786014 h 1131570"/>
              <a:gd name="connsiteX10" fmla="*/ 565785 w 2432685"/>
              <a:gd name="connsiteY10" fmla="*/ 1131570 h 1131570"/>
              <a:gd name="connsiteX11" fmla="*/ 0 w 2432685"/>
              <a:gd name="connsiteY11" fmla="*/ 565785 h 1131570"/>
              <a:gd name="connsiteX12" fmla="*/ 565785 w 2432685"/>
              <a:gd name="connsiteY12" fmla="*/ 0 h 113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32685" h="1131570">
                <a:moveTo>
                  <a:pt x="565785" y="0"/>
                </a:moveTo>
                <a:cubicBezTo>
                  <a:pt x="800140" y="0"/>
                  <a:pt x="1001217" y="142487"/>
                  <a:pt x="1087108" y="345556"/>
                </a:cubicBezTo>
                <a:lnTo>
                  <a:pt x="1116442" y="440055"/>
                </a:lnTo>
                <a:lnTo>
                  <a:pt x="2181225" y="440055"/>
                </a:lnTo>
                <a:lnTo>
                  <a:pt x="2181225" y="314325"/>
                </a:lnTo>
                <a:lnTo>
                  <a:pt x="2432685" y="565785"/>
                </a:lnTo>
                <a:lnTo>
                  <a:pt x="2181225" y="817245"/>
                </a:lnTo>
                <a:lnTo>
                  <a:pt x="2181225" y="691515"/>
                </a:lnTo>
                <a:lnTo>
                  <a:pt x="1116442" y="691515"/>
                </a:lnTo>
                <a:lnTo>
                  <a:pt x="1087108" y="786014"/>
                </a:lnTo>
                <a:cubicBezTo>
                  <a:pt x="1001217" y="989083"/>
                  <a:pt x="800140" y="1131570"/>
                  <a:pt x="565785" y="1131570"/>
                </a:cubicBezTo>
                <a:cubicBezTo>
                  <a:pt x="253311" y="1131570"/>
                  <a:pt x="0" y="878259"/>
                  <a:pt x="0" y="565785"/>
                </a:cubicBezTo>
                <a:cubicBezTo>
                  <a:pt x="0" y="253311"/>
                  <a:pt x="253311" y="0"/>
                  <a:pt x="56578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60A7CC-3B91-1C47-8CFC-37FDB12895D9}"/>
              </a:ext>
            </a:extLst>
          </p:cNvPr>
          <p:cNvSpPr txBox="1"/>
          <p:nvPr/>
        </p:nvSpPr>
        <p:spPr>
          <a:xfrm>
            <a:off x="4283058" y="223440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bg1"/>
                </a:solidFill>
              </a:rPr>
              <a:t>좌석</a:t>
            </a:r>
            <a:endParaRPr kumimoji="1" lang="en-US" altLang="ko-KR" sz="2000" b="1" dirty="0">
              <a:solidFill>
                <a:schemeClr val="bg1"/>
              </a:solidFill>
            </a:endParaRPr>
          </a:p>
          <a:p>
            <a:r>
              <a:rPr kumimoji="1" lang="ko-KR" altLang="en-US" sz="2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1A8EB-D824-924B-A62A-5BCCF094FB15}"/>
              </a:ext>
            </a:extLst>
          </p:cNvPr>
          <p:cNvSpPr txBox="1"/>
          <p:nvPr/>
        </p:nvSpPr>
        <p:spPr>
          <a:xfrm>
            <a:off x="6885288" y="223598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bg1"/>
                </a:solidFill>
              </a:rPr>
              <a:t>음료</a:t>
            </a:r>
            <a:endParaRPr kumimoji="1" lang="en-US" altLang="ko-KR" sz="2000" b="1" dirty="0">
              <a:solidFill>
                <a:schemeClr val="bg1"/>
              </a:solidFill>
            </a:endParaRPr>
          </a:p>
          <a:p>
            <a:r>
              <a:rPr kumimoji="1" lang="ko-KR" altLang="en-US" sz="2000" b="1" dirty="0">
                <a:solidFill>
                  <a:schemeClr val="bg1"/>
                </a:solidFill>
              </a:rPr>
              <a:t>주문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750042-B6A9-C647-AE1D-93FCD4C40FEF}"/>
              </a:ext>
            </a:extLst>
          </p:cNvPr>
          <p:cNvSpPr txBox="1"/>
          <p:nvPr/>
        </p:nvSpPr>
        <p:spPr>
          <a:xfrm>
            <a:off x="9280072" y="390851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>
                <a:solidFill>
                  <a:schemeClr val="bg1"/>
                </a:solidFill>
              </a:rPr>
              <a:t>진동벨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 수령</a:t>
            </a:r>
          </a:p>
        </p:txBody>
      </p:sp>
      <p:sp>
        <p:nvSpPr>
          <p:cNvPr id="47" name="자유형 46">
            <a:extLst>
              <a:ext uri="{FF2B5EF4-FFF2-40B4-BE49-F238E27FC236}">
                <a16:creationId xmlns:a16="http://schemas.microsoft.com/office/drawing/2014/main" id="{4AECF6DE-E301-B941-A9A1-5416CB7B2DBA}"/>
              </a:ext>
            </a:extLst>
          </p:cNvPr>
          <p:cNvSpPr/>
          <p:nvPr/>
        </p:nvSpPr>
        <p:spPr>
          <a:xfrm rot="10800000">
            <a:off x="5412921" y="5200740"/>
            <a:ext cx="2432685" cy="1131570"/>
          </a:xfrm>
          <a:custGeom>
            <a:avLst/>
            <a:gdLst>
              <a:gd name="connsiteX0" fmla="*/ 565785 w 2432685"/>
              <a:gd name="connsiteY0" fmla="*/ 0 h 1131570"/>
              <a:gd name="connsiteX1" fmla="*/ 1087108 w 2432685"/>
              <a:gd name="connsiteY1" fmla="*/ 345556 h 1131570"/>
              <a:gd name="connsiteX2" fmla="*/ 1116442 w 2432685"/>
              <a:gd name="connsiteY2" fmla="*/ 440055 h 1131570"/>
              <a:gd name="connsiteX3" fmla="*/ 2181225 w 2432685"/>
              <a:gd name="connsiteY3" fmla="*/ 440055 h 1131570"/>
              <a:gd name="connsiteX4" fmla="*/ 2181225 w 2432685"/>
              <a:gd name="connsiteY4" fmla="*/ 314325 h 1131570"/>
              <a:gd name="connsiteX5" fmla="*/ 2432685 w 2432685"/>
              <a:gd name="connsiteY5" fmla="*/ 565785 h 1131570"/>
              <a:gd name="connsiteX6" fmla="*/ 2181225 w 2432685"/>
              <a:gd name="connsiteY6" fmla="*/ 817245 h 1131570"/>
              <a:gd name="connsiteX7" fmla="*/ 2181225 w 2432685"/>
              <a:gd name="connsiteY7" fmla="*/ 691515 h 1131570"/>
              <a:gd name="connsiteX8" fmla="*/ 1116442 w 2432685"/>
              <a:gd name="connsiteY8" fmla="*/ 691515 h 1131570"/>
              <a:gd name="connsiteX9" fmla="*/ 1087108 w 2432685"/>
              <a:gd name="connsiteY9" fmla="*/ 786014 h 1131570"/>
              <a:gd name="connsiteX10" fmla="*/ 565785 w 2432685"/>
              <a:gd name="connsiteY10" fmla="*/ 1131570 h 1131570"/>
              <a:gd name="connsiteX11" fmla="*/ 0 w 2432685"/>
              <a:gd name="connsiteY11" fmla="*/ 565785 h 1131570"/>
              <a:gd name="connsiteX12" fmla="*/ 565785 w 2432685"/>
              <a:gd name="connsiteY12" fmla="*/ 0 h 113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32685" h="1131570">
                <a:moveTo>
                  <a:pt x="565785" y="0"/>
                </a:moveTo>
                <a:cubicBezTo>
                  <a:pt x="800140" y="0"/>
                  <a:pt x="1001217" y="142487"/>
                  <a:pt x="1087108" y="345556"/>
                </a:cubicBezTo>
                <a:lnTo>
                  <a:pt x="1116442" y="440055"/>
                </a:lnTo>
                <a:lnTo>
                  <a:pt x="2181225" y="440055"/>
                </a:lnTo>
                <a:lnTo>
                  <a:pt x="2181225" y="314325"/>
                </a:lnTo>
                <a:lnTo>
                  <a:pt x="2432685" y="565785"/>
                </a:lnTo>
                <a:lnTo>
                  <a:pt x="2181225" y="817245"/>
                </a:lnTo>
                <a:lnTo>
                  <a:pt x="2181225" y="691515"/>
                </a:lnTo>
                <a:lnTo>
                  <a:pt x="1116442" y="691515"/>
                </a:lnTo>
                <a:lnTo>
                  <a:pt x="1087108" y="786014"/>
                </a:lnTo>
                <a:cubicBezTo>
                  <a:pt x="1001217" y="989083"/>
                  <a:pt x="800140" y="1131570"/>
                  <a:pt x="565785" y="1131570"/>
                </a:cubicBezTo>
                <a:cubicBezTo>
                  <a:pt x="253311" y="1131570"/>
                  <a:pt x="0" y="878259"/>
                  <a:pt x="0" y="565785"/>
                </a:cubicBezTo>
                <a:cubicBezTo>
                  <a:pt x="0" y="253311"/>
                  <a:pt x="253311" y="0"/>
                  <a:pt x="56578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66E259-E7F7-B44C-843B-72BB05A87D66}"/>
              </a:ext>
            </a:extLst>
          </p:cNvPr>
          <p:cNvSpPr txBox="1"/>
          <p:nvPr/>
        </p:nvSpPr>
        <p:spPr>
          <a:xfrm>
            <a:off x="6931007" y="541258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bg1"/>
                </a:solidFill>
              </a:rPr>
              <a:t>좌석</a:t>
            </a:r>
            <a:endParaRPr kumimoji="1" lang="en-US" altLang="ko-KR" sz="2000" b="1" dirty="0">
              <a:solidFill>
                <a:schemeClr val="bg1"/>
              </a:solidFill>
            </a:endParaRPr>
          </a:p>
          <a:p>
            <a:r>
              <a:rPr kumimoji="1" lang="ko-KR" altLang="en-US" sz="2000" b="1" dirty="0">
                <a:solidFill>
                  <a:schemeClr val="bg1"/>
                </a:solidFill>
              </a:rPr>
              <a:t>이용</a:t>
            </a:r>
          </a:p>
        </p:txBody>
      </p:sp>
      <p:sp>
        <p:nvSpPr>
          <p:cNvPr id="49" name="자유형 48">
            <a:extLst>
              <a:ext uri="{FF2B5EF4-FFF2-40B4-BE49-F238E27FC236}">
                <a16:creationId xmlns:a16="http://schemas.microsoft.com/office/drawing/2014/main" id="{5926AEF8-5212-064D-80A1-05B344298DA4}"/>
              </a:ext>
            </a:extLst>
          </p:cNvPr>
          <p:cNvSpPr/>
          <p:nvPr/>
        </p:nvSpPr>
        <p:spPr>
          <a:xfrm rot="10800000">
            <a:off x="2855655" y="5200740"/>
            <a:ext cx="2432685" cy="1131570"/>
          </a:xfrm>
          <a:custGeom>
            <a:avLst/>
            <a:gdLst>
              <a:gd name="connsiteX0" fmla="*/ 565785 w 2432685"/>
              <a:gd name="connsiteY0" fmla="*/ 0 h 1131570"/>
              <a:gd name="connsiteX1" fmla="*/ 1087108 w 2432685"/>
              <a:gd name="connsiteY1" fmla="*/ 345556 h 1131570"/>
              <a:gd name="connsiteX2" fmla="*/ 1116442 w 2432685"/>
              <a:gd name="connsiteY2" fmla="*/ 440055 h 1131570"/>
              <a:gd name="connsiteX3" fmla="*/ 2181225 w 2432685"/>
              <a:gd name="connsiteY3" fmla="*/ 440055 h 1131570"/>
              <a:gd name="connsiteX4" fmla="*/ 2181225 w 2432685"/>
              <a:gd name="connsiteY4" fmla="*/ 314325 h 1131570"/>
              <a:gd name="connsiteX5" fmla="*/ 2432685 w 2432685"/>
              <a:gd name="connsiteY5" fmla="*/ 565785 h 1131570"/>
              <a:gd name="connsiteX6" fmla="*/ 2181225 w 2432685"/>
              <a:gd name="connsiteY6" fmla="*/ 817245 h 1131570"/>
              <a:gd name="connsiteX7" fmla="*/ 2181225 w 2432685"/>
              <a:gd name="connsiteY7" fmla="*/ 691515 h 1131570"/>
              <a:gd name="connsiteX8" fmla="*/ 1116442 w 2432685"/>
              <a:gd name="connsiteY8" fmla="*/ 691515 h 1131570"/>
              <a:gd name="connsiteX9" fmla="*/ 1087108 w 2432685"/>
              <a:gd name="connsiteY9" fmla="*/ 786014 h 1131570"/>
              <a:gd name="connsiteX10" fmla="*/ 565785 w 2432685"/>
              <a:gd name="connsiteY10" fmla="*/ 1131570 h 1131570"/>
              <a:gd name="connsiteX11" fmla="*/ 0 w 2432685"/>
              <a:gd name="connsiteY11" fmla="*/ 565785 h 1131570"/>
              <a:gd name="connsiteX12" fmla="*/ 565785 w 2432685"/>
              <a:gd name="connsiteY12" fmla="*/ 0 h 113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32685" h="1131570">
                <a:moveTo>
                  <a:pt x="565785" y="0"/>
                </a:moveTo>
                <a:cubicBezTo>
                  <a:pt x="800140" y="0"/>
                  <a:pt x="1001217" y="142487"/>
                  <a:pt x="1087108" y="345556"/>
                </a:cubicBezTo>
                <a:lnTo>
                  <a:pt x="1116442" y="440055"/>
                </a:lnTo>
                <a:lnTo>
                  <a:pt x="2181225" y="440055"/>
                </a:lnTo>
                <a:lnTo>
                  <a:pt x="2181225" y="314325"/>
                </a:lnTo>
                <a:lnTo>
                  <a:pt x="2432685" y="565785"/>
                </a:lnTo>
                <a:lnTo>
                  <a:pt x="2181225" y="817245"/>
                </a:lnTo>
                <a:lnTo>
                  <a:pt x="2181225" y="691515"/>
                </a:lnTo>
                <a:lnTo>
                  <a:pt x="1116442" y="691515"/>
                </a:lnTo>
                <a:lnTo>
                  <a:pt x="1087108" y="786014"/>
                </a:lnTo>
                <a:cubicBezTo>
                  <a:pt x="1001217" y="989083"/>
                  <a:pt x="800140" y="1131570"/>
                  <a:pt x="565785" y="1131570"/>
                </a:cubicBezTo>
                <a:cubicBezTo>
                  <a:pt x="253311" y="1131570"/>
                  <a:pt x="0" y="878259"/>
                  <a:pt x="0" y="565785"/>
                </a:cubicBezTo>
                <a:cubicBezTo>
                  <a:pt x="0" y="253311"/>
                  <a:pt x="253311" y="0"/>
                  <a:pt x="56578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E477EE-B2FA-684A-ABE7-AB08CAF4C4E1}"/>
              </a:ext>
            </a:extLst>
          </p:cNvPr>
          <p:cNvSpPr txBox="1"/>
          <p:nvPr/>
        </p:nvSpPr>
        <p:spPr>
          <a:xfrm>
            <a:off x="4270120" y="5452340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solidFill>
                  <a:schemeClr val="bg1"/>
                </a:solidFill>
              </a:rPr>
              <a:t>진동벨</a:t>
            </a:r>
            <a:endParaRPr kumimoji="1" lang="en-US" altLang="ko-KR" sz="2000" b="1" dirty="0">
              <a:solidFill>
                <a:schemeClr val="bg1"/>
              </a:solidFill>
            </a:endParaRPr>
          </a:p>
          <a:p>
            <a:r>
              <a:rPr kumimoji="1" lang="ko-KR" altLang="en-US" sz="2000" b="1" dirty="0">
                <a:solidFill>
                  <a:schemeClr val="bg1"/>
                </a:solidFill>
              </a:rPr>
              <a:t> 반납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6DF161A-E632-AB4B-93F8-3C4F713F8341}"/>
              </a:ext>
            </a:extLst>
          </p:cNvPr>
          <p:cNvSpPr/>
          <p:nvPr/>
        </p:nvSpPr>
        <p:spPr>
          <a:xfrm>
            <a:off x="2923285" y="3342731"/>
            <a:ext cx="1131570" cy="113157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solidFill>
                  <a:schemeClr val="bg1"/>
                </a:solidFill>
              </a:rPr>
              <a:t>매장 순회</a:t>
            </a:r>
            <a:endParaRPr kumimoji="1"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100" b="1" dirty="0">
                <a:solidFill>
                  <a:schemeClr val="bg1"/>
                </a:solidFill>
              </a:rPr>
              <a:t>(</a:t>
            </a:r>
            <a:r>
              <a:rPr kumimoji="1" lang="ko-KR" altLang="en-US" sz="1100" b="1" dirty="0" err="1">
                <a:solidFill>
                  <a:schemeClr val="bg1"/>
                </a:solidFill>
              </a:rPr>
              <a:t>자리찾기</a:t>
            </a:r>
            <a:r>
              <a:rPr kumimoji="1" lang="en-US" altLang="ko-KR" sz="1100" b="1" dirty="0">
                <a:solidFill>
                  <a:schemeClr val="bg1"/>
                </a:solidFill>
              </a:rPr>
              <a:t>)</a:t>
            </a:r>
            <a:endParaRPr kumimoji="1"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8CE21042-F127-D542-8C65-BDF9C8B0D8D6}"/>
              </a:ext>
            </a:extLst>
          </p:cNvPr>
          <p:cNvCxnSpPr>
            <a:cxnSpLocks/>
          </p:cNvCxnSpPr>
          <p:nvPr/>
        </p:nvCxnSpPr>
        <p:spPr>
          <a:xfrm>
            <a:off x="2177044" y="3217456"/>
            <a:ext cx="724098" cy="754380"/>
          </a:xfrm>
          <a:prstGeom prst="bentConnector5">
            <a:avLst>
              <a:gd name="adj1" fmla="val 163"/>
              <a:gd name="adj2" fmla="val 64747"/>
              <a:gd name="adj3" fmla="val 282"/>
            </a:avLst>
          </a:prstGeom>
          <a:ln w="762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9FA87114-1A04-E442-AF6D-5693FFBDADE3}"/>
              </a:ext>
            </a:extLst>
          </p:cNvPr>
          <p:cNvCxnSpPr>
            <a:cxnSpLocks/>
          </p:cNvCxnSpPr>
          <p:nvPr/>
        </p:nvCxnSpPr>
        <p:spPr>
          <a:xfrm flipV="1">
            <a:off x="6699393" y="3154146"/>
            <a:ext cx="577017" cy="754380"/>
          </a:xfrm>
          <a:prstGeom prst="bentConnector3">
            <a:avLst>
              <a:gd name="adj1" fmla="val 99514"/>
            </a:avLst>
          </a:prstGeom>
          <a:ln w="762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곱하기 68">
            <a:extLst>
              <a:ext uri="{FF2B5EF4-FFF2-40B4-BE49-F238E27FC236}">
                <a16:creationId xmlns:a16="http://schemas.microsoft.com/office/drawing/2014/main" id="{3752A207-CC20-C344-A368-EACFC3A2A845}"/>
              </a:ext>
            </a:extLst>
          </p:cNvPr>
          <p:cNvSpPr/>
          <p:nvPr/>
        </p:nvSpPr>
        <p:spPr>
          <a:xfrm>
            <a:off x="1973444" y="3597790"/>
            <a:ext cx="539015" cy="56319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/>
          </a:p>
        </p:txBody>
      </p:sp>
      <p:sp>
        <p:nvSpPr>
          <p:cNvPr id="70" name="곱하기 69">
            <a:extLst>
              <a:ext uri="{FF2B5EF4-FFF2-40B4-BE49-F238E27FC236}">
                <a16:creationId xmlns:a16="http://schemas.microsoft.com/office/drawing/2014/main" id="{6BE9199D-746C-D84B-B6D2-6790F136683E}"/>
              </a:ext>
            </a:extLst>
          </p:cNvPr>
          <p:cNvSpPr/>
          <p:nvPr/>
        </p:nvSpPr>
        <p:spPr>
          <a:xfrm>
            <a:off x="6964783" y="3642678"/>
            <a:ext cx="539015" cy="56319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1AE9950-6D89-7245-A370-BA59CBE1450E}"/>
              </a:ext>
            </a:extLst>
          </p:cNvPr>
          <p:cNvSpPr/>
          <p:nvPr/>
        </p:nvSpPr>
        <p:spPr>
          <a:xfrm>
            <a:off x="4067893" y="2022566"/>
            <a:ext cx="1131570" cy="113157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B59F4AA-D597-8649-969D-154AFE3FE767}"/>
              </a:ext>
            </a:extLst>
          </p:cNvPr>
          <p:cNvSpPr/>
          <p:nvPr/>
        </p:nvSpPr>
        <p:spPr>
          <a:xfrm>
            <a:off x="6699194" y="5200740"/>
            <a:ext cx="1131570" cy="1131570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FDBB35A7-8150-1D4D-A862-A9987E856CD2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6498772" y="5002474"/>
            <a:ext cx="366137" cy="3639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F9368AC9-8BCF-3247-8BF7-F28831220618}"/>
              </a:ext>
            </a:extLst>
          </p:cNvPr>
          <p:cNvCxnSpPr>
            <a:cxnSpLocks/>
            <a:stCxn id="72" idx="7"/>
          </p:cNvCxnSpPr>
          <p:nvPr/>
        </p:nvCxnSpPr>
        <p:spPr>
          <a:xfrm flipV="1">
            <a:off x="5033748" y="1850481"/>
            <a:ext cx="451745" cy="3378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22A119-4D95-754D-86BA-524CE30B9261}"/>
              </a:ext>
            </a:extLst>
          </p:cNvPr>
          <p:cNvGrpSpPr/>
          <p:nvPr/>
        </p:nvGrpSpPr>
        <p:grpSpPr>
          <a:xfrm>
            <a:off x="4701036" y="4633142"/>
            <a:ext cx="4368504" cy="369332"/>
            <a:chOff x="5647226" y="4549223"/>
            <a:chExt cx="4368504" cy="36933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5438F4D-77B4-4541-90A3-1177483927C8}"/>
                </a:ext>
              </a:extLst>
            </p:cNvPr>
            <p:cNvSpPr txBox="1"/>
            <p:nvPr/>
          </p:nvSpPr>
          <p:spPr>
            <a:xfrm>
              <a:off x="5647226" y="4549223"/>
              <a:ext cx="436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이용 시 좌석 태그 </a:t>
              </a:r>
              <a:r>
                <a:rPr kumimoji="1"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거치대와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진동벨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태그</a:t>
              </a:r>
            </a:p>
          </p:txBody>
        </p:sp>
        <p:cxnSp>
          <p:nvCxnSpPr>
            <p:cNvPr id="90" name="직선 연결선 39">
              <a:extLst>
                <a:ext uri="{FF2B5EF4-FFF2-40B4-BE49-F238E27FC236}">
                  <a16:creationId xmlns:a16="http://schemas.microsoft.com/office/drawing/2014/main" id="{66950EB4-CF04-374F-9956-D07DF92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5647226" y="4549223"/>
              <a:ext cx="0" cy="369332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1C8A07FA-B9C9-7140-ADFB-20784D83265A}"/>
              </a:ext>
            </a:extLst>
          </p:cNvPr>
          <p:cNvGrpSpPr/>
          <p:nvPr/>
        </p:nvGrpSpPr>
        <p:grpSpPr>
          <a:xfrm>
            <a:off x="4586930" y="1407162"/>
            <a:ext cx="2671861" cy="401990"/>
            <a:chOff x="4599214" y="1513869"/>
            <a:chExt cx="2671861" cy="40199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7482B18-4DFB-C149-B140-465319176D4F}"/>
                </a:ext>
              </a:extLst>
            </p:cNvPr>
            <p:cNvSpPr txBox="1"/>
            <p:nvPr/>
          </p:nvSpPr>
          <p:spPr>
            <a:xfrm>
              <a:off x="4614579" y="1546527"/>
              <a:ext cx="2656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매장 입구의 디스플레이</a:t>
              </a:r>
            </a:p>
          </p:txBody>
        </p:sp>
        <p:cxnSp>
          <p:nvCxnSpPr>
            <p:cNvPr id="93" name="직선 연결선 39">
              <a:extLst>
                <a:ext uri="{FF2B5EF4-FFF2-40B4-BE49-F238E27FC236}">
                  <a16:creationId xmlns:a16="http://schemas.microsoft.com/office/drawing/2014/main" id="{C81C2C3D-F5B4-7149-95DD-039A1AFAF524}"/>
                </a:ext>
              </a:extLst>
            </p:cNvPr>
            <p:cNvCxnSpPr>
              <a:cxnSpLocks/>
            </p:cNvCxnSpPr>
            <p:nvPr/>
          </p:nvCxnSpPr>
          <p:spPr>
            <a:xfrm>
              <a:off x="4599214" y="1513869"/>
              <a:ext cx="0" cy="369332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66FD7E6D-FE89-9244-B47A-96A8BDFC53A2}"/>
              </a:ext>
            </a:extLst>
          </p:cNvPr>
          <p:cNvSpPr/>
          <p:nvPr/>
        </p:nvSpPr>
        <p:spPr>
          <a:xfrm>
            <a:off x="5523537" y="3342731"/>
            <a:ext cx="1131570" cy="113157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DADB0-F53A-9340-8F4F-AB06BDDA7FC1}"/>
              </a:ext>
            </a:extLst>
          </p:cNvPr>
          <p:cNvSpPr txBox="1"/>
          <p:nvPr/>
        </p:nvSpPr>
        <p:spPr>
          <a:xfrm>
            <a:off x="5652871" y="3611336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solidFill>
                  <a:schemeClr val="bg1"/>
                </a:solidFill>
              </a:rPr>
              <a:t>카운터</a:t>
            </a:r>
            <a:endParaRPr kumimoji="1" lang="en-US" altLang="ko-KR" sz="2000" b="1" dirty="0">
              <a:solidFill>
                <a:schemeClr val="bg1"/>
              </a:solidFill>
            </a:endParaRPr>
          </a:p>
          <a:p>
            <a:r>
              <a:rPr kumimoji="1" lang="ko-KR" altLang="en-US" sz="2000" b="1" dirty="0">
                <a:solidFill>
                  <a:schemeClr val="bg1"/>
                </a:solidFill>
              </a:rPr>
              <a:t> 방문</a:t>
            </a:r>
            <a:endParaRPr kumimoji="1" lang="en-US" altLang="ko-KR" sz="2000" b="1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7BDE1A-3D58-0C42-9786-74FC9603029C}"/>
              </a:ext>
            </a:extLst>
          </p:cNvPr>
          <p:cNvCxnSpPr/>
          <p:nvPr/>
        </p:nvCxnSpPr>
        <p:spPr>
          <a:xfrm>
            <a:off x="4180114" y="3965279"/>
            <a:ext cx="123280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곱하기 35">
            <a:extLst>
              <a:ext uri="{FF2B5EF4-FFF2-40B4-BE49-F238E27FC236}">
                <a16:creationId xmlns:a16="http://schemas.microsoft.com/office/drawing/2014/main" id="{24C26B0E-25A5-1C46-8487-D314878B872C}"/>
              </a:ext>
            </a:extLst>
          </p:cNvPr>
          <p:cNvSpPr/>
          <p:nvPr/>
        </p:nvSpPr>
        <p:spPr>
          <a:xfrm>
            <a:off x="4420065" y="3685237"/>
            <a:ext cx="539015" cy="56319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/>
          </a:p>
        </p:txBody>
      </p:sp>
    </p:spTree>
    <p:extLst>
      <p:ext uri="{BB962C8B-B14F-4D97-AF65-F5344CB8AC3E}">
        <p14:creationId xmlns:p14="http://schemas.microsoft.com/office/powerpoint/2010/main" val="45970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1EA5-EE19-C447-B57F-C33A814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주제 선정</a:t>
            </a: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68359D3C-240C-6847-A3A8-D53B8BDCD2DB}"/>
              </a:ext>
            </a:extLst>
          </p:cNvPr>
          <p:cNvGrpSpPr/>
          <p:nvPr/>
        </p:nvGrpSpPr>
        <p:grpSpPr>
          <a:xfrm>
            <a:off x="347546" y="1537301"/>
            <a:ext cx="5107911" cy="4840308"/>
            <a:chOff x="146050" y="1526201"/>
            <a:chExt cx="5107911" cy="48403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D5A0825D-861F-0148-9B43-369498A71A7E}"/>
                </a:ext>
              </a:extLst>
            </p:cNvPr>
            <p:cNvGrpSpPr/>
            <p:nvPr/>
          </p:nvGrpSpPr>
          <p:grpSpPr>
            <a:xfrm>
              <a:off x="146050" y="1526201"/>
              <a:ext cx="4871721" cy="4840308"/>
              <a:chOff x="146050" y="1526201"/>
              <a:chExt cx="4871721" cy="4840308"/>
            </a:xfrm>
          </p:grpSpPr>
          <p:sp>
            <p:nvSpPr>
              <p:cNvPr id="106" name="자유형 105">
                <a:extLst>
                  <a:ext uri="{FF2B5EF4-FFF2-40B4-BE49-F238E27FC236}">
                    <a16:creationId xmlns:a16="http://schemas.microsoft.com/office/drawing/2014/main" id="{7EF2E00F-1F98-594F-9DFF-D8236DCCAD2F}"/>
                  </a:ext>
                </a:extLst>
              </p:cNvPr>
              <p:cNvSpPr/>
              <p:nvPr/>
            </p:nvSpPr>
            <p:spPr>
              <a:xfrm>
                <a:off x="1681386" y="4068973"/>
                <a:ext cx="1796126" cy="1548574"/>
              </a:xfrm>
              <a:custGeom>
                <a:avLst/>
                <a:gdLst>
                  <a:gd name="connsiteX0" fmla="*/ 0 w 1796126"/>
                  <a:gd name="connsiteY0" fmla="*/ 774287 h 1548574"/>
                  <a:gd name="connsiteX1" fmla="*/ 387144 w 1796126"/>
                  <a:gd name="connsiteY1" fmla="*/ 0 h 1548574"/>
                  <a:gd name="connsiteX2" fmla="*/ 1408983 w 1796126"/>
                  <a:gd name="connsiteY2" fmla="*/ 0 h 1548574"/>
                  <a:gd name="connsiteX3" fmla="*/ 1796126 w 1796126"/>
                  <a:gd name="connsiteY3" fmla="*/ 774287 h 1548574"/>
                  <a:gd name="connsiteX4" fmla="*/ 1408983 w 1796126"/>
                  <a:gd name="connsiteY4" fmla="*/ 1548574 h 1548574"/>
                  <a:gd name="connsiteX5" fmla="*/ 387144 w 1796126"/>
                  <a:gd name="connsiteY5" fmla="*/ 1548574 h 1548574"/>
                  <a:gd name="connsiteX6" fmla="*/ 0 w 1796126"/>
                  <a:gd name="connsiteY6" fmla="*/ 774287 h 1548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6126" h="1548574">
                    <a:moveTo>
                      <a:pt x="0" y="774287"/>
                    </a:moveTo>
                    <a:lnTo>
                      <a:pt x="387144" y="0"/>
                    </a:lnTo>
                    <a:lnTo>
                      <a:pt x="1408983" y="0"/>
                    </a:lnTo>
                    <a:lnTo>
                      <a:pt x="1796126" y="774287"/>
                    </a:lnTo>
                    <a:lnTo>
                      <a:pt x="1408983" y="1548574"/>
                    </a:lnTo>
                    <a:lnTo>
                      <a:pt x="387144" y="1548574"/>
                    </a:lnTo>
                    <a:lnTo>
                      <a:pt x="0" y="77428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8725" tIns="259360" rIns="278725" bIns="259360" numCol="1" spcCol="1270" anchor="ctr" anchorCtr="0">
                <a:noAutofit/>
              </a:bodyPr>
              <a:lstStyle/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altLang="ko-KR" b="1" kern="1200" dirty="0"/>
              </a:p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b="1" kern="1200" dirty="0"/>
                  <a:t>이용 가능한 </a:t>
                </a:r>
                <a:endParaRPr lang="en-US" altLang="ko-KR" b="1" kern="1200" dirty="0"/>
              </a:p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b="1" kern="1200" dirty="0"/>
                  <a:t>좌석 한눈에 보기</a:t>
                </a:r>
              </a:p>
            </p:txBody>
          </p:sp>
          <p:sp>
            <p:nvSpPr>
              <p:cNvPr id="107" name="육각형[H] 106">
                <a:extLst>
                  <a:ext uri="{FF2B5EF4-FFF2-40B4-BE49-F238E27FC236}">
                    <a16:creationId xmlns:a16="http://schemas.microsoft.com/office/drawing/2014/main" id="{A1C70465-5193-994D-8E06-3013FB6A849C}"/>
                  </a:ext>
                </a:extLst>
              </p:cNvPr>
              <p:cNvSpPr/>
              <p:nvPr/>
            </p:nvSpPr>
            <p:spPr>
              <a:xfrm>
                <a:off x="1728047" y="4752637"/>
                <a:ext cx="210293" cy="181246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8" name="육각형[H] 107">
                <a:extLst>
                  <a:ext uri="{FF2B5EF4-FFF2-40B4-BE49-F238E27FC236}">
                    <a16:creationId xmlns:a16="http://schemas.microsoft.com/office/drawing/2014/main" id="{E6F0B1CF-9E7B-1F41-92ED-0EBAC32BA3DF}"/>
                  </a:ext>
                </a:extLst>
              </p:cNvPr>
              <p:cNvSpPr/>
              <p:nvPr/>
            </p:nvSpPr>
            <p:spPr>
              <a:xfrm>
                <a:off x="146050" y="3237202"/>
                <a:ext cx="1796126" cy="1548574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9" name="육각형[H] 108">
                <a:extLst>
                  <a:ext uri="{FF2B5EF4-FFF2-40B4-BE49-F238E27FC236}">
                    <a16:creationId xmlns:a16="http://schemas.microsoft.com/office/drawing/2014/main" id="{981E3A74-8CA4-9E4B-B9B7-0C1910601F50}"/>
                  </a:ext>
                </a:extLst>
              </p:cNvPr>
              <p:cNvSpPr/>
              <p:nvPr/>
            </p:nvSpPr>
            <p:spPr>
              <a:xfrm>
                <a:off x="1368822" y="4581210"/>
                <a:ext cx="210293" cy="181246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0" name="자유형 109">
                <a:extLst>
                  <a:ext uri="{FF2B5EF4-FFF2-40B4-BE49-F238E27FC236}">
                    <a16:creationId xmlns:a16="http://schemas.microsoft.com/office/drawing/2014/main" id="{25BE6560-D761-D944-8F01-73490AC84CB3}"/>
                  </a:ext>
                </a:extLst>
              </p:cNvPr>
              <p:cNvSpPr/>
              <p:nvPr/>
            </p:nvSpPr>
            <p:spPr>
              <a:xfrm>
                <a:off x="3211610" y="3218791"/>
                <a:ext cx="1796126" cy="1548574"/>
              </a:xfrm>
              <a:custGeom>
                <a:avLst/>
                <a:gdLst>
                  <a:gd name="connsiteX0" fmla="*/ 0 w 1796126"/>
                  <a:gd name="connsiteY0" fmla="*/ 774287 h 1548574"/>
                  <a:gd name="connsiteX1" fmla="*/ 387144 w 1796126"/>
                  <a:gd name="connsiteY1" fmla="*/ 0 h 1548574"/>
                  <a:gd name="connsiteX2" fmla="*/ 1408983 w 1796126"/>
                  <a:gd name="connsiteY2" fmla="*/ 0 h 1548574"/>
                  <a:gd name="connsiteX3" fmla="*/ 1796126 w 1796126"/>
                  <a:gd name="connsiteY3" fmla="*/ 774287 h 1548574"/>
                  <a:gd name="connsiteX4" fmla="*/ 1408983 w 1796126"/>
                  <a:gd name="connsiteY4" fmla="*/ 1548574 h 1548574"/>
                  <a:gd name="connsiteX5" fmla="*/ 387144 w 1796126"/>
                  <a:gd name="connsiteY5" fmla="*/ 1548574 h 1548574"/>
                  <a:gd name="connsiteX6" fmla="*/ 0 w 1796126"/>
                  <a:gd name="connsiteY6" fmla="*/ 774287 h 1548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6126" h="1548574">
                    <a:moveTo>
                      <a:pt x="0" y="774287"/>
                    </a:moveTo>
                    <a:lnTo>
                      <a:pt x="387144" y="0"/>
                    </a:lnTo>
                    <a:lnTo>
                      <a:pt x="1408983" y="0"/>
                    </a:lnTo>
                    <a:lnTo>
                      <a:pt x="1796126" y="774287"/>
                    </a:lnTo>
                    <a:lnTo>
                      <a:pt x="1408983" y="1548574"/>
                    </a:lnTo>
                    <a:lnTo>
                      <a:pt x="387144" y="1548574"/>
                    </a:lnTo>
                    <a:lnTo>
                      <a:pt x="0" y="77428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8725" tIns="259360" rIns="278725" bIns="259360" numCol="1" spcCol="1270" anchor="ctr" anchorCtr="0">
                <a:noAutofit/>
              </a:bodyPr>
              <a:lstStyle/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2000" b="1" kern="1200" dirty="0"/>
                  <a:t>동선 낭비</a:t>
                </a:r>
                <a:endParaRPr lang="en-US" altLang="ko-KR" sz="2000" b="1" kern="1200" dirty="0"/>
              </a:p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2000" b="1" kern="1200" dirty="0"/>
                  <a:t>최소화</a:t>
                </a:r>
              </a:p>
            </p:txBody>
          </p:sp>
          <p:sp>
            <p:nvSpPr>
              <p:cNvPr id="111" name="육각형[H] 110">
                <a:extLst>
                  <a:ext uri="{FF2B5EF4-FFF2-40B4-BE49-F238E27FC236}">
                    <a16:creationId xmlns:a16="http://schemas.microsoft.com/office/drawing/2014/main" id="{CC2F1C18-BE10-0F40-B7B1-CDC30680878C}"/>
                  </a:ext>
                </a:extLst>
              </p:cNvPr>
              <p:cNvSpPr/>
              <p:nvPr/>
            </p:nvSpPr>
            <p:spPr>
              <a:xfrm>
                <a:off x="4439495" y="4561162"/>
                <a:ext cx="210293" cy="181246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2" name="육각형[H] 111">
                <a:extLst>
                  <a:ext uri="{FF2B5EF4-FFF2-40B4-BE49-F238E27FC236}">
                    <a16:creationId xmlns:a16="http://schemas.microsoft.com/office/drawing/2014/main" id="{769AAC05-D9E3-AB46-A44F-AFFD0CF617D7}"/>
                  </a:ext>
                </a:extLst>
              </p:cNvPr>
              <p:cNvSpPr/>
              <p:nvPr/>
            </p:nvSpPr>
            <p:spPr>
              <a:xfrm>
                <a:off x="3221645" y="4817935"/>
                <a:ext cx="1796126" cy="1548574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3" name="육각형[H] 112">
                <a:extLst>
                  <a:ext uri="{FF2B5EF4-FFF2-40B4-BE49-F238E27FC236}">
                    <a16:creationId xmlns:a16="http://schemas.microsoft.com/office/drawing/2014/main" id="{60522101-BFD1-F74D-8A28-385C69B67A67}"/>
                  </a:ext>
                </a:extLst>
              </p:cNvPr>
              <p:cNvSpPr/>
              <p:nvPr/>
            </p:nvSpPr>
            <p:spPr>
              <a:xfrm>
                <a:off x="4445593" y="4878368"/>
                <a:ext cx="210293" cy="181246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4" name="자유형 113">
                <a:extLst>
                  <a:ext uri="{FF2B5EF4-FFF2-40B4-BE49-F238E27FC236}">
                    <a16:creationId xmlns:a16="http://schemas.microsoft.com/office/drawing/2014/main" id="{F9810D4D-752A-9E48-AD3F-284553FE4CF3}"/>
                  </a:ext>
                </a:extLst>
              </p:cNvPr>
              <p:cNvSpPr/>
              <p:nvPr/>
            </p:nvSpPr>
            <p:spPr>
              <a:xfrm>
                <a:off x="1681386" y="2372292"/>
                <a:ext cx="1796126" cy="1548574"/>
              </a:xfrm>
              <a:custGeom>
                <a:avLst/>
                <a:gdLst>
                  <a:gd name="connsiteX0" fmla="*/ 0 w 1796126"/>
                  <a:gd name="connsiteY0" fmla="*/ 774287 h 1548574"/>
                  <a:gd name="connsiteX1" fmla="*/ 387144 w 1796126"/>
                  <a:gd name="connsiteY1" fmla="*/ 0 h 1548574"/>
                  <a:gd name="connsiteX2" fmla="*/ 1408983 w 1796126"/>
                  <a:gd name="connsiteY2" fmla="*/ 0 h 1548574"/>
                  <a:gd name="connsiteX3" fmla="*/ 1796126 w 1796126"/>
                  <a:gd name="connsiteY3" fmla="*/ 774287 h 1548574"/>
                  <a:gd name="connsiteX4" fmla="*/ 1408983 w 1796126"/>
                  <a:gd name="connsiteY4" fmla="*/ 1548574 h 1548574"/>
                  <a:gd name="connsiteX5" fmla="*/ 387144 w 1796126"/>
                  <a:gd name="connsiteY5" fmla="*/ 1548574 h 1548574"/>
                  <a:gd name="connsiteX6" fmla="*/ 0 w 1796126"/>
                  <a:gd name="connsiteY6" fmla="*/ 774287 h 1548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6126" h="1548574">
                    <a:moveTo>
                      <a:pt x="0" y="774287"/>
                    </a:moveTo>
                    <a:lnTo>
                      <a:pt x="387144" y="0"/>
                    </a:lnTo>
                    <a:lnTo>
                      <a:pt x="1408983" y="0"/>
                    </a:lnTo>
                    <a:lnTo>
                      <a:pt x="1796126" y="774287"/>
                    </a:lnTo>
                    <a:lnTo>
                      <a:pt x="1408983" y="1548574"/>
                    </a:lnTo>
                    <a:lnTo>
                      <a:pt x="387144" y="1548574"/>
                    </a:lnTo>
                    <a:lnTo>
                      <a:pt x="0" y="77428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78725" tIns="259360" rIns="278725" bIns="259360" numCol="1" spcCol="1270" anchor="ctr" anchorCtr="0">
                <a:noAutofit/>
              </a:bodyPr>
              <a:lstStyle/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altLang="ko-KR" b="1" kern="1200" dirty="0"/>
              </a:p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b="1" kern="1200" dirty="0"/>
                  <a:t>매장 청결도 유지를 위한</a:t>
                </a:r>
                <a:endParaRPr lang="en-US" altLang="ko-KR" b="1" kern="1200" dirty="0"/>
              </a:p>
              <a:p>
                <a:pPr marL="0" lvl="0" indent="0" algn="ctr" defTabSz="6667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b="1" kern="1200" dirty="0"/>
                  <a:t>청소 알림</a:t>
                </a:r>
              </a:p>
            </p:txBody>
          </p:sp>
          <p:sp>
            <p:nvSpPr>
              <p:cNvPr id="115" name="육각형[H] 114">
                <a:extLst>
                  <a:ext uri="{FF2B5EF4-FFF2-40B4-BE49-F238E27FC236}">
                    <a16:creationId xmlns:a16="http://schemas.microsoft.com/office/drawing/2014/main" id="{E68E8ED2-200A-DB4F-A888-54CE996BCCA1}"/>
                  </a:ext>
                </a:extLst>
              </p:cNvPr>
              <p:cNvSpPr/>
              <p:nvPr/>
            </p:nvSpPr>
            <p:spPr>
              <a:xfrm>
                <a:off x="2899045" y="2405841"/>
                <a:ext cx="210293" cy="181246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6" name="육각형[H] 115">
                <a:extLst>
                  <a:ext uri="{FF2B5EF4-FFF2-40B4-BE49-F238E27FC236}">
                    <a16:creationId xmlns:a16="http://schemas.microsoft.com/office/drawing/2014/main" id="{2268A21E-D64D-A346-A381-AF5A97E92E18}"/>
                  </a:ext>
                </a:extLst>
              </p:cNvPr>
              <p:cNvSpPr/>
              <p:nvPr/>
            </p:nvSpPr>
            <p:spPr>
              <a:xfrm>
                <a:off x="3211610" y="1526201"/>
                <a:ext cx="1796126" cy="1548574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7" name="육각형[H] 116">
                <a:extLst>
                  <a:ext uri="{FF2B5EF4-FFF2-40B4-BE49-F238E27FC236}">
                    <a16:creationId xmlns:a16="http://schemas.microsoft.com/office/drawing/2014/main" id="{EEB92AA0-A18C-6647-A492-EE8313B85BE8}"/>
                  </a:ext>
                </a:extLst>
              </p:cNvPr>
              <p:cNvSpPr/>
              <p:nvPr/>
            </p:nvSpPr>
            <p:spPr>
              <a:xfrm>
                <a:off x="3264662" y="2206183"/>
                <a:ext cx="210293" cy="181246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136" name="그림 135" descr="개체, 시계, 표지판이(가) 표시된 사진&#10;&#10;자동 생성된 설명">
              <a:extLst>
                <a:ext uri="{FF2B5EF4-FFF2-40B4-BE49-F238E27FC236}">
                  <a16:creationId xmlns:a16="http://schemas.microsoft.com/office/drawing/2014/main" id="{83DB97DB-BE53-174D-A0B6-051D6309F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256" y="5120047"/>
              <a:ext cx="1174833" cy="1174833"/>
            </a:xfrm>
            <a:prstGeom prst="rect">
              <a:avLst/>
            </a:prstGeom>
          </p:spPr>
        </p:pic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2F7B38B6-BBC5-484D-AFA6-87E856DC5ABB}"/>
                </a:ext>
              </a:extLst>
            </p:cNvPr>
            <p:cNvGrpSpPr/>
            <p:nvPr/>
          </p:nvGrpSpPr>
          <p:grpSpPr>
            <a:xfrm>
              <a:off x="492368" y="3342055"/>
              <a:ext cx="1037009" cy="1295182"/>
              <a:chOff x="7833105" y="2066702"/>
              <a:chExt cx="1257115" cy="1612053"/>
            </a:xfrm>
          </p:grpSpPr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CD9ABE61-CD55-F046-B03A-19D65F42E636}"/>
                  </a:ext>
                </a:extLst>
              </p:cNvPr>
              <p:cNvGrpSpPr/>
              <p:nvPr/>
            </p:nvGrpSpPr>
            <p:grpSpPr>
              <a:xfrm>
                <a:off x="7833105" y="2106625"/>
                <a:ext cx="1257115" cy="1548574"/>
                <a:chOff x="6253225" y="2405841"/>
                <a:chExt cx="1257115" cy="1548574"/>
              </a:xfrm>
            </p:grpSpPr>
            <p:pic>
              <p:nvPicPr>
                <p:cNvPr id="146" name="그림 145" descr="창문, 실내, 옅은, 대형이(가) 표시된 사진&#10;&#10;자동 생성된 설명">
                  <a:extLst>
                    <a:ext uri="{FF2B5EF4-FFF2-40B4-BE49-F238E27FC236}">
                      <a16:creationId xmlns:a16="http://schemas.microsoft.com/office/drawing/2014/main" id="{4148DC4B-2085-2E47-9502-D79DB3D1D2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rcRect l="-1" r="55007" b="55820"/>
                <a:stretch/>
              </p:blipFill>
              <p:spPr>
                <a:xfrm>
                  <a:off x="6253225" y="2405841"/>
                  <a:ext cx="1257115" cy="1548574"/>
                </a:xfrm>
                <a:custGeom>
                  <a:avLst/>
                  <a:gdLst>
                    <a:gd name="connsiteX0" fmla="*/ 0 w 1530224"/>
                    <a:gd name="connsiteY0" fmla="*/ 0 h 1918418"/>
                    <a:gd name="connsiteX1" fmla="*/ 1530224 w 1530224"/>
                    <a:gd name="connsiteY1" fmla="*/ 0 h 1918418"/>
                    <a:gd name="connsiteX2" fmla="*/ 1530224 w 1530224"/>
                    <a:gd name="connsiteY2" fmla="*/ 1918418 h 1918418"/>
                    <a:gd name="connsiteX3" fmla="*/ 0 w 1530224"/>
                    <a:gd name="connsiteY3" fmla="*/ 1918418 h 1918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0224" h="1918418">
                      <a:moveTo>
                        <a:pt x="0" y="0"/>
                      </a:moveTo>
                      <a:lnTo>
                        <a:pt x="1530224" y="0"/>
                      </a:lnTo>
                      <a:lnTo>
                        <a:pt x="1530224" y="1918418"/>
                      </a:lnTo>
                      <a:lnTo>
                        <a:pt x="0" y="1918418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155" name="그림 154" descr="창문, 실내, 옅은, 대형이(가) 표시된 사진&#10;&#10;자동 생성된 설명">
                  <a:extLst>
                    <a:ext uri="{FF2B5EF4-FFF2-40B4-BE49-F238E27FC236}">
                      <a16:creationId xmlns:a16="http://schemas.microsoft.com/office/drawing/2014/main" id="{C31E390D-DEBC-1844-9454-A3C3C709C3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artisticCutout/>
                          </a14:imgEffect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</a:extLst>
                </a:blip>
                <a:srcRect l="-1" r="55007" b="55820"/>
                <a:stretch/>
              </p:blipFill>
              <p:spPr>
                <a:xfrm>
                  <a:off x="6253226" y="2405841"/>
                  <a:ext cx="1253727" cy="1544399"/>
                </a:xfrm>
                <a:custGeom>
                  <a:avLst/>
                  <a:gdLst>
                    <a:gd name="connsiteX0" fmla="*/ 0 w 1253727"/>
                    <a:gd name="connsiteY0" fmla="*/ 0 h 1544400"/>
                    <a:gd name="connsiteX1" fmla="*/ 1253727 w 1253727"/>
                    <a:gd name="connsiteY1" fmla="*/ 0 h 1544400"/>
                    <a:gd name="connsiteX2" fmla="*/ 1253727 w 1253727"/>
                    <a:gd name="connsiteY2" fmla="*/ 10092 h 1544400"/>
                    <a:gd name="connsiteX3" fmla="*/ 632008 w 1253727"/>
                    <a:gd name="connsiteY3" fmla="*/ 10092 h 1544400"/>
                    <a:gd name="connsiteX4" fmla="*/ 632008 w 1253727"/>
                    <a:gd name="connsiteY4" fmla="*/ 513148 h 1544400"/>
                    <a:gd name="connsiteX5" fmla="*/ 1253727 w 1253727"/>
                    <a:gd name="connsiteY5" fmla="*/ 513148 h 1544400"/>
                    <a:gd name="connsiteX6" fmla="*/ 1253727 w 1253727"/>
                    <a:gd name="connsiteY6" fmla="*/ 1026228 h 1544400"/>
                    <a:gd name="connsiteX7" fmla="*/ 637088 w 1253727"/>
                    <a:gd name="connsiteY7" fmla="*/ 1026228 h 1544400"/>
                    <a:gd name="connsiteX8" fmla="*/ 637088 w 1253727"/>
                    <a:gd name="connsiteY8" fmla="*/ 1518988 h 1544400"/>
                    <a:gd name="connsiteX9" fmla="*/ 1253727 w 1253727"/>
                    <a:gd name="connsiteY9" fmla="*/ 1518988 h 1544400"/>
                    <a:gd name="connsiteX10" fmla="*/ 1253727 w 1253727"/>
                    <a:gd name="connsiteY10" fmla="*/ 1544400 h 1544400"/>
                    <a:gd name="connsiteX11" fmla="*/ 0 w 1253727"/>
                    <a:gd name="connsiteY11" fmla="*/ 1544400 h 154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53727" h="1544400">
                      <a:moveTo>
                        <a:pt x="0" y="0"/>
                      </a:moveTo>
                      <a:lnTo>
                        <a:pt x="1253727" y="0"/>
                      </a:lnTo>
                      <a:lnTo>
                        <a:pt x="1253727" y="10092"/>
                      </a:lnTo>
                      <a:lnTo>
                        <a:pt x="632008" y="10092"/>
                      </a:lnTo>
                      <a:lnTo>
                        <a:pt x="632008" y="513148"/>
                      </a:lnTo>
                      <a:lnTo>
                        <a:pt x="1253727" y="513148"/>
                      </a:lnTo>
                      <a:lnTo>
                        <a:pt x="1253727" y="1026228"/>
                      </a:lnTo>
                      <a:lnTo>
                        <a:pt x="637088" y="1026228"/>
                      </a:lnTo>
                      <a:lnTo>
                        <a:pt x="637088" y="1518988"/>
                      </a:lnTo>
                      <a:lnTo>
                        <a:pt x="1253727" y="1518988"/>
                      </a:lnTo>
                      <a:lnTo>
                        <a:pt x="1253727" y="1544400"/>
                      </a:lnTo>
                      <a:lnTo>
                        <a:pt x="0" y="1544400"/>
                      </a:lnTo>
                      <a:close/>
                    </a:path>
                  </a:pathLst>
                </a:custGeom>
              </p:spPr>
            </p:pic>
          </p:grp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8ACBA1D-12CE-7349-B7E4-02074B67D9DD}"/>
                  </a:ext>
                </a:extLst>
              </p:cNvPr>
              <p:cNvSpPr txBox="1"/>
              <p:nvPr/>
            </p:nvSpPr>
            <p:spPr>
              <a:xfrm rot="16200000">
                <a:off x="8286765" y="2205267"/>
                <a:ext cx="612921" cy="33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가능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362C05D-E78F-1A4F-94A5-CA80E70CED8A}"/>
                  </a:ext>
                </a:extLst>
              </p:cNvPr>
              <p:cNvSpPr txBox="1"/>
              <p:nvPr/>
            </p:nvSpPr>
            <p:spPr>
              <a:xfrm rot="16200000">
                <a:off x="8289523" y="3204399"/>
                <a:ext cx="612921" cy="33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2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가능</a:t>
                </a:r>
              </a:p>
            </p:txBody>
          </p:sp>
        </p:grpSp>
        <p:pic>
          <p:nvPicPr>
            <p:cNvPr id="3082" name="Picture 10" descr="컴퓨터 아이콘 캡슐화 된 포스트 스크립트, 알림, 기타, 모자, 종 png | PNGWing">
              <a:extLst>
                <a:ext uri="{FF2B5EF4-FFF2-40B4-BE49-F238E27FC236}">
                  <a16:creationId xmlns:a16="http://schemas.microsoft.com/office/drawing/2014/main" id="{4C7C1348-33C9-3744-A30C-783D7D4A9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102" b="98828" l="10000" r="90000">
                          <a14:foregroundMark x1="38152" y1="93164" x2="48261" y2="99805"/>
                          <a14:foregroundMark x1="48261" y1="99805" x2="54239" y2="99023"/>
                          <a14:foregroundMark x1="54239" y1="99023" x2="61957" y2="91211"/>
                          <a14:foregroundMark x1="49348" y1="79883" x2="54891" y2="80078"/>
                          <a14:foregroundMark x1="44783" y1="77539" x2="53913" y2="77734"/>
                          <a14:foregroundMark x1="42717" y1="18359" x2="55435" y2="18555"/>
                          <a14:foregroundMark x1="41848" y1="3906" x2="46087" y2="3125"/>
                          <a14:foregroundMark x1="46087" y1="3125" x2="54674" y2="4102"/>
                          <a14:foregroundMark x1="54674" y1="4102" x2="56087" y2="48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941" y="1701905"/>
              <a:ext cx="2192020" cy="1219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8786D49F-4303-7640-8E09-8333EE0C1339}"/>
              </a:ext>
            </a:extLst>
          </p:cNvPr>
          <p:cNvSpPr txBox="1"/>
          <p:nvPr/>
        </p:nvSpPr>
        <p:spPr>
          <a:xfrm>
            <a:off x="7320872" y="3422034"/>
            <a:ext cx="4094391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9000" endPos="67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스마트 </a:t>
            </a:r>
            <a:r>
              <a:rPr kumimoji="1" lang="ko-KR" altLang="en-US" sz="4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진동벨</a:t>
            </a:r>
            <a:endParaRPr kumimoji="1"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9" name="오른쪽 화살표[R] 168">
            <a:extLst>
              <a:ext uri="{FF2B5EF4-FFF2-40B4-BE49-F238E27FC236}">
                <a16:creationId xmlns:a16="http://schemas.microsoft.com/office/drawing/2014/main" id="{4064D8E7-80CD-5342-95BD-B0051126B4EC}"/>
              </a:ext>
            </a:extLst>
          </p:cNvPr>
          <p:cNvSpPr/>
          <p:nvPr/>
        </p:nvSpPr>
        <p:spPr>
          <a:xfrm>
            <a:off x="5455457" y="3427714"/>
            <a:ext cx="1170487" cy="8253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/>
          </a:p>
        </p:txBody>
      </p:sp>
    </p:spTree>
    <p:extLst>
      <p:ext uri="{BB962C8B-B14F-4D97-AF65-F5344CB8AC3E}">
        <p14:creationId xmlns:p14="http://schemas.microsoft.com/office/powerpoint/2010/main" val="199966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BBE629D-F487-884A-8BD1-BD2E226CC61D}"/>
              </a:ext>
            </a:extLst>
          </p:cNvPr>
          <p:cNvSpPr txBox="1"/>
          <p:nvPr/>
        </p:nvSpPr>
        <p:spPr>
          <a:xfrm>
            <a:off x="1364542" y="3482249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  <a:alpha val="52000"/>
                  </a:schemeClr>
                </a:solidFill>
              </a:rPr>
              <a:t>작품 소개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924A9C-6C27-7641-B9AC-31A4BF2D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Part 3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F8BFF-C935-CA47-AB21-716A068FD3D8}"/>
              </a:ext>
            </a:extLst>
          </p:cNvPr>
          <p:cNvSpPr txBox="1"/>
          <p:nvPr/>
        </p:nvSpPr>
        <p:spPr>
          <a:xfrm>
            <a:off x="620134" y="3482249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solidFill>
                  <a:schemeClr val="bg1">
                    <a:lumMod val="85000"/>
                  </a:schemeClr>
                </a:solidFill>
              </a:rPr>
              <a:t>작품 소개</a:t>
            </a:r>
          </a:p>
        </p:txBody>
      </p:sp>
    </p:spTree>
    <p:extLst>
      <p:ext uri="{BB962C8B-B14F-4D97-AF65-F5344CB8AC3E}">
        <p14:creationId xmlns:p14="http://schemas.microsoft.com/office/powerpoint/2010/main" val="161247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1EA5-EE19-C447-B57F-C33A814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작품 상세 소개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진동 알림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D3F73AB-A86C-4489-9E09-3C158172AEC9}"/>
              </a:ext>
            </a:extLst>
          </p:cNvPr>
          <p:cNvGrpSpPr/>
          <p:nvPr/>
        </p:nvGrpSpPr>
        <p:grpSpPr>
          <a:xfrm>
            <a:off x="4210842" y="1328776"/>
            <a:ext cx="6420826" cy="5431885"/>
            <a:chOff x="2546595" y="1241690"/>
            <a:chExt cx="6420826" cy="543188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2CE77B4-24A8-410E-9878-3E372159AB79}"/>
                </a:ext>
              </a:extLst>
            </p:cNvPr>
            <p:cNvSpPr/>
            <p:nvPr/>
          </p:nvSpPr>
          <p:spPr>
            <a:xfrm rot="5400000">
              <a:off x="7352948" y="5973014"/>
              <a:ext cx="79527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º º º º</a:t>
              </a:r>
              <a:endParaRPr lang="ko-KR" altLang="en-US" sz="1200" b="1" dirty="0"/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247070C6-5C5F-4FBD-A6E7-B41963A29766}"/>
                </a:ext>
              </a:extLst>
            </p:cNvPr>
            <p:cNvGrpSpPr/>
            <p:nvPr/>
          </p:nvGrpSpPr>
          <p:grpSpPr>
            <a:xfrm>
              <a:off x="2546595" y="1241690"/>
              <a:ext cx="6420826" cy="5431885"/>
              <a:chOff x="2546595" y="1241690"/>
              <a:chExt cx="6420826" cy="5431885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F3BCFE0D-CF67-4800-BB61-58D2C106F913}"/>
                  </a:ext>
                </a:extLst>
              </p:cNvPr>
              <p:cNvGrpSpPr/>
              <p:nvPr/>
            </p:nvGrpSpPr>
            <p:grpSpPr>
              <a:xfrm>
                <a:off x="2546595" y="1241690"/>
                <a:ext cx="6420826" cy="5431885"/>
                <a:chOff x="3152940" y="1241690"/>
                <a:chExt cx="6420826" cy="5431885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121E51C9-CAD6-4E9C-A208-41FA131DEC0C}"/>
                    </a:ext>
                  </a:extLst>
                </p:cNvPr>
                <p:cNvGrpSpPr/>
                <p:nvPr/>
              </p:nvGrpSpPr>
              <p:grpSpPr>
                <a:xfrm>
                  <a:off x="3152940" y="2883105"/>
                  <a:ext cx="2626484" cy="2142531"/>
                  <a:chOff x="909584" y="1974773"/>
                  <a:chExt cx="2626484" cy="2142531"/>
                </a:xfrm>
              </p:grpSpPr>
              <p:grpSp>
                <p:nvGrpSpPr>
                  <p:cNvPr id="56" name="그룹 55">
                    <a:extLst>
                      <a:ext uri="{FF2B5EF4-FFF2-40B4-BE49-F238E27FC236}">
                        <a16:creationId xmlns:a16="http://schemas.microsoft.com/office/drawing/2014/main" id="{AC998548-6C37-4A07-98D9-FC9B62E16BAC}"/>
                      </a:ext>
                    </a:extLst>
                  </p:cNvPr>
                  <p:cNvGrpSpPr/>
                  <p:nvPr/>
                </p:nvGrpSpPr>
                <p:grpSpPr>
                  <a:xfrm>
                    <a:off x="909584" y="1974773"/>
                    <a:ext cx="2626484" cy="1652579"/>
                    <a:chOff x="883238" y="1388847"/>
                    <a:chExt cx="2626484" cy="1652579"/>
                  </a:xfrm>
                </p:grpSpPr>
                <p:pic>
                  <p:nvPicPr>
                    <p:cNvPr id="18" name="그림 17">
                      <a:extLst>
                        <a:ext uri="{FF2B5EF4-FFF2-40B4-BE49-F238E27FC236}">
                          <a16:creationId xmlns:a16="http://schemas.microsoft.com/office/drawing/2014/main" id="{6224DE62-2EAE-406C-A1FD-E618536AAE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83238" y="1665847"/>
                      <a:ext cx="2172709" cy="137557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2A416BA-E7BC-4E17-A7D1-87460EDF66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00392" y="1388848"/>
                      <a:ext cx="14093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ko-KR" sz="1200" b="1" i="0" dirty="0">
                          <a:solidFill>
                            <a:srgbClr val="6F6F6F"/>
                          </a:solidFill>
                          <a:effectLst/>
                          <a:latin typeface="Nanum Gothic"/>
                        </a:rPr>
                        <a:t>Arduino Uno</a:t>
                      </a:r>
                      <a:endParaRPr lang="ko-KR" altLang="en-US" sz="1200" dirty="0"/>
                    </a:p>
                  </p:txBody>
                </p:sp>
                <p:sp>
                  <p:nvSpPr>
                    <p:cNvPr id="51" name="직사각형 50">
                      <a:extLst>
                        <a:ext uri="{FF2B5EF4-FFF2-40B4-BE49-F238E27FC236}">
                          <a16:creationId xmlns:a16="http://schemas.microsoft.com/office/drawing/2014/main" id="{C3EA05A7-E792-4D2E-9814-F9E28FE21D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6452" y="1388847"/>
                      <a:ext cx="805029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b="1" dirty="0">
                          <a:solidFill>
                            <a:srgbClr val="6F6F6F"/>
                          </a:solidFill>
                          <a:latin typeface="Nanum Gothic"/>
                        </a:rPr>
                        <a:t>nRF24L01</a:t>
                      </a:r>
                      <a:endParaRPr lang="ko-KR" altLang="en-US" sz="1200" b="1" dirty="0"/>
                    </a:p>
                  </p:txBody>
                </p:sp>
              </p:grpSp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F2D4FC3C-CA8A-4816-9E8C-300C838C402C}"/>
                      </a:ext>
                    </a:extLst>
                  </p:cNvPr>
                  <p:cNvSpPr/>
                  <p:nvPr/>
                </p:nvSpPr>
                <p:spPr>
                  <a:xfrm>
                    <a:off x="1352172" y="3747972"/>
                    <a:ext cx="12875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i="0" dirty="0">
                        <a:solidFill>
                          <a:srgbClr val="6F6F6F"/>
                        </a:solidFill>
                        <a:effectLst/>
                        <a:latin typeface="Nanum Gothic"/>
                      </a:rPr>
                      <a:t>Transmitter</a:t>
                    </a:r>
                    <a:endParaRPr lang="ko-KR" altLang="en-US" b="1" dirty="0"/>
                  </a:p>
                </p:txBody>
              </p:sp>
            </p:grp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D900774C-E524-4204-B0AE-53F8123F7FE5}"/>
                    </a:ext>
                  </a:extLst>
                </p:cNvPr>
                <p:cNvGrpSpPr/>
                <p:nvPr/>
              </p:nvGrpSpPr>
              <p:grpSpPr>
                <a:xfrm>
                  <a:off x="7529811" y="1241690"/>
                  <a:ext cx="2011712" cy="1826081"/>
                  <a:chOff x="4724399" y="1974773"/>
                  <a:chExt cx="2254110" cy="2050904"/>
                </a:xfrm>
              </p:grpSpPr>
              <p:grpSp>
                <p:nvGrpSpPr>
                  <p:cNvPr id="57" name="그룹 56">
                    <a:extLst>
                      <a:ext uri="{FF2B5EF4-FFF2-40B4-BE49-F238E27FC236}">
                        <a16:creationId xmlns:a16="http://schemas.microsoft.com/office/drawing/2014/main" id="{072F119B-00EF-4C6E-B355-4E41A558FEDA}"/>
                      </a:ext>
                    </a:extLst>
                  </p:cNvPr>
                  <p:cNvGrpSpPr/>
                  <p:nvPr/>
                </p:nvGrpSpPr>
                <p:grpSpPr>
                  <a:xfrm>
                    <a:off x="4724399" y="1974773"/>
                    <a:ext cx="2254110" cy="1310302"/>
                    <a:chOff x="4724399" y="1388846"/>
                    <a:chExt cx="2254110" cy="1310302"/>
                  </a:xfrm>
                </p:grpSpPr>
                <p:pic>
                  <p:nvPicPr>
                    <p:cNvPr id="20" name="그림 19">
                      <a:extLst>
                        <a:ext uri="{FF2B5EF4-FFF2-40B4-BE49-F238E27FC236}">
                          <a16:creationId xmlns:a16="http://schemas.microsoft.com/office/drawing/2014/main" id="{CD854768-B0EA-4BB5-ABFD-45371DDF22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724399" y="1665846"/>
                      <a:ext cx="1635173" cy="103330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8" name="직사각형 47">
                      <a:extLst>
                        <a:ext uri="{FF2B5EF4-FFF2-40B4-BE49-F238E27FC236}">
                          <a16:creationId xmlns:a16="http://schemas.microsoft.com/office/drawing/2014/main" id="{CE22590F-C1C1-4415-9888-46E6128904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2712" y="1388848"/>
                      <a:ext cx="12757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b="1" i="0" dirty="0">
                          <a:solidFill>
                            <a:srgbClr val="6F6F6F"/>
                          </a:solidFill>
                          <a:effectLst/>
                          <a:latin typeface="Nanum Gothic"/>
                        </a:rPr>
                        <a:t>Arduino Pro mini</a:t>
                      </a:r>
                      <a:endParaRPr lang="ko-KR" altLang="en-US" sz="1200" b="1" dirty="0"/>
                    </a:p>
                  </p:txBody>
                </p:sp>
                <p:sp>
                  <p:nvSpPr>
                    <p:cNvPr id="55" name="직사각형 54">
                      <a:extLst>
                        <a:ext uri="{FF2B5EF4-FFF2-40B4-BE49-F238E27FC236}">
                          <a16:creationId xmlns:a16="http://schemas.microsoft.com/office/drawing/2014/main" id="{B6036B15-E312-415C-BD29-36B6A2988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0526" y="1388846"/>
                      <a:ext cx="805029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b="1" dirty="0">
                          <a:solidFill>
                            <a:srgbClr val="6F6F6F"/>
                          </a:solidFill>
                          <a:latin typeface="Nanum Gothic"/>
                        </a:rPr>
                        <a:t>nRF24L01</a:t>
                      </a:r>
                      <a:endParaRPr lang="ko-KR" altLang="en-US" sz="1200" b="1" dirty="0"/>
                    </a:p>
                  </p:txBody>
                </p:sp>
              </p:grpSp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0EA1552C-43E3-4981-B68B-FDCEF6400B3A}"/>
                      </a:ext>
                    </a:extLst>
                  </p:cNvPr>
                  <p:cNvSpPr/>
                  <p:nvPr/>
                </p:nvSpPr>
                <p:spPr>
                  <a:xfrm>
                    <a:off x="5253305" y="3610874"/>
                    <a:ext cx="206990" cy="4148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ko-KR" altLang="en-US" b="1" dirty="0"/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2368E940-302C-4AC7-85A2-FE66380EF510}"/>
                    </a:ext>
                  </a:extLst>
                </p:cNvPr>
                <p:cNvGrpSpPr/>
                <p:nvPr/>
              </p:nvGrpSpPr>
              <p:grpSpPr>
                <a:xfrm>
                  <a:off x="7505494" y="2970465"/>
                  <a:ext cx="2011712" cy="1826081"/>
                  <a:chOff x="4724399" y="1974773"/>
                  <a:chExt cx="2254110" cy="2050904"/>
                </a:xfrm>
              </p:grpSpPr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CE69587B-E352-4ECD-916F-944916430961}"/>
                      </a:ext>
                    </a:extLst>
                  </p:cNvPr>
                  <p:cNvGrpSpPr/>
                  <p:nvPr/>
                </p:nvGrpSpPr>
                <p:grpSpPr>
                  <a:xfrm>
                    <a:off x="4724399" y="1974773"/>
                    <a:ext cx="2254110" cy="1323099"/>
                    <a:chOff x="4724399" y="1388846"/>
                    <a:chExt cx="2254110" cy="1323099"/>
                  </a:xfrm>
                </p:grpSpPr>
                <p:pic>
                  <p:nvPicPr>
                    <p:cNvPr id="79" name="그림 78">
                      <a:extLst>
                        <a:ext uri="{FF2B5EF4-FFF2-40B4-BE49-F238E27FC236}">
                          <a16:creationId xmlns:a16="http://schemas.microsoft.com/office/drawing/2014/main" id="{F8CDC835-FA31-4A48-9B67-0FFBE79D6C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724399" y="1665846"/>
                      <a:ext cx="1655425" cy="104609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0" name="직사각형 79">
                      <a:extLst>
                        <a:ext uri="{FF2B5EF4-FFF2-40B4-BE49-F238E27FC236}">
                          <a16:creationId xmlns:a16="http://schemas.microsoft.com/office/drawing/2014/main" id="{B0480C68-72FB-4C60-968F-B4201850DF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2712" y="1388848"/>
                      <a:ext cx="12757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b="1" i="0" dirty="0">
                          <a:solidFill>
                            <a:srgbClr val="6F6F6F"/>
                          </a:solidFill>
                          <a:effectLst/>
                          <a:latin typeface="Nanum Gothic"/>
                        </a:rPr>
                        <a:t>Arduino Pro mini</a:t>
                      </a:r>
                      <a:endParaRPr lang="ko-KR" altLang="en-US" sz="1200" b="1" dirty="0"/>
                    </a:p>
                  </p:txBody>
                </p:sp>
                <p:sp>
                  <p:nvSpPr>
                    <p:cNvPr id="81" name="직사각형 80">
                      <a:extLst>
                        <a:ext uri="{FF2B5EF4-FFF2-40B4-BE49-F238E27FC236}">
                          <a16:creationId xmlns:a16="http://schemas.microsoft.com/office/drawing/2014/main" id="{71ED7F20-9F91-4C4F-AF83-0647E1691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0526" y="1388846"/>
                      <a:ext cx="805029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b="1" dirty="0">
                          <a:solidFill>
                            <a:srgbClr val="6F6F6F"/>
                          </a:solidFill>
                          <a:latin typeface="Nanum Gothic"/>
                        </a:rPr>
                        <a:t>nRF24L01</a:t>
                      </a:r>
                      <a:endParaRPr lang="ko-KR" altLang="en-US" sz="1200" b="1" dirty="0"/>
                    </a:p>
                  </p:txBody>
                </p:sp>
              </p:grpSp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4EDEFB9E-0D75-4F85-9E96-1D9F174DDE28}"/>
                      </a:ext>
                    </a:extLst>
                  </p:cNvPr>
                  <p:cNvSpPr/>
                  <p:nvPr/>
                </p:nvSpPr>
                <p:spPr>
                  <a:xfrm>
                    <a:off x="5253305" y="3610874"/>
                    <a:ext cx="206990" cy="4148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ko-KR" altLang="en-US" b="1" dirty="0"/>
                  </a:p>
                </p:txBody>
              </p:sp>
            </p:grp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FEFA0A07-4C80-4DBD-AA3A-64069D00326D}"/>
                    </a:ext>
                  </a:extLst>
                </p:cNvPr>
                <p:cNvGrpSpPr/>
                <p:nvPr/>
              </p:nvGrpSpPr>
              <p:grpSpPr>
                <a:xfrm>
                  <a:off x="7562053" y="4471562"/>
                  <a:ext cx="2011713" cy="2202013"/>
                  <a:chOff x="4728559" y="1471120"/>
                  <a:chExt cx="2254111" cy="2473119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3F8A8D33-28B8-4979-A76D-05B3ED0BD4FE}"/>
                      </a:ext>
                    </a:extLst>
                  </p:cNvPr>
                  <p:cNvGrpSpPr/>
                  <p:nvPr/>
                </p:nvGrpSpPr>
                <p:grpSpPr>
                  <a:xfrm>
                    <a:off x="4728559" y="1471120"/>
                    <a:ext cx="2254111" cy="1279776"/>
                    <a:chOff x="4728559" y="885193"/>
                    <a:chExt cx="2254111" cy="1279776"/>
                  </a:xfrm>
                </p:grpSpPr>
                <p:pic>
                  <p:nvPicPr>
                    <p:cNvPr id="85" name="그림 84">
                      <a:extLst>
                        <a:ext uri="{FF2B5EF4-FFF2-40B4-BE49-F238E27FC236}">
                          <a16:creationId xmlns:a16="http://schemas.microsoft.com/office/drawing/2014/main" id="{8CE75F10-DE5E-4299-9D0D-A412F1A226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4728559" y="1162193"/>
                      <a:ext cx="1586866" cy="100277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6" name="직사각형 85">
                      <a:extLst>
                        <a:ext uri="{FF2B5EF4-FFF2-40B4-BE49-F238E27FC236}">
                          <a16:creationId xmlns:a16="http://schemas.microsoft.com/office/drawing/2014/main" id="{3CADDEF4-DDEA-4F38-94AC-F80E15F130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6873" y="885195"/>
                      <a:ext cx="1275797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b="1" i="0" dirty="0">
                          <a:solidFill>
                            <a:srgbClr val="6F6F6F"/>
                          </a:solidFill>
                          <a:effectLst/>
                          <a:latin typeface="Nanum Gothic"/>
                        </a:rPr>
                        <a:t>Arduino Pro mini</a:t>
                      </a:r>
                      <a:endParaRPr lang="ko-KR" altLang="en-US" sz="1200" b="1" dirty="0"/>
                    </a:p>
                  </p:txBody>
                </p:sp>
                <p:sp>
                  <p:nvSpPr>
                    <p:cNvPr id="87" name="직사각형 86">
                      <a:extLst>
                        <a:ext uri="{FF2B5EF4-FFF2-40B4-BE49-F238E27FC236}">
                          <a16:creationId xmlns:a16="http://schemas.microsoft.com/office/drawing/2014/main" id="{ECBBE05E-28C8-4794-BC84-5FA7544D8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4686" y="885193"/>
                      <a:ext cx="805029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200" b="1" dirty="0">
                          <a:solidFill>
                            <a:srgbClr val="6F6F6F"/>
                          </a:solidFill>
                          <a:latin typeface="Nanum Gothic"/>
                        </a:rPr>
                        <a:t>nRF24L01</a:t>
                      </a:r>
                      <a:endParaRPr lang="ko-KR" altLang="en-US" sz="1200" b="1" dirty="0"/>
                    </a:p>
                  </p:txBody>
                </p:sp>
              </p:grpSp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2C1CE014-AE67-44CD-A97F-A8FE9932BAD4}"/>
                      </a:ext>
                    </a:extLst>
                  </p:cNvPr>
                  <p:cNvSpPr/>
                  <p:nvPr/>
                </p:nvSpPr>
                <p:spPr>
                  <a:xfrm>
                    <a:off x="5034444" y="3574907"/>
                    <a:ext cx="99828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rgbClr val="6F6F6F"/>
                        </a:solidFill>
                        <a:latin typeface="Nanum Gothic"/>
                      </a:rPr>
                      <a:t>Receiver</a:t>
                    </a:r>
                    <a:endParaRPr lang="ko-KR" altLang="en-US" b="1" dirty="0"/>
                  </a:p>
                </p:txBody>
              </p:sp>
            </p:grp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3D311E6A-FC52-4C19-95C0-1D884859C330}"/>
                    </a:ext>
                  </a:extLst>
                </p:cNvPr>
                <p:cNvGrpSpPr/>
                <p:nvPr/>
              </p:nvGrpSpPr>
              <p:grpSpPr>
                <a:xfrm>
                  <a:off x="5746502" y="1741711"/>
                  <a:ext cx="1204644" cy="3537452"/>
                  <a:chOff x="6807949" y="1468815"/>
                  <a:chExt cx="1204644" cy="3537452"/>
                </a:xfrm>
              </p:grpSpPr>
              <p:grpSp>
                <p:nvGrpSpPr>
                  <p:cNvPr id="89" name="그룹 88">
                    <a:extLst>
                      <a:ext uri="{FF2B5EF4-FFF2-40B4-BE49-F238E27FC236}">
                        <a16:creationId xmlns:a16="http://schemas.microsoft.com/office/drawing/2014/main" id="{7F6EE198-92B1-4A6F-9E98-626006066D8B}"/>
                      </a:ext>
                    </a:extLst>
                  </p:cNvPr>
                  <p:cNvGrpSpPr/>
                  <p:nvPr/>
                </p:nvGrpSpPr>
                <p:grpSpPr>
                  <a:xfrm>
                    <a:off x="6807949" y="1468815"/>
                    <a:ext cx="1143692" cy="3537452"/>
                    <a:chOff x="6807949" y="1468815"/>
                    <a:chExt cx="1143692" cy="3537452"/>
                  </a:xfrm>
                </p:grpSpPr>
                <p:cxnSp>
                  <p:nvCxnSpPr>
                    <p:cNvPr id="91" name="꺾인 연결선[E] 19">
                      <a:extLst>
                        <a:ext uri="{FF2B5EF4-FFF2-40B4-BE49-F238E27FC236}">
                          <a16:creationId xmlns:a16="http://schemas.microsoft.com/office/drawing/2014/main" id="{9FD6FE3A-3557-4AE5-A4FA-CB7B5A8F31E8}"/>
                        </a:ext>
                      </a:extLst>
                    </p:cNvPr>
                    <p:cNvCxnSpPr/>
                    <p:nvPr/>
                  </p:nvCxnSpPr>
                  <p:spPr>
                    <a:xfrm rot="10800000" flipH="1" flipV="1">
                      <a:off x="7948862" y="1468815"/>
                      <a:ext cx="2779" cy="3537452"/>
                    </a:xfrm>
                    <a:prstGeom prst="bentConnector3">
                      <a:avLst>
                        <a:gd name="adj1" fmla="val -17439079"/>
                      </a:avLst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직선 연결선[R] 23">
                      <a:extLst>
                        <a:ext uri="{FF2B5EF4-FFF2-40B4-BE49-F238E27FC236}">
                          <a16:creationId xmlns:a16="http://schemas.microsoft.com/office/drawing/2014/main" id="{AC75B58D-1A45-4D93-A365-E46EA60B6D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07949" y="3147432"/>
                      <a:ext cx="1035812" cy="0"/>
                    </a:xfrm>
                    <a:prstGeom prst="line">
                      <a:avLst/>
                    </a:prstGeom>
                    <a:ln w="381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삼각형 62">
                    <a:extLst>
                      <a:ext uri="{FF2B5EF4-FFF2-40B4-BE49-F238E27FC236}">
                        <a16:creationId xmlns:a16="http://schemas.microsoft.com/office/drawing/2014/main" id="{F555B3A1-B771-4EB6-92A4-5ACFE556A55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818449" y="3053702"/>
                    <a:ext cx="219456" cy="168832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</p:grpSp>
          </p:grpSp>
          <p:sp>
            <p:nvSpPr>
              <p:cNvPr id="98" name="삼각형 62">
                <a:extLst>
                  <a:ext uri="{FF2B5EF4-FFF2-40B4-BE49-F238E27FC236}">
                    <a16:creationId xmlns:a16="http://schemas.microsoft.com/office/drawing/2014/main" id="{6E246F34-B99A-4B72-A050-C74878C0D901}"/>
                  </a:ext>
                </a:extLst>
              </p:cNvPr>
              <p:cNvSpPr/>
              <p:nvPr/>
            </p:nvSpPr>
            <p:spPr>
              <a:xfrm rot="5400000">
                <a:off x="6235073" y="1650996"/>
                <a:ext cx="219456" cy="16883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0" name="삼각형 62">
                <a:extLst>
                  <a:ext uri="{FF2B5EF4-FFF2-40B4-BE49-F238E27FC236}">
                    <a16:creationId xmlns:a16="http://schemas.microsoft.com/office/drawing/2014/main" id="{B6D2F612-791A-4923-8D1F-D0C4D5C4570E}"/>
                  </a:ext>
                </a:extLst>
              </p:cNvPr>
              <p:cNvSpPr/>
              <p:nvPr/>
            </p:nvSpPr>
            <p:spPr>
              <a:xfrm rot="5400000">
                <a:off x="6262479" y="5194747"/>
                <a:ext cx="219456" cy="16883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</p:grpSp>
      <p:pic>
        <p:nvPicPr>
          <p:cNvPr id="102" name="Picture 2" descr="[ 스마트폰중독 자가진단 ] 위험한! 스마트폰중독 증세 및 스마트폰중독 자가진단 해봐요">
            <a:extLst>
              <a:ext uri="{FF2B5EF4-FFF2-40B4-BE49-F238E27FC236}">
                <a16:creationId xmlns:a16="http://schemas.microsoft.com/office/drawing/2014/main" id="{61E159A4-39AF-441C-83F6-4537493F8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15" y="2997134"/>
            <a:ext cx="1338286" cy="164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직선 연결선[R] 23">
            <a:extLst>
              <a:ext uri="{FF2B5EF4-FFF2-40B4-BE49-F238E27FC236}">
                <a16:creationId xmlns:a16="http://schemas.microsoft.com/office/drawing/2014/main" id="{D193531C-1FFD-4405-A2A2-E099636631F8}"/>
              </a:ext>
            </a:extLst>
          </p:cNvPr>
          <p:cNvCxnSpPr>
            <a:cxnSpLocks/>
          </p:cNvCxnSpPr>
          <p:nvPr/>
        </p:nvCxnSpPr>
        <p:spPr>
          <a:xfrm>
            <a:off x="2811020" y="3835986"/>
            <a:ext cx="103581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삼각형 62">
            <a:extLst>
              <a:ext uri="{FF2B5EF4-FFF2-40B4-BE49-F238E27FC236}">
                <a16:creationId xmlns:a16="http://schemas.microsoft.com/office/drawing/2014/main" id="{23AFCBEF-6379-4879-BBE2-98FD2ED4522A}"/>
              </a:ext>
            </a:extLst>
          </p:cNvPr>
          <p:cNvSpPr/>
          <p:nvPr/>
        </p:nvSpPr>
        <p:spPr>
          <a:xfrm rot="5400000">
            <a:off x="3811970" y="3751570"/>
            <a:ext cx="219456" cy="16883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717EA66-2017-4E55-BF3E-87AB0D853E0A}"/>
              </a:ext>
            </a:extLst>
          </p:cNvPr>
          <p:cNvSpPr/>
          <p:nvPr/>
        </p:nvSpPr>
        <p:spPr>
          <a:xfrm>
            <a:off x="1248251" y="4698966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6F6F6F"/>
                </a:solidFill>
                <a:latin typeface="Nanum Gothic"/>
              </a:rPr>
              <a:t>PC or Phone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474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8116F4E-97ED-4C7B-8C19-9D690523C680}"/>
              </a:ext>
            </a:extLst>
          </p:cNvPr>
          <p:cNvGrpSpPr/>
          <p:nvPr/>
        </p:nvGrpSpPr>
        <p:grpSpPr>
          <a:xfrm>
            <a:off x="549179" y="1478249"/>
            <a:ext cx="1305231" cy="471604"/>
            <a:chOff x="5616776" y="4056106"/>
            <a:chExt cx="1305231" cy="471604"/>
          </a:xfrm>
        </p:grpSpPr>
        <p:cxnSp>
          <p:nvCxnSpPr>
            <p:cNvPr id="4" name="직선 연결선 39">
              <a:extLst>
                <a:ext uri="{FF2B5EF4-FFF2-40B4-BE49-F238E27FC236}">
                  <a16:creationId xmlns:a16="http://schemas.microsoft.com/office/drawing/2014/main" id="{E035992D-0A1B-4457-95B9-9E43C2A4A9D6}"/>
                </a:ext>
              </a:extLst>
            </p:cNvPr>
            <p:cNvCxnSpPr>
              <a:cxnSpLocks/>
            </p:cNvCxnSpPr>
            <p:nvPr/>
          </p:nvCxnSpPr>
          <p:spPr>
            <a:xfrm>
              <a:off x="5616776" y="4056106"/>
              <a:ext cx="0" cy="47160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F47CFC-76B2-4AD2-9F52-5C3DD4457C99}"/>
                </a:ext>
              </a:extLst>
            </p:cNvPr>
            <p:cNvSpPr txBox="1"/>
            <p:nvPr/>
          </p:nvSpPr>
          <p:spPr>
            <a:xfrm>
              <a:off x="5732258" y="413140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필요 부품</a:t>
              </a:r>
              <a:endParaRPr kumimoji="1" lang="ko-KR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96B1AFBC-4F93-48FC-8C80-E30644AB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365126"/>
            <a:ext cx="10515600" cy="538124"/>
          </a:xfrm>
        </p:spPr>
        <p:txBody>
          <a:bodyPr/>
          <a:lstStyle/>
          <a:p>
            <a:r>
              <a:rPr kumimoji="1" lang="ko-KR" altLang="en-US" dirty="0"/>
              <a:t>작품 상세 소개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진동 알림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3CFD042-122C-5549-83F7-1745FD7577CB}"/>
              </a:ext>
            </a:extLst>
          </p:cNvPr>
          <p:cNvGrpSpPr/>
          <p:nvPr/>
        </p:nvGrpSpPr>
        <p:grpSpPr>
          <a:xfrm>
            <a:off x="4906531" y="1619722"/>
            <a:ext cx="2378938" cy="2256836"/>
            <a:chOff x="8079585" y="1323469"/>
            <a:chExt cx="2378938" cy="225683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6AB366F-27A2-A645-83AC-1ABF39773D3E}"/>
                </a:ext>
              </a:extLst>
            </p:cNvPr>
            <p:cNvGrpSpPr/>
            <p:nvPr/>
          </p:nvGrpSpPr>
          <p:grpSpPr>
            <a:xfrm>
              <a:off x="8079585" y="1323469"/>
              <a:ext cx="2378938" cy="1920961"/>
              <a:chOff x="8079585" y="1323469"/>
              <a:chExt cx="2378938" cy="1920961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71D7C9CA-2079-4D73-99B4-E9D2E3FDFF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9585" y="1323469"/>
                <a:ext cx="2378938" cy="1920961"/>
              </a:xfrm>
              <a:prstGeom prst="rect">
                <a:avLst/>
              </a:prstGeom>
            </p:spPr>
          </p:pic>
          <p:cxnSp>
            <p:nvCxnSpPr>
              <p:cNvPr id="22" name="직선 연결선 17">
                <a:extLst>
                  <a:ext uri="{FF2B5EF4-FFF2-40B4-BE49-F238E27FC236}">
                    <a16:creationId xmlns:a16="http://schemas.microsoft.com/office/drawing/2014/main" id="{C03670D2-DE1E-483E-B29C-927E30A16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1312" y="3137866"/>
                <a:ext cx="2055484" cy="52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DF268BD-FBC4-4222-A687-D523D3200D4B}"/>
                </a:ext>
              </a:extLst>
            </p:cNvPr>
            <p:cNvSpPr/>
            <p:nvPr/>
          </p:nvSpPr>
          <p:spPr>
            <a:xfrm>
              <a:off x="8374477" y="3210973"/>
              <a:ext cx="1807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0" dirty="0">
                  <a:solidFill>
                    <a:srgbClr val="6F6F6F"/>
                  </a:solidFill>
                  <a:effectLst/>
                  <a:latin typeface="Nanum Gothic"/>
                </a:rPr>
                <a:t>Arduino Pro mini</a:t>
              </a:r>
              <a:endParaRPr lang="ko-KR" altLang="en-US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AD750D-1AF5-B94E-84D2-9280FABF1A85}"/>
              </a:ext>
            </a:extLst>
          </p:cNvPr>
          <p:cNvGrpSpPr/>
          <p:nvPr/>
        </p:nvGrpSpPr>
        <p:grpSpPr>
          <a:xfrm>
            <a:off x="4893431" y="3981503"/>
            <a:ext cx="2233075" cy="2368179"/>
            <a:chOff x="3120160" y="3781169"/>
            <a:chExt cx="2233075" cy="236817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CAABA86-771A-4AFC-B184-35A8AD3C1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0160" y="3781169"/>
              <a:ext cx="2233075" cy="2032869"/>
            </a:xfrm>
            <a:prstGeom prst="rect">
              <a:avLst/>
            </a:prstGeom>
          </p:spPr>
        </p:pic>
        <p:cxnSp>
          <p:nvCxnSpPr>
            <p:cNvPr id="24" name="직선 연결선 17">
              <a:extLst>
                <a:ext uri="{FF2B5EF4-FFF2-40B4-BE49-F238E27FC236}">
                  <a16:creationId xmlns:a16="http://schemas.microsoft.com/office/drawing/2014/main" id="{C9C4B040-DE39-41D8-844A-920F94924812}"/>
                </a:ext>
              </a:extLst>
            </p:cNvPr>
            <p:cNvCxnSpPr>
              <a:cxnSpLocks/>
            </p:cNvCxnSpPr>
            <p:nvPr/>
          </p:nvCxnSpPr>
          <p:spPr>
            <a:xfrm>
              <a:off x="3208955" y="5703871"/>
              <a:ext cx="2055484" cy="5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45E961D-33A5-4B01-A631-1722F990A370}"/>
                </a:ext>
              </a:extLst>
            </p:cNvPr>
            <p:cNvSpPr/>
            <p:nvPr/>
          </p:nvSpPr>
          <p:spPr>
            <a:xfrm>
              <a:off x="3681897" y="5780016"/>
              <a:ext cx="1109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6F6F6F"/>
                  </a:solidFill>
                  <a:latin typeface="Nanum Gothic"/>
                </a:rPr>
                <a:t>nRF24L01</a:t>
              </a:r>
              <a:endParaRPr lang="ko-KR" altLang="en-US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079BB24-1CDF-EC4E-8910-1D032408D9AE}"/>
              </a:ext>
            </a:extLst>
          </p:cNvPr>
          <p:cNvGrpSpPr/>
          <p:nvPr/>
        </p:nvGrpSpPr>
        <p:grpSpPr>
          <a:xfrm>
            <a:off x="8484209" y="1430731"/>
            <a:ext cx="2378937" cy="2209855"/>
            <a:chOff x="3120161" y="1323469"/>
            <a:chExt cx="2378937" cy="220985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EA5AA32-85E6-4DB7-8AB0-ED504B6F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0161" y="1323469"/>
              <a:ext cx="2378937" cy="1962010"/>
            </a:xfrm>
            <a:prstGeom prst="rect">
              <a:avLst/>
            </a:prstGeom>
          </p:spPr>
        </p:pic>
        <p:cxnSp>
          <p:nvCxnSpPr>
            <p:cNvPr id="20" name="직선 연결선 17">
              <a:extLst>
                <a:ext uri="{FF2B5EF4-FFF2-40B4-BE49-F238E27FC236}">
                  <a16:creationId xmlns:a16="http://schemas.microsoft.com/office/drawing/2014/main" id="{9BF0612F-C353-488A-910E-682D2AD3966E}"/>
                </a:ext>
              </a:extLst>
            </p:cNvPr>
            <p:cNvCxnSpPr>
              <a:cxnSpLocks/>
            </p:cNvCxnSpPr>
            <p:nvPr/>
          </p:nvCxnSpPr>
          <p:spPr>
            <a:xfrm>
              <a:off x="3281887" y="3113059"/>
              <a:ext cx="2055484" cy="5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4E8A78D-5C7D-4E22-AC75-67FCB586AC53}"/>
                </a:ext>
              </a:extLst>
            </p:cNvPr>
            <p:cNvSpPr/>
            <p:nvPr/>
          </p:nvSpPr>
          <p:spPr>
            <a:xfrm>
              <a:off x="3370017" y="3163992"/>
              <a:ext cx="1733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0" dirty="0">
                  <a:solidFill>
                    <a:srgbClr val="6F6F6F"/>
                  </a:solidFill>
                  <a:effectLst/>
                  <a:latin typeface="Nanum Gothic"/>
                </a:rPr>
                <a:t>Vibration Motor</a:t>
              </a:r>
              <a:endParaRPr lang="ko-KR" altLang="en-US" b="1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B4AF17-9836-A144-B88C-0158CE808DC7}"/>
              </a:ext>
            </a:extLst>
          </p:cNvPr>
          <p:cNvGrpSpPr/>
          <p:nvPr/>
        </p:nvGrpSpPr>
        <p:grpSpPr>
          <a:xfrm>
            <a:off x="8484208" y="3824712"/>
            <a:ext cx="2378938" cy="2570439"/>
            <a:chOff x="8079585" y="3781169"/>
            <a:chExt cx="2378938" cy="25704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A9D18DE-9382-416F-A5CC-0EF5779D9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79585" y="3781169"/>
              <a:ext cx="2378938" cy="1927955"/>
            </a:xfrm>
            <a:prstGeom prst="rect">
              <a:avLst/>
            </a:prstGeom>
          </p:spPr>
        </p:pic>
        <p:cxnSp>
          <p:nvCxnSpPr>
            <p:cNvPr id="23" name="직선 연결선 17">
              <a:extLst>
                <a:ext uri="{FF2B5EF4-FFF2-40B4-BE49-F238E27FC236}">
                  <a16:creationId xmlns:a16="http://schemas.microsoft.com/office/drawing/2014/main" id="{CE801601-9E96-4237-836D-117D28454636}"/>
                </a:ext>
              </a:extLst>
            </p:cNvPr>
            <p:cNvCxnSpPr>
              <a:cxnSpLocks/>
            </p:cNvCxnSpPr>
            <p:nvPr/>
          </p:nvCxnSpPr>
          <p:spPr>
            <a:xfrm>
              <a:off x="8241312" y="5893250"/>
              <a:ext cx="2055484" cy="5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9CA8152-0A1C-490F-A190-722314968B10}"/>
                </a:ext>
              </a:extLst>
            </p:cNvPr>
            <p:cNvSpPr/>
            <p:nvPr/>
          </p:nvSpPr>
          <p:spPr>
            <a:xfrm>
              <a:off x="8826106" y="5982276"/>
              <a:ext cx="9044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0" dirty="0">
                  <a:solidFill>
                    <a:srgbClr val="6F6F6F"/>
                  </a:solidFill>
                  <a:effectLst/>
                  <a:latin typeface="Nanum Gothic"/>
                </a:rPr>
                <a:t>CR2032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FE67786-4608-284D-AACC-6E5FB39D6C0C}"/>
              </a:ext>
            </a:extLst>
          </p:cNvPr>
          <p:cNvGrpSpPr/>
          <p:nvPr/>
        </p:nvGrpSpPr>
        <p:grpSpPr>
          <a:xfrm>
            <a:off x="1656918" y="2816472"/>
            <a:ext cx="2397125" cy="2330062"/>
            <a:chOff x="848222" y="2302456"/>
            <a:chExt cx="2397125" cy="2330062"/>
          </a:xfrm>
        </p:grpSpPr>
        <p:pic>
          <p:nvPicPr>
            <p:cNvPr id="18" name="Picture 2" descr="정품 - 아두이노 우노 R3 (Arduino UNO R3) : 아두이노 오리지널 &gt; 아두이노">
              <a:extLst>
                <a:ext uri="{FF2B5EF4-FFF2-40B4-BE49-F238E27FC236}">
                  <a16:creationId xmlns:a16="http://schemas.microsoft.com/office/drawing/2014/main" id="{CEA4154A-BB57-9149-B253-3BE9F895E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222" y="2302456"/>
              <a:ext cx="2397125" cy="190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9C6B0D-D5BA-FA49-8978-DF590564394B}"/>
                </a:ext>
              </a:extLst>
            </p:cNvPr>
            <p:cNvSpPr/>
            <p:nvPr/>
          </p:nvSpPr>
          <p:spPr>
            <a:xfrm>
              <a:off x="992807" y="4263186"/>
              <a:ext cx="2252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0" dirty="0">
                  <a:solidFill>
                    <a:srgbClr val="6F6F6F"/>
                  </a:solidFill>
                  <a:effectLst/>
                  <a:latin typeface="Nanum Gothic"/>
                </a:rPr>
                <a:t>Arduino Uno Board</a:t>
              </a:r>
              <a:endParaRPr lang="ko-KR" altLang="en-US" b="1" dirty="0"/>
            </a:p>
          </p:txBody>
        </p:sp>
        <p:cxnSp>
          <p:nvCxnSpPr>
            <p:cNvPr id="21" name="직선 연결선 17">
              <a:extLst>
                <a:ext uri="{FF2B5EF4-FFF2-40B4-BE49-F238E27FC236}">
                  <a16:creationId xmlns:a16="http://schemas.microsoft.com/office/drawing/2014/main" id="{6FDCE9A9-AAED-C247-A6CF-A76EF96C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247009" y="4211671"/>
              <a:ext cx="16219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51D574-8D9B-AA4C-B3C0-5D294E3050AF}"/>
              </a:ext>
            </a:extLst>
          </p:cNvPr>
          <p:cNvSpPr txBox="1"/>
          <p:nvPr/>
        </p:nvSpPr>
        <p:spPr>
          <a:xfrm>
            <a:off x="2416898" y="26555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4B11C2-F051-D04F-8DCF-33CF2848DC13}"/>
              </a:ext>
            </a:extLst>
          </p:cNvPr>
          <p:cNvSpPr txBox="1"/>
          <p:nvPr/>
        </p:nvSpPr>
        <p:spPr>
          <a:xfrm>
            <a:off x="7402040" y="37710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수신측</a:t>
            </a:r>
          </a:p>
        </p:txBody>
      </p:sp>
    </p:spTree>
    <p:extLst>
      <p:ext uri="{BB962C8B-B14F-4D97-AF65-F5344CB8AC3E}">
        <p14:creationId xmlns:p14="http://schemas.microsoft.com/office/powerpoint/2010/main" val="152740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1EA5-EE19-C447-B57F-C33A814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작품 상세 소개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NFC</a:t>
            </a:r>
            <a:r>
              <a:rPr kumimoji="1" lang="ko-KR" altLang="en-US" dirty="0"/>
              <a:t> 통신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70F560-BD05-FC4A-877E-E8DED7AE766D}"/>
              </a:ext>
            </a:extLst>
          </p:cNvPr>
          <p:cNvGrpSpPr/>
          <p:nvPr/>
        </p:nvGrpSpPr>
        <p:grpSpPr>
          <a:xfrm>
            <a:off x="549179" y="1478249"/>
            <a:ext cx="1123751" cy="471604"/>
            <a:chOff x="5616776" y="4056106"/>
            <a:chExt cx="1123751" cy="471604"/>
          </a:xfrm>
        </p:grpSpPr>
        <p:cxnSp>
          <p:nvCxnSpPr>
            <p:cNvPr id="10" name="직선 연결선 39">
              <a:extLst>
                <a:ext uri="{FF2B5EF4-FFF2-40B4-BE49-F238E27FC236}">
                  <a16:creationId xmlns:a16="http://schemas.microsoft.com/office/drawing/2014/main" id="{BBFCA3B0-9CC3-0A46-87DA-9B59F4016773}"/>
                </a:ext>
              </a:extLst>
            </p:cNvPr>
            <p:cNvCxnSpPr>
              <a:cxnSpLocks/>
            </p:cNvCxnSpPr>
            <p:nvPr/>
          </p:nvCxnSpPr>
          <p:spPr>
            <a:xfrm>
              <a:off x="5616776" y="4056106"/>
              <a:ext cx="0" cy="47160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A9D13D-8D5B-9747-B6FE-5AB10F666133}"/>
                </a:ext>
              </a:extLst>
            </p:cNvPr>
            <p:cNvSpPr txBox="1"/>
            <p:nvPr/>
          </p:nvSpPr>
          <p:spPr>
            <a:xfrm>
              <a:off x="5685430" y="4144189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NFC</a:t>
              </a:r>
              <a:r>
                <a:rPr kumimoji="1"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란</a:t>
              </a:r>
              <a:r>
                <a:rPr kumimoji="1"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?</a:t>
              </a:r>
              <a:endParaRPr kumimoji="1"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1D9364-A87D-5C41-B5D0-354D74B1F132}"/>
              </a:ext>
            </a:extLst>
          </p:cNvPr>
          <p:cNvSpPr/>
          <p:nvPr/>
        </p:nvSpPr>
        <p:spPr>
          <a:xfrm>
            <a:off x="664661" y="2044088"/>
            <a:ext cx="53038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Near Field Communication</a:t>
            </a:r>
            <a:r>
              <a:rPr kumimoji="1"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약자로 근거리 무선 통신기기의 표준기술</a:t>
            </a:r>
            <a:endParaRPr kumimoji="1"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전자기기와의 호환성 좋음 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확장성 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5E3A6AD-196D-4F4E-AFFA-EF17EDD42999}"/>
              </a:ext>
            </a:extLst>
          </p:cNvPr>
          <p:cNvGrpSpPr/>
          <p:nvPr/>
        </p:nvGrpSpPr>
        <p:grpSpPr>
          <a:xfrm>
            <a:off x="610145" y="3411184"/>
            <a:ext cx="6241457" cy="2325405"/>
            <a:chOff x="610145" y="3411184"/>
            <a:chExt cx="6241457" cy="2325405"/>
          </a:xfrm>
        </p:grpSpPr>
        <p:pic>
          <p:nvPicPr>
            <p:cNvPr id="39" name="그림 38" descr="표지판, 실외, 앉아있는, 중지이(가) 표시된 사진&#10;&#10;자동 생성된 설명">
              <a:extLst>
                <a:ext uri="{FF2B5EF4-FFF2-40B4-BE49-F238E27FC236}">
                  <a16:creationId xmlns:a16="http://schemas.microsoft.com/office/drawing/2014/main" id="{1CB4F92E-63C6-FC4E-AEDC-7780FA451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145" y="3411184"/>
              <a:ext cx="4890542" cy="232540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갈매기형 수장[C] 39">
              <a:extLst>
                <a:ext uri="{FF2B5EF4-FFF2-40B4-BE49-F238E27FC236}">
                  <a16:creationId xmlns:a16="http://schemas.microsoft.com/office/drawing/2014/main" id="{F30C833C-F78D-1447-93A0-7A8314C9BC46}"/>
                </a:ext>
              </a:extLst>
            </p:cNvPr>
            <p:cNvSpPr/>
            <p:nvPr/>
          </p:nvSpPr>
          <p:spPr>
            <a:xfrm>
              <a:off x="5761942" y="4042358"/>
              <a:ext cx="605790" cy="800100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갈매기형 수장[C] 41">
              <a:extLst>
                <a:ext uri="{FF2B5EF4-FFF2-40B4-BE49-F238E27FC236}">
                  <a16:creationId xmlns:a16="http://schemas.microsoft.com/office/drawing/2014/main" id="{BB0FC01D-40B9-E44A-996A-45A2EA5C11FA}"/>
                </a:ext>
              </a:extLst>
            </p:cNvPr>
            <p:cNvSpPr/>
            <p:nvPr/>
          </p:nvSpPr>
          <p:spPr>
            <a:xfrm>
              <a:off x="6245812" y="4042358"/>
              <a:ext cx="605790" cy="800100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D67B6AC-5A6E-034B-86ED-E3CCCEE38AD3}"/>
              </a:ext>
            </a:extLst>
          </p:cNvPr>
          <p:cNvGrpSpPr/>
          <p:nvPr/>
        </p:nvGrpSpPr>
        <p:grpSpPr>
          <a:xfrm>
            <a:off x="7568537" y="1329838"/>
            <a:ext cx="3669851" cy="5425039"/>
            <a:chOff x="7351367" y="1558824"/>
            <a:chExt cx="3669851" cy="54250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40C264A-A6BA-2947-9369-0581F1928CEF}"/>
                </a:ext>
              </a:extLst>
            </p:cNvPr>
            <p:cNvSpPr/>
            <p:nvPr/>
          </p:nvSpPr>
          <p:spPr>
            <a:xfrm rot="2338974">
              <a:off x="7717712" y="1558824"/>
              <a:ext cx="3219180" cy="542503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6AD2B75-941D-C043-AC0D-7BB2FC16FAAB}"/>
                </a:ext>
              </a:extLst>
            </p:cNvPr>
            <p:cNvSpPr/>
            <p:nvPr/>
          </p:nvSpPr>
          <p:spPr>
            <a:xfrm rot="2338974">
              <a:off x="7701633" y="2815888"/>
              <a:ext cx="2385364" cy="39702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52CF6B1-39F3-3D4B-9D7A-EBFE9D42B3EA}"/>
                </a:ext>
              </a:extLst>
            </p:cNvPr>
            <p:cNvSpPr/>
            <p:nvPr/>
          </p:nvSpPr>
          <p:spPr>
            <a:xfrm rot="2338974">
              <a:off x="7685561" y="4290474"/>
              <a:ext cx="1486875" cy="220856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highlight>
                  <a:srgbClr val="800000"/>
                </a:highlight>
              </a:endParaRPr>
            </a:p>
          </p:txBody>
        </p:sp>
        <p:pic>
          <p:nvPicPr>
            <p:cNvPr id="43" name="그림 42" descr="옅은이(가) 표시된 사진&#10;&#10;자동 생성된 설명">
              <a:extLst>
                <a:ext uri="{FF2B5EF4-FFF2-40B4-BE49-F238E27FC236}">
                  <a16:creationId xmlns:a16="http://schemas.microsoft.com/office/drawing/2014/main" id="{EC806137-8A74-CA49-B1DB-0FC3358F14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</a:blip>
            <a:srcRect l="33091" t="10121" r="31125" b="9430"/>
            <a:stretch/>
          </p:blipFill>
          <p:spPr>
            <a:xfrm>
              <a:off x="7351367" y="4146501"/>
              <a:ext cx="929538" cy="2089765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86AC22D-91E4-8B4A-B8AB-99B0A0D1C10C}"/>
                </a:ext>
              </a:extLst>
            </p:cNvPr>
            <p:cNvGrpSpPr/>
            <p:nvPr/>
          </p:nvGrpSpPr>
          <p:grpSpPr>
            <a:xfrm>
              <a:off x="8106487" y="4651885"/>
              <a:ext cx="1717137" cy="999803"/>
              <a:chOff x="8129036" y="4671952"/>
              <a:chExt cx="1717137" cy="99980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E7F7E73-8B60-F543-BF9F-FA868F25681A}"/>
                  </a:ext>
                </a:extLst>
              </p:cNvPr>
              <p:cNvSpPr txBox="1"/>
              <p:nvPr/>
            </p:nvSpPr>
            <p:spPr>
              <a:xfrm>
                <a:off x="8129036" y="5025424"/>
                <a:ext cx="17171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kumimoji="1" lang="en-US" altLang="ko-KR" b="1" dirty="0">
                    <a:solidFill>
                      <a:schemeClr val="bg1"/>
                    </a:solidFill>
                  </a:rPr>
                  <a:t>10CM</a:t>
                </a:r>
                <a:r>
                  <a:rPr kumimoji="1" lang="ko-KR" altLang="en-US" b="1" dirty="0">
                    <a:solidFill>
                      <a:schemeClr val="bg1"/>
                    </a:solidFill>
                  </a:rPr>
                  <a:t> 내</a:t>
                </a:r>
                <a:endParaRPr kumimoji="1" lang="en-US" altLang="ko-KR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kumimoji="1" lang="ko-KR" altLang="en-US" b="1" dirty="0">
                    <a:solidFill>
                      <a:schemeClr val="bg1"/>
                    </a:solidFill>
                  </a:rPr>
                  <a:t>응답 </a:t>
                </a:r>
                <a:r>
                  <a:rPr kumimoji="1" lang="en-US" altLang="ko-KR" b="1" dirty="0">
                    <a:solidFill>
                      <a:schemeClr val="bg1"/>
                    </a:solidFill>
                  </a:rPr>
                  <a:t>:</a:t>
                </a:r>
                <a:r>
                  <a:rPr kumimoji="1" lang="ko-KR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ko-KR" b="1" dirty="0">
                    <a:solidFill>
                      <a:schemeClr val="bg1"/>
                    </a:solidFill>
                  </a:rPr>
                  <a:t>0.1</a:t>
                </a:r>
                <a:r>
                  <a:rPr kumimoji="1" lang="ko-KR" altLang="en-US" b="1" dirty="0">
                    <a:solidFill>
                      <a:schemeClr val="bg1"/>
                    </a:solidFill>
                  </a:rPr>
                  <a:t>초</a:t>
                </a:r>
                <a:endParaRPr kumimoji="1" lang="en-US" altLang="ko-KR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DB1D9D-F67D-C54F-BCFA-56F19C8113FD}"/>
                  </a:ext>
                </a:extLst>
              </p:cNvPr>
              <p:cNvSpPr txBox="1"/>
              <p:nvPr/>
            </p:nvSpPr>
            <p:spPr>
              <a:xfrm>
                <a:off x="8340697" y="4671952"/>
                <a:ext cx="638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>
                    <a:solidFill>
                      <a:schemeClr val="bg1"/>
                    </a:solidFill>
                  </a:rPr>
                  <a:t>NFC</a:t>
                </a:r>
                <a:endParaRPr kumimoji="1"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ED4C995-08DF-8740-90CC-E3428E9AD288}"/>
                </a:ext>
              </a:extLst>
            </p:cNvPr>
            <p:cNvGrpSpPr/>
            <p:nvPr/>
          </p:nvGrpSpPr>
          <p:grpSpPr>
            <a:xfrm>
              <a:off x="8526478" y="3282807"/>
              <a:ext cx="1885453" cy="999803"/>
              <a:chOff x="8129036" y="4671952"/>
              <a:chExt cx="1885453" cy="999803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3B225C1-5EF4-ED49-9404-339F3F089ED6}"/>
                  </a:ext>
                </a:extLst>
              </p:cNvPr>
              <p:cNvSpPr txBox="1"/>
              <p:nvPr/>
            </p:nvSpPr>
            <p:spPr>
              <a:xfrm>
                <a:off x="8129036" y="5025424"/>
                <a:ext cx="18854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kumimoji="1" lang="en-US" altLang="ko-KR" b="1" dirty="0">
                    <a:solidFill>
                      <a:schemeClr val="bg1"/>
                    </a:solidFill>
                  </a:rPr>
                  <a:t>10M</a:t>
                </a:r>
                <a:r>
                  <a:rPr kumimoji="1" lang="ko-KR" altLang="en-US" b="1" dirty="0">
                    <a:solidFill>
                      <a:schemeClr val="bg1"/>
                    </a:solidFill>
                  </a:rPr>
                  <a:t> 내</a:t>
                </a:r>
                <a:endParaRPr kumimoji="1" lang="en-US" altLang="ko-KR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kumimoji="1" lang="ko-KR" altLang="en-US" b="1" dirty="0">
                    <a:solidFill>
                      <a:schemeClr val="bg1"/>
                    </a:solidFill>
                  </a:rPr>
                  <a:t>응답 </a:t>
                </a:r>
                <a:r>
                  <a:rPr kumimoji="1" lang="en-US" altLang="ko-KR" b="1" dirty="0">
                    <a:solidFill>
                      <a:schemeClr val="bg1"/>
                    </a:solidFill>
                  </a:rPr>
                  <a:t>:</a:t>
                </a:r>
                <a:r>
                  <a:rPr kumimoji="1" lang="ko-KR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ko-KR" b="1" dirty="0">
                    <a:solidFill>
                      <a:schemeClr val="bg1"/>
                    </a:solidFill>
                  </a:rPr>
                  <a:t>8-10</a:t>
                </a:r>
                <a:r>
                  <a:rPr kumimoji="1" lang="ko-KR" altLang="en-US" b="1" dirty="0">
                    <a:solidFill>
                      <a:schemeClr val="bg1"/>
                    </a:solidFill>
                  </a:rPr>
                  <a:t>초</a:t>
                </a:r>
                <a:endParaRPr kumimoji="1" lang="en-US" altLang="ko-KR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F96B852-E7D6-0845-A19B-ED78B27746D2}"/>
                  </a:ext>
                </a:extLst>
              </p:cNvPr>
              <p:cNvSpPr txBox="1"/>
              <p:nvPr/>
            </p:nvSpPr>
            <p:spPr>
              <a:xfrm>
                <a:off x="8340697" y="4671952"/>
                <a:ext cx="1264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>
                    <a:solidFill>
                      <a:schemeClr val="bg1"/>
                    </a:solidFill>
                  </a:rPr>
                  <a:t>Bluetooth</a:t>
                </a:r>
                <a:endParaRPr kumimoji="1"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D8065FC-0523-394D-8506-059371485A73}"/>
                </a:ext>
              </a:extLst>
            </p:cNvPr>
            <p:cNvGrpSpPr/>
            <p:nvPr/>
          </p:nvGrpSpPr>
          <p:grpSpPr>
            <a:xfrm>
              <a:off x="9746510" y="2067225"/>
              <a:ext cx="1274708" cy="999803"/>
              <a:chOff x="8129036" y="4671952"/>
              <a:chExt cx="1274708" cy="99980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FC62F5-05B6-2940-B706-724AD157E76D}"/>
                  </a:ext>
                </a:extLst>
              </p:cNvPr>
              <p:cNvSpPr txBox="1"/>
              <p:nvPr/>
            </p:nvSpPr>
            <p:spPr>
              <a:xfrm>
                <a:off x="8129036" y="5025424"/>
                <a:ext cx="1274708" cy="64633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sx="114000" sy="114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kumimoji="1" lang="en-US" altLang="ko-K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27M</a:t>
                </a:r>
                <a:r>
                  <a:rPr kumimoji="1"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내</a:t>
                </a:r>
                <a:endParaRPr kumimoji="1"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kumimoji="1" lang="en-US" altLang="ko-K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0.1</a:t>
                </a:r>
                <a:r>
                  <a:rPr kumimoji="1" lang="ko-KR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초</a:t>
                </a:r>
                <a:endParaRPr kumimoji="1"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0AFE4B-AA65-3741-8DD6-FD5E8C9EED91}"/>
                  </a:ext>
                </a:extLst>
              </p:cNvPr>
              <p:cNvSpPr txBox="1"/>
              <p:nvPr/>
            </p:nvSpPr>
            <p:spPr>
              <a:xfrm>
                <a:off x="8340697" y="4671952"/>
                <a:ext cx="700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RFID</a:t>
                </a:r>
                <a:endParaRPr kumimoji="1"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543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1EA5-EE19-C447-B57F-C33A814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작품 상세 소개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NFC</a:t>
            </a:r>
            <a:r>
              <a:rPr kumimoji="1" lang="ko-KR" altLang="en-US" dirty="0"/>
              <a:t> 통신</a:t>
            </a:r>
          </a:p>
        </p:txBody>
      </p:sp>
      <p:pic>
        <p:nvPicPr>
          <p:cNvPr id="3" name="Picture 2" descr="정품 - 아두이노 우노 R3 (Arduino UNO R3) : 아두이노 오리지널 &gt; 아두이노">
            <a:extLst>
              <a:ext uri="{FF2B5EF4-FFF2-40B4-BE49-F238E27FC236}">
                <a16:creationId xmlns:a16="http://schemas.microsoft.com/office/drawing/2014/main" id="{F891DB1C-A064-7F47-A0FF-5F5E97E51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2" y="2302456"/>
            <a:ext cx="2397125" cy="190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450BB687-8B12-BB40-89DD-3AFD835FA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79" y="2381248"/>
            <a:ext cx="4344846" cy="334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3FF214-C619-B045-8D47-F92A3223F05D}"/>
              </a:ext>
            </a:extLst>
          </p:cNvPr>
          <p:cNvSpPr/>
          <p:nvPr/>
        </p:nvSpPr>
        <p:spPr>
          <a:xfrm>
            <a:off x="4808478" y="5729670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6F6F6F"/>
                </a:solidFill>
                <a:effectLst/>
                <a:latin typeface="Nanum Gothic"/>
              </a:rPr>
              <a:t>NFC Shield &amp; NFC Card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B6FDB-7B1B-BE4C-8510-67671BEB4E18}"/>
              </a:ext>
            </a:extLst>
          </p:cNvPr>
          <p:cNvSpPr/>
          <p:nvPr/>
        </p:nvSpPr>
        <p:spPr>
          <a:xfrm>
            <a:off x="992807" y="4263186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6F6F6F"/>
                </a:solidFill>
                <a:effectLst/>
                <a:latin typeface="Nanum Gothic"/>
              </a:rPr>
              <a:t>Arduino Uno Board</a:t>
            </a:r>
            <a:endParaRPr lang="ko-KR" altLang="en-US" b="1" dirty="0"/>
          </a:p>
        </p:txBody>
      </p:sp>
      <p:pic>
        <p:nvPicPr>
          <p:cNvPr id="7" name="Picture 10" descr="아두이노 9V 배터리 홀더 (DC플러그) - 옥션">
            <a:extLst>
              <a:ext uri="{FF2B5EF4-FFF2-40B4-BE49-F238E27FC236}">
                <a16:creationId xmlns:a16="http://schemas.microsoft.com/office/drawing/2014/main" id="{4267CC80-17DA-1348-ABE0-9E85E8D36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323" y="2409502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AD71346-7EC3-7D4B-97B4-FE82165DDDF9}"/>
              </a:ext>
            </a:extLst>
          </p:cNvPr>
          <p:cNvSpPr/>
          <p:nvPr/>
        </p:nvSpPr>
        <p:spPr>
          <a:xfrm>
            <a:off x="8553257" y="4447852"/>
            <a:ext cx="299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6F6F6F"/>
                </a:solidFill>
                <a:effectLst/>
                <a:latin typeface="Nanum Gothic"/>
              </a:rPr>
              <a:t>Arduino 9</a:t>
            </a:r>
            <a:r>
              <a:rPr lang="en-US" altLang="ko-KR" b="1" dirty="0">
                <a:solidFill>
                  <a:srgbClr val="6F6F6F"/>
                </a:solidFill>
                <a:latin typeface="Nanum Gothic"/>
              </a:rPr>
              <a:t>V</a:t>
            </a:r>
            <a:r>
              <a:rPr lang="ko-KR" altLang="en-US" b="1" dirty="0">
                <a:solidFill>
                  <a:srgbClr val="6F6F6F"/>
                </a:solidFill>
                <a:latin typeface="Nanum Gothic"/>
              </a:rPr>
              <a:t> </a:t>
            </a:r>
            <a:r>
              <a:rPr lang="en-US" altLang="ko-KR" b="1" dirty="0">
                <a:solidFill>
                  <a:srgbClr val="6F6F6F"/>
                </a:solidFill>
                <a:latin typeface="Nanum Gothic"/>
              </a:rPr>
              <a:t>Battery</a:t>
            </a:r>
            <a:r>
              <a:rPr lang="ko-KR" altLang="en-US" b="1" dirty="0">
                <a:solidFill>
                  <a:srgbClr val="6F6F6F"/>
                </a:solidFill>
                <a:latin typeface="Nanum Gothic"/>
              </a:rPr>
              <a:t> </a:t>
            </a:r>
            <a:r>
              <a:rPr lang="en-US" altLang="ko-KR" b="1" dirty="0">
                <a:solidFill>
                  <a:srgbClr val="6F6F6F"/>
                </a:solidFill>
                <a:latin typeface="Nanum Gothic"/>
              </a:rPr>
              <a:t>Holder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70F560-BD05-FC4A-877E-E8DED7AE766D}"/>
              </a:ext>
            </a:extLst>
          </p:cNvPr>
          <p:cNvGrpSpPr/>
          <p:nvPr/>
        </p:nvGrpSpPr>
        <p:grpSpPr>
          <a:xfrm>
            <a:off x="549179" y="1478249"/>
            <a:ext cx="1305231" cy="471604"/>
            <a:chOff x="5616776" y="4056106"/>
            <a:chExt cx="1305231" cy="471604"/>
          </a:xfrm>
        </p:grpSpPr>
        <p:cxnSp>
          <p:nvCxnSpPr>
            <p:cNvPr id="10" name="직선 연결선 39">
              <a:extLst>
                <a:ext uri="{FF2B5EF4-FFF2-40B4-BE49-F238E27FC236}">
                  <a16:creationId xmlns:a16="http://schemas.microsoft.com/office/drawing/2014/main" id="{BBFCA3B0-9CC3-0A46-87DA-9B59F4016773}"/>
                </a:ext>
              </a:extLst>
            </p:cNvPr>
            <p:cNvCxnSpPr>
              <a:cxnSpLocks/>
            </p:cNvCxnSpPr>
            <p:nvPr/>
          </p:nvCxnSpPr>
          <p:spPr>
            <a:xfrm>
              <a:off x="5616776" y="4056106"/>
              <a:ext cx="0" cy="47160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A9D13D-8D5B-9747-B6FE-5AB10F666133}"/>
                </a:ext>
              </a:extLst>
            </p:cNvPr>
            <p:cNvSpPr txBox="1"/>
            <p:nvPr/>
          </p:nvSpPr>
          <p:spPr>
            <a:xfrm>
              <a:off x="5732258" y="413140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필요 부품</a:t>
              </a:r>
            </a:p>
          </p:txBody>
        </p:sp>
      </p:grpSp>
      <p:cxnSp>
        <p:nvCxnSpPr>
          <p:cNvPr id="16" name="직선 연결선 17">
            <a:extLst>
              <a:ext uri="{FF2B5EF4-FFF2-40B4-BE49-F238E27FC236}">
                <a16:creationId xmlns:a16="http://schemas.microsoft.com/office/drawing/2014/main" id="{42B2C5F7-4F49-0648-9EE8-9D8905FA962F}"/>
              </a:ext>
            </a:extLst>
          </p:cNvPr>
          <p:cNvCxnSpPr>
            <a:cxnSpLocks/>
          </p:cNvCxnSpPr>
          <p:nvPr/>
        </p:nvCxnSpPr>
        <p:spPr>
          <a:xfrm>
            <a:off x="1247009" y="4211671"/>
            <a:ext cx="162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17">
            <a:extLst>
              <a:ext uri="{FF2B5EF4-FFF2-40B4-BE49-F238E27FC236}">
                <a16:creationId xmlns:a16="http://schemas.microsoft.com/office/drawing/2014/main" id="{2A8AFC84-68E2-BA40-AF5B-3431A4EF4E95}"/>
              </a:ext>
            </a:extLst>
          </p:cNvPr>
          <p:cNvCxnSpPr>
            <a:cxnSpLocks/>
          </p:cNvCxnSpPr>
          <p:nvPr/>
        </p:nvCxnSpPr>
        <p:spPr>
          <a:xfrm>
            <a:off x="4697730" y="5725509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17">
            <a:extLst>
              <a:ext uri="{FF2B5EF4-FFF2-40B4-BE49-F238E27FC236}">
                <a16:creationId xmlns:a16="http://schemas.microsoft.com/office/drawing/2014/main" id="{F7176A1B-4816-6F4B-9D67-B64B528149D1}"/>
              </a:ext>
            </a:extLst>
          </p:cNvPr>
          <p:cNvCxnSpPr>
            <a:cxnSpLocks/>
          </p:cNvCxnSpPr>
          <p:nvPr/>
        </p:nvCxnSpPr>
        <p:spPr>
          <a:xfrm>
            <a:off x="8927323" y="4401114"/>
            <a:ext cx="2086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59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왼쪽/오른쪽 화살표[L] 73">
            <a:extLst>
              <a:ext uri="{FF2B5EF4-FFF2-40B4-BE49-F238E27FC236}">
                <a16:creationId xmlns:a16="http://schemas.microsoft.com/office/drawing/2014/main" id="{4BA739CE-A1F8-7D49-B448-00D9DDF18288}"/>
              </a:ext>
            </a:extLst>
          </p:cNvPr>
          <p:cNvSpPr/>
          <p:nvPr/>
        </p:nvSpPr>
        <p:spPr>
          <a:xfrm rot="1711022">
            <a:off x="2139249" y="2604931"/>
            <a:ext cx="3252724" cy="32084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2" name="Picture 6" descr="집에 서버 아이콘 - ico,png,icns,무료 아이콘 다운로드">
            <a:extLst>
              <a:ext uri="{FF2B5EF4-FFF2-40B4-BE49-F238E27FC236}">
                <a16:creationId xmlns:a16="http://schemas.microsoft.com/office/drawing/2014/main" id="{8E4DD1C2-A26F-B549-B868-74D0E920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6444" l="8889" r="89778">
                        <a14:foregroundMark x1="26667" y1="16000" x2="68444" y2="14222"/>
                        <a14:foregroundMark x1="72000" y1="12889" x2="61333" y2="11556"/>
                        <a14:foregroundMark x1="45333" y1="22222" x2="68000" y2="16444"/>
                        <a14:foregroundMark x1="36000" y1="9778" x2="30222" y2="12000"/>
                        <a14:foregroundMark x1="9333" y1="78222" x2="9333" y2="83111"/>
                        <a14:foregroundMark x1="11111" y1="85778" x2="45778" y2="92889"/>
                        <a14:foregroundMark x1="45778" y1="92889" x2="48000" y2="94222"/>
                        <a14:foregroundMark x1="45778" y1="96444" x2="50222" y2="9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1" y="1258980"/>
            <a:ext cx="1888873" cy="18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Green table icon - Free green furniture icons">
            <a:extLst>
              <a:ext uri="{FF2B5EF4-FFF2-40B4-BE49-F238E27FC236}">
                <a16:creationId xmlns:a16="http://schemas.microsoft.com/office/drawing/2014/main" id="{A6A38F2E-0393-FB4E-9895-9C981A19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89778" l="0" r="96889">
                        <a14:foregroundMark x1="5333" y1="32444" x2="12444" y2="80000"/>
                        <a14:foregroundMark x1="444" y1="30222" x2="444" y2="41778"/>
                        <a14:foregroundMark x1="22222" y1="50222" x2="22222" y2="63111"/>
                        <a14:foregroundMark x1="75556" y1="52000" x2="75556" y2="65778"/>
                        <a14:foregroundMark x1="93333" y1="30222" x2="93778" y2="36889"/>
                        <a14:foregroundMark x1="96889" y1="32000" x2="96889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682" y="4706547"/>
            <a:ext cx="1782302" cy="178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Green table icon - Free green furniture icons">
            <a:extLst>
              <a:ext uri="{FF2B5EF4-FFF2-40B4-BE49-F238E27FC236}">
                <a16:creationId xmlns:a16="http://schemas.microsoft.com/office/drawing/2014/main" id="{567894F3-9726-6648-B992-7447CAC9A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0" r="96889">
                        <a14:foregroundMark x1="5333" y1="32444" x2="12444" y2="80000"/>
                        <a14:foregroundMark x1="444" y1="30222" x2="444" y2="41778"/>
                        <a14:foregroundMark x1="22222" y1="50222" x2="22222" y2="63111"/>
                        <a14:foregroundMark x1="75556" y1="52000" x2="75556" y2="65778"/>
                        <a14:foregroundMark x1="93333" y1="30222" x2="93778" y2="36889"/>
                        <a14:foregroundMark x1="96889" y1="32000" x2="96889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76" y="2800149"/>
            <a:ext cx="1782302" cy="178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een table icon - Free green furniture icons">
            <a:extLst>
              <a:ext uri="{FF2B5EF4-FFF2-40B4-BE49-F238E27FC236}">
                <a16:creationId xmlns:a16="http://schemas.microsoft.com/office/drawing/2014/main" id="{23B3C2D9-82B7-1A45-853D-4BB8851D0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0" r="96889">
                        <a14:foregroundMark x1="5333" y1="32444" x2="12444" y2="80000"/>
                        <a14:foregroundMark x1="444" y1="30222" x2="444" y2="41778"/>
                        <a14:foregroundMark x1="22222" y1="50222" x2="22222" y2="63111"/>
                        <a14:foregroundMark x1="75556" y1="52000" x2="75556" y2="65778"/>
                        <a14:foregroundMark x1="93333" y1="30222" x2="93778" y2="36889"/>
                        <a14:foregroundMark x1="96889" y1="32000" x2="96889" y2="3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470" y="1137148"/>
            <a:ext cx="1782302" cy="178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FB1EA5-EE19-C447-B57F-C33A814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작품 시나리오</a:t>
            </a:r>
          </a:p>
        </p:txBody>
      </p:sp>
      <p:pic>
        <p:nvPicPr>
          <p:cNvPr id="1028" name="Picture 4" descr="리텍본사 LEETEKOREA">
            <a:extLst>
              <a:ext uri="{FF2B5EF4-FFF2-40B4-BE49-F238E27FC236}">
                <a16:creationId xmlns:a16="http://schemas.microsoft.com/office/drawing/2014/main" id="{C438819C-AA75-D64D-9CF2-3B01E019F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410" y="1193962"/>
            <a:ext cx="1056640" cy="122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리텍본사 LEETEKOREA">
            <a:extLst>
              <a:ext uri="{FF2B5EF4-FFF2-40B4-BE49-F238E27FC236}">
                <a16:creationId xmlns:a16="http://schemas.microsoft.com/office/drawing/2014/main" id="{46EEB887-C278-D242-8467-90BF863FE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189" y="4731414"/>
            <a:ext cx="1056640" cy="122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리텍본사 LEETEKOREA">
            <a:extLst>
              <a:ext uri="{FF2B5EF4-FFF2-40B4-BE49-F238E27FC236}">
                <a16:creationId xmlns:a16="http://schemas.microsoft.com/office/drawing/2014/main" id="{9C5A31DE-FB01-F44F-8118-38A7F0852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410" y="2861693"/>
            <a:ext cx="1056640" cy="122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신용카드단말기 최저가공동구매 쇼핑몰에 오신걸 환영합니다!">
            <a:extLst>
              <a:ext uri="{FF2B5EF4-FFF2-40B4-BE49-F238E27FC236}">
                <a16:creationId xmlns:a16="http://schemas.microsoft.com/office/drawing/2014/main" id="{4C80BE92-4066-9D42-83E8-694B84CB9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4400" y1="64800" x2="14000" y2="44400"/>
                        <a14:foregroundMark x1="14397" y1="19389" x2="14400" y2="19200"/>
                        <a14:foregroundMark x1="14000" y1="44400" x2="14232" y2="29796"/>
                        <a14:foregroundMark x1="21200" y1="44000" x2="36200" y2="55800"/>
                        <a14:foregroundMark x1="36200" y1="55800" x2="42000" y2="50600"/>
                        <a14:foregroundMark x1="42000" y1="50600" x2="40400" y2="42800"/>
                        <a14:foregroundMark x1="40400" y1="42800" x2="34200" y2="38200"/>
                        <a14:foregroundMark x1="34200" y1="38200" x2="26200" y2="38400"/>
                        <a14:foregroundMark x1="26200" y1="38400" x2="22800" y2="46600"/>
                        <a14:foregroundMark x1="22800" y1="46600" x2="29000" y2="55600"/>
                        <a14:foregroundMark x1="29000" y1="55600" x2="38400" y2="59000"/>
                        <a14:foregroundMark x1="38400" y1="59000" x2="47400" y2="58600"/>
                        <a14:foregroundMark x1="47400" y1="58600" x2="48000" y2="58000"/>
                        <a14:foregroundMark x1="50000" y1="52400" x2="49400" y2="52400"/>
                        <a14:foregroundMark x1="52400" y1="53600" x2="51800" y2="53200"/>
                        <a14:backgroundMark x1="12800" y1="79600" x2="34600" y2="78800"/>
                        <a14:backgroundMark x1="34600" y1="78800" x2="77800" y2="80000"/>
                        <a14:backgroundMark x1="77800" y1="80000" x2="84600" y2="80000"/>
                        <a14:backgroundMark x1="10800" y1="73600" x2="28000" y2="71400"/>
                        <a14:backgroundMark x1="28000" y1="71400" x2="81200" y2="73200"/>
                        <a14:backgroundMark x1="81200" y1="73200" x2="89000" y2="77800"/>
                        <a14:backgroundMark x1="89000" y1="77800" x2="91200" y2="86000"/>
                        <a14:backgroundMark x1="91200" y1="86000" x2="75000" y2="94600"/>
                        <a14:backgroundMark x1="75000" y1="94600" x2="27000" y2="93800"/>
                        <a14:backgroundMark x1="27000" y1="93800" x2="12200" y2="88200"/>
                        <a14:backgroundMark x1="12200" y1="88200" x2="7400" y2="80200"/>
                        <a14:backgroundMark x1="7400" y1="80200" x2="11200" y2="72200"/>
                        <a14:backgroundMark x1="11200" y1="72200" x2="12600" y2="71400"/>
                        <a14:backgroundMark x1="24000" y1="90200" x2="39000" y2="81800"/>
                        <a14:backgroundMark x1="39000" y1="81800" x2="60400" y2="78800"/>
                        <a14:backgroundMark x1="60400" y1="78800" x2="68400" y2="79400"/>
                        <a14:backgroundMark x1="68400" y1="79400" x2="86400" y2="86200"/>
                        <a14:backgroundMark x1="86400" y1="86200" x2="57600" y2="94000"/>
                        <a14:backgroundMark x1="57600" y1="94000" x2="18400" y2="93800"/>
                        <a14:backgroundMark x1="18400" y1="93800" x2="14600" y2="86000"/>
                        <a14:backgroundMark x1="14600" y1="86000" x2="14600" y2="85800"/>
                        <a14:backgroundMark x1="74000" y1="89000" x2="59600" y2="90400"/>
                        <a14:backgroundMark x1="59600" y1="90400" x2="51800" y2="85200"/>
                        <a14:backgroundMark x1="51800" y1="85200" x2="60800" y2="78000"/>
                        <a14:backgroundMark x1="60800" y1="78000" x2="72000" y2="78000"/>
                        <a14:backgroundMark x1="72000" y1="78000" x2="77000" y2="84800"/>
                        <a14:backgroundMark x1="77000" y1="84800" x2="69800" y2="92800"/>
                        <a14:backgroundMark x1="69800" y1="92800" x2="60400" y2="93200"/>
                        <a14:backgroundMark x1="60400" y1="93200" x2="60400" y2="93200"/>
                        <a14:backgroundMark x1="64800" y1="84400" x2="56000" y2="84600"/>
                        <a14:backgroundMark x1="56000" y1="84600" x2="68800" y2="83400"/>
                        <a14:backgroundMark x1="68800" y1="83400" x2="60800" y2="88600"/>
                        <a14:backgroundMark x1="60800" y1="88600" x2="67200" y2="84800"/>
                        <a14:backgroundMark x1="67200" y1="84800" x2="61400" y2="85800"/>
                        <a14:backgroundMark x1="46400" y1="89600" x2="39000" y2="87200"/>
                        <a14:backgroundMark x1="39000" y1="87200" x2="42800" y2="86600"/>
                        <a14:backgroundMark x1="24200" y1="87000" x2="28000" y2="80400"/>
                        <a14:backgroundMark x1="28000" y1="80400" x2="20000" y2="87200"/>
                        <a14:backgroundMark x1="20000" y1="87200" x2="19400" y2="87000"/>
                        <a14:backgroundMark x1="46800" y1="89200" x2="48000" y2="88000"/>
                        <a14:backgroundMark x1="48000" y1="88000" x2="46000" y2="86800"/>
                        <a14:backgroundMark x1="38000" y1="83600" x2="32200" y2="88400"/>
                        <a14:backgroundMark x1="32200" y1="88400" x2="31200" y2="88400"/>
                        <a14:backgroundMark x1="33400" y1="75000" x2="48200" y2="74000"/>
                        <a14:backgroundMark x1="19400" y1="87600" x2="26200" y2="87800"/>
                        <a14:backgroundMark x1="13800" y1="19400" x2="14000" y2="29800"/>
                        <a14:backgroundMark x1="11400" y1="52400" x2="28600" y2="64600"/>
                        <a14:backgroundMark x1="48400" y1="63200" x2="57200" y2="57200"/>
                        <a14:backgroundMark x1="54200" y1="59000" x2="56800" y2="56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20" t="15051" r="38612" b="28885"/>
          <a:stretch/>
        </p:blipFill>
        <p:spPr bwMode="auto">
          <a:xfrm>
            <a:off x="5284449" y="2550552"/>
            <a:ext cx="1535846" cy="156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제품, 컴퓨터, 디스플레이, pc, 화면을 tv 무료 아이콘 의 Kitchen Appliances, Computers and  Electronics">
            <a:extLst>
              <a:ext uri="{FF2B5EF4-FFF2-40B4-BE49-F238E27FC236}">
                <a16:creationId xmlns:a16="http://schemas.microsoft.com/office/drawing/2014/main" id="{CA9F87E5-516B-E549-8BAA-96264B8FC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5431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6" y="399978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왼쪽/오른쪽 화살표[L] 12">
            <a:extLst>
              <a:ext uri="{FF2B5EF4-FFF2-40B4-BE49-F238E27FC236}">
                <a16:creationId xmlns:a16="http://schemas.microsoft.com/office/drawing/2014/main" id="{4DDCDC73-F513-1841-B2D2-C0AB29F65655}"/>
              </a:ext>
            </a:extLst>
          </p:cNvPr>
          <p:cNvSpPr/>
          <p:nvPr/>
        </p:nvSpPr>
        <p:spPr>
          <a:xfrm>
            <a:off x="8909050" y="1654256"/>
            <a:ext cx="839683" cy="32084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아래쪽 화살표[D] 28">
            <a:extLst>
              <a:ext uri="{FF2B5EF4-FFF2-40B4-BE49-F238E27FC236}">
                <a16:creationId xmlns:a16="http://schemas.microsoft.com/office/drawing/2014/main" id="{0752E4C1-217A-734E-ACE1-7AFB1437EA90}"/>
              </a:ext>
            </a:extLst>
          </p:cNvPr>
          <p:cNvSpPr/>
          <p:nvPr/>
        </p:nvSpPr>
        <p:spPr>
          <a:xfrm>
            <a:off x="1113621" y="3381370"/>
            <a:ext cx="560832" cy="70026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468EEC5-2358-BA4A-B34E-9C89C165EAE7}"/>
              </a:ext>
            </a:extLst>
          </p:cNvPr>
          <p:cNvGrpSpPr/>
          <p:nvPr/>
        </p:nvGrpSpPr>
        <p:grpSpPr>
          <a:xfrm>
            <a:off x="906928" y="4608002"/>
            <a:ext cx="1653671" cy="1295182"/>
            <a:chOff x="6816693" y="5259750"/>
            <a:chExt cx="1039733" cy="1295182"/>
          </a:xfrm>
        </p:grpSpPr>
        <p:pic>
          <p:nvPicPr>
            <p:cNvPr id="37" name="그림 36" descr="창문, 실내, 옅은, 대형이(가) 표시된 사진&#10;&#10;자동 생성된 설명">
              <a:extLst>
                <a:ext uri="{FF2B5EF4-FFF2-40B4-BE49-F238E27FC236}">
                  <a16:creationId xmlns:a16="http://schemas.microsoft.com/office/drawing/2014/main" id="{6904674B-0C25-584D-9FA1-0FB3EC573C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-1" r="55007" b="55820"/>
            <a:stretch/>
          </p:blipFill>
          <p:spPr>
            <a:xfrm>
              <a:off x="6819417" y="5291825"/>
              <a:ext cx="1037009" cy="1244181"/>
            </a:xfrm>
            <a:custGeom>
              <a:avLst/>
              <a:gdLst>
                <a:gd name="connsiteX0" fmla="*/ 0 w 1530224"/>
                <a:gd name="connsiteY0" fmla="*/ 0 h 1918418"/>
                <a:gd name="connsiteX1" fmla="*/ 1530224 w 1530224"/>
                <a:gd name="connsiteY1" fmla="*/ 0 h 1918418"/>
                <a:gd name="connsiteX2" fmla="*/ 1530224 w 1530224"/>
                <a:gd name="connsiteY2" fmla="*/ 1918418 h 1918418"/>
                <a:gd name="connsiteX3" fmla="*/ 0 w 1530224"/>
                <a:gd name="connsiteY3" fmla="*/ 1918418 h 191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224" h="1918418">
                  <a:moveTo>
                    <a:pt x="0" y="0"/>
                  </a:moveTo>
                  <a:lnTo>
                    <a:pt x="1530224" y="0"/>
                  </a:lnTo>
                  <a:lnTo>
                    <a:pt x="1530224" y="1918418"/>
                  </a:lnTo>
                  <a:lnTo>
                    <a:pt x="0" y="1918418"/>
                  </a:lnTo>
                  <a:close/>
                </a:path>
              </a:pathLst>
            </a:cu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598559-4CB8-5649-B681-89F5CDACDCC2}"/>
                </a:ext>
              </a:extLst>
            </p:cNvPr>
            <p:cNvSpPr txBox="1"/>
            <p:nvPr/>
          </p:nvSpPr>
          <p:spPr>
            <a:xfrm rot="16200000">
              <a:off x="7238553" y="53674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가능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4206C7-843F-DC42-A26A-13E5717A7D27}"/>
                </a:ext>
              </a:extLst>
            </p:cNvPr>
            <p:cNvSpPr txBox="1"/>
            <p:nvPr/>
          </p:nvSpPr>
          <p:spPr>
            <a:xfrm rot="16200000">
              <a:off x="7240829" y="617021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가능</a:t>
              </a:r>
            </a:p>
          </p:txBody>
        </p:sp>
        <p:pic>
          <p:nvPicPr>
            <p:cNvPr id="40" name="그림 39" descr="창문, 실내, 옅은, 대형이(가) 표시된 사진&#10;&#10;자동 생성된 설명">
              <a:extLst>
                <a:ext uri="{FF2B5EF4-FFF2-40B4-BE49-F238E27FC236}">
                  <a16:creationId xmlns:a16="http://schemas.microsoft.com/office/drawing/2014/main" id="{AF84EFCC-6AF0-3846-BF9A-A8813223B2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Cutout/>
                      </a14:imgEffect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-1" r="55007" b="55820"/>
            <a:stretch/>
          </p:blipFill>
          <p:spPr>
            <a:xfrm>
              <a:off x="6816693" y="5287232"/>
              <a:ext cx="1034214" cy="1240826"/>
            </a:xfrm>
            <a:custGeom>
              <a:avLst/>
              <a:gdLst>
                <a:gd name="connsiteX0" fmla="*/ 0 w 1253727"/>
                <a:gd name="connsiteY0" fmla="*/ 0 h 1544400"/>
                <a:gd name="connsiteX1" fmla="*/ 1253727 w 1253727"/>
                <a:gd name="connsiteY1" fmla="*/ 0 h 1544400"/>
                <a:gd name="connsiteX2" fmla="*/ 1253727 w 1253727"/>
                <a:gd name="connsiteY2" fmla="*/ 10092 h 1544400"/>
                <a:gd name="connsiteX3" fmla="*/ 632008 w 1253727"/>
                <a:gd name="connsiteY3" fmla="*/ 10092 h 1544400"/>
                <a:gd name="connsiteX4" fmla="*/ 632008 w 1253727"/>
                <a:gd name="connsiteY4" fmla="*/ 513148 h 1544400"/>
                <a:gd name="connsiteX5" fmla="*/ 1253727 w 1253727"/>
                <a:gd name="connsiteY5" fmla="*/ 513148 h 1544400"/>
                <a:gd name="connsiteX6" fmla="*/ 1253727 w 1253727"/>
                <a:gd name="connsiteY6" fmla="*/ 1026228 h 1544400"/>
                <a:gd name="connsiteX7" fmla="*/ 637088 w 1253727"/>
                <a:gd name="connsiteY7" fmla="*/ 1026228 h 1544400"/>
                <a:gd name="connsiteX8" fmla="*/ 637088 w 1253727"/>
                <a:gd name="connsiteY8" fmla="*/ 1518988 h 1544400"/>
                <a:gd name="connsiteX9" fmla="*/ 1253727 w 1253727"/>
                <a:gd name="connsiteY9" fmla="*/ 1518988 h 1544400"/>
                <a:gd name="connsiteX10" fmla="*/ 1253727 w 1253727"/>
                <a:gd name="connsiteY10" fmla="*/ 1544400 h 1544400"/>
                <a:gd name="connsiteX11" fmla="*/ 0 w 1253727"/>
                <a:gd name="connsiteY11" fmla="*/ 1544400 h 154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3727" h="1544400">
                  <a:moveTo>
                    <a:pt x="0" y="0"/>
                  </a:moveTo>
                  <a:lnTo>
                    <a:pt x="1253727" y="0"/>
                  </a:lnTo>
                  <a:lnTo>
                    <a:pt x="1253727" y="10092"/>
                  </a:lnTo>
                  <a:lnTo>
                    <a:pt x="632008" y="10092"/>
                  </a:lnTo>
                  <a:lnTo>
                    <a:pt x="632008" y="513148"/>
                  </a:lnTo>
                  <a:lnTo>
                    <a:pt x="1253727" y="513148"/>
                  </a:lnTo>
                  <a:lnTo>
                    <a:pt x="1253727" y="1026228"/>
                  </a:lnTo>
                  <a:lnTo>
                    <a:pt x="637088" y="1026228"/>
                  </a:lnTo>
                  <a:lnTo>
                    <a:pt x="637088" y="1518988"/>
                  </a:lnTo>
                  <a:lnTo>
                    <a:pt x="1253727" y="1518988"/>
                  </a:lnTo>
                  <a:lnTo>
                    <a:pt x="1253727" y="1544400"/>
                  </a:lnTo>
                  <a:lnTo>
                    <a:pt x="0" y="1544400"/>
                  </a:lnTo>
                  <a:close/>
                </a:path>
              </a:pathLst>
            </a:cu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A0DB1FE-DA97-5841-BD19-EA4B453FB9D3}"/>
              </a:ext>
            </a:extLst>
          </p:cNvPr>
          <p:cNvGrpSpPr/>
          <p:nvPr/>
        </p:nvGrpSpPr>
        <p:grpSpPr>
          <a:xfrm>
            <a:off x="6746884" y="1806272"/>
            <a:ext cx="1169256" cy="3537452"/>
            <a:chOff x="6746884" y="1806272"/>
            <a:chExt cx="1169256" cy="353745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BC9E270-0D14-8144-A251-AE4BB5C4D4D3}"/>
                </a:ext>
              </a:extLst>
            </p:cNvPr>
            <p:cNvGrpSpPr/>
            <p:nvPr/>
          </p:nvGrpSpPr>
          <p:grpSpPr>
            <a:xfrm>
              <a:off x="6746884" y="1806272"/>
              <a:ext cx="1108304" cy="3537452"/>
              <a:chOff x="6746884" y="1806272"/>
              <a:chExt cx="1108304" cy="3537452"/>
            </a:xfrm>
          </p:grpSpPr>
          <p:cxnSp>
            <p:nvCxnSpPr>
              <p:cNvPr id="20" name="꺾인 연결선[E] 19">
                <a:extLst>
                  <a:ext uri="{FF2B5EF4-FFF2-40B4-BE49-F238E27FC236}">
                    <a16:creationId xmlns:a16="http://schemas.microsoft.com/office/drawing/2014/main" id="{6F7BA17C-9E10-9649-BA34-119B40F3C966}"/>
                  </a:ext>
                </a:extLst>
              </p:cNvPr>
              <p:cNvCxnSpPr>
                <a:stCxn id="1028" idx="1"/>
                <a:endCxn id="15" idx="1"/>
              </p:cNvCxnSpPr>
              <p:nvPr/>
            </p:nvCxnSpPr>
            <p:spPr>
              <a:xfrm rot="10800000" flipH="1" flipV="1">
                <a:off x="7852409" y="1806272"/>
                <a:ext cx="2779" cy="3537452"/>
              </a:xfrm>
              <a:prstGeom prst="bentConnector3">
                <a:avLst>
                  <a:gd name="adj1" fmla="val -17439079"/>
                </a:avLst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[R] 23">
                <a:extLst>
                  <a:ext uri="{FF2B5EF4-FFF2-40B4-BE49-F238E27FC236}">
                    <a16:creationId xmlns:a16="http://schemas.microsoft.com/office/drawing/2014/main" id="{F5F56014-E227-984B-9CCE-B10BB35A03A4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6816598" y="3474003"/>
                <a:ext cx="1035812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삼각형 44">
                <a:extLst>
                  <a:ext uri="{FF2B5EF4-FFF2-40B4-BE49-F238E27FC236}">
                    <a16:creationId xmlns:a16="http://schemas.microsoft.com/office/drawing/2014/main" id="{1C9BD1C2-4F98-E647-B9EC-26D1667B94D2}"/>
                  </a:ext>
                </a:extLst>
              </p:cNvPr>
              <p:cNvSpPr/>
              <p:nvPr/>
            </p:nvSpPr>
            <p:spPr>
              <a:xfrm rot="16200000">
                <a:off x="6721572" y="3389585"/>
                <a:ext cx="219456" cy="168832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sp>
          <p:nvSpPr>
            <p:cNvPr id="63" name="삼각형 62">
              <a:extLst>
                <a:ext uri="{FF2B5EF4-FFF2-40B4-BE49-F238E27FC236}">
                  <a16:creationId xmlns:a16="http://schemas.microsoft.com/office/drawing/2014/main" id="{E16B0C4E-2F1A-DF48-8B70-CC905E03D6A6}"/>
                </a:ext>
              </a:extLst>
            </p:cNvPr>
            <p:cNvSpPr/>
            <p:nvPr/>
          </p:nvSpPr>
          <p:spPr>
            <a:xfrm rot="5400000">
              <a:off x="7721996" y="3391159"/>
              <a:ext cx="219456" cy="16883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AE35BF-6F15-274D-949F-874E58839185}"/>
              </a:ext>
            </a:extLst>
          </p:cNvPr>
          <p:cNvGrpSpPr/>
          <p:nvPr/>
        </p:nvGrpSpPr>
        <p:grpSpPr>
          <a:xfrm>
            <a:off x="9751513" y="1326056"/>
            <a:ext cx="956497" cy="766004"/>
            <a:chOff x="9568633" y="837198"/>
            <a:chExt cx="956497" cy="76600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FAF47AA-D9F0-7B4B-969A-01D87053BE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>
                          <a14:foregroundMark x1="65643" y1="32733" x2="67946" y2="44444"/>
                          <a14:foregroundMark x1="67946" y1="44444" x2="67562" y2="56757"/>
                          <a14:foregroundMark x1="67562" y1="56757" x2="65067" y2="66066"/>
                          <a14:foregroundMark x1="69866" y1="23123" x2="74280" y2="33634"/>
                          <a14:foregroundMark x1="74280" y1="33634" x2="76008" y2="47447"/>
                          <a14:foregroundMark x1="76008" y1="47447" x2="75432" y2="58859"/>
                          <a14:foregroundMark x1="75432" y1="58859" x2="72553" y2="69369"/>
                          <a14:foregroundMark x1="72553" y1="69369" x2="70441" y2="72673"/>
                          <a14:backgroundMark x1="8637" y1="66366" x2="11708" y2="66967"/>
                          <a14:backgroundMark x1="20154" y1="51351" x2="19962" y2="47447"/>
                          <a14:backgroundMark x1="20885" y1="52407" x2="19962" y2="48649"/>
                          <a14:backgroundMark x1="20537" y1="51051" x2="20154" y2="46847"/>
                          <a14:backgroundMark x1="20921" y1="50450" x2="19962" y2="43844"/>
                          <a14:backgroundMark x1="20679" y1="52592" x2="18618" y2="41742"/>
                          <a14:backgroundMark x1="18618" y1="41742" x2="18618" y2="41441"/>
                          <a14:backgroundMark x1="20921" y1="52374" x2="20921" y2="46847"/>
                          <a14:backgroundMark x1="21113" y1="52202" x2="21113" y2="46246"/>
                          <a14:backgroundMark x1="9789" y1="42342" x2="40115" y2="48649"/>
                          <a14:backgroundMark x1="40115" y1="48649" x2="53935" y2="47447"/>
                          <a14:backgroundMark x1="14012" y1="29429" x2="8445" y2="45946"/>
                          <a14:backgroundMark x1="8445" y1="45946" x2="17083" y2="23423"/>
                          <a14:backgroundMark x1="17083" y1="23423" x2="13052" y2="45646"/>
                          <a14:backgroundMark x1="13052" y1="45646" x2="22073" y2="27628"/>
                          <a14:backgroundMark x1="22073" y1="27628" x2="18042" y2="52252"/>
                          <a14:backgroundMark x1="18042" y1="52252" x2="31862" y2="28829"/>
                          <a14:backgroundMark x1="31862" y1="28829" x2="24568" y2="52853"/>
                          <a14:backgroundMark x1="24568" y1="52853" x2="43954" y2="17718"/>
                          <a14:backgroundMark x1="43954" y1="17718" x2="36660" y2="43544"/>
                          <a14:backgroundMark x1="36660" y1="43544" x2="43954" y2="28529"/>
                          <a14:backgroundMark x1="43954" y1="28529" x2="37620" y2="54655"/>
                          <a14:backgroundMark x1="37620" y1="54655" x2="44338" y2="39039"/>
                          <a14:backgroundMark x1="44338" y1="39039" x2="43186" y2="58258"/>
                          <a14:backgroundMark x1="43186" y1="58258" x2="50480" y2="51351"/>
                          <a14:backgroundMark x1="50480" y1="51351" x2="47409" y2="62763"/>
                          <a14:backgroundMark x1="47409" y1="62763" x2="52975" y2="65165"/>
                          <a14:backgroundMark x1="35701" y1="50150" x2="23225" y2="56156"/>
                          <a14:backgroundMark x1="23225" y1="56156" x2="15163" y2="47447"/>
                          <a14:backgroundMark x1="15163" y1="47447" x2="18426" y2="32432"/>
                          <a14:backgroundMark x1="18426" y1="32432" x2="25144" y2="26727"/>
                          <a14:backgroundMark x1="25144" y1="26727" x2="25144" y2="39640"/>
                          <a14:backgroundMark x1="25144" y1="39640" x2="20729" y2="52553"/>
                          <a14:backgroundMark x1="20729" y1="52553" x2="14971" y2="52553"/>
                          <a14:backgroundMark x1="8445" y1="63664" x2="7102" y2="50751"/>
                          <a14:backgroundMark x1="7102" y1="50751" x2="17083" y2="40240"/>
                          <a14:backgroundMark x1="17083" y1="40240" x2="32054" y2="52853"/>
                          <a14:backgroundMark x1="32054" y1="52853" x2="32821" y2="64865"/>
                          <a14:backgroundMark x1="32821" y1="64865" x2="25144" y2="71772"/>
                          <a14:backgroundMark x1="25144" y1="71772" x2="13436" y2="70571"/>
                          <a14:backgroundMark x1="13436" y1="70571" x2="7102" y2="63964"/>
                          <a14:backgroundMark x1="7102" y1="63964" x2="4990" y2="57658"/>
                          <a14:backgroundMark x1="23608" y1="61862" x2="12284" y2="59760"/>
                          <a14:backgroundMark x1="12284" y1="59760" x2="17850" y2="49550"/>
                          <a14:backgroundMark x1="17850" y1="49550" x2="12860" y2="57958"/>
                          <a14:backgroundMark x1="12860" y1="57958" x2="4607" y2="60360"/>
                          <a14:backgroundMark x1="4607" y1="60360" x2="18618" y2="58258"/>
                          <a14:backgroundMark x1="18618" y1="58258" x2="19002" y2="59159"/>
                          <a14:backgroundMark x1="15163" y1="55556" x2="10749" y2="45946"/>
                          <a14:backgroundMark x1="10749" y1="45946" x2="11132" y2="50150"/>
                          <a14:backgroundMark x1="10749" y1="57658" x2="10749" y2="44745"/>
                          <a14:backgroundMark x1="10749" y1="44745" x2="10940" y2="60661"/>
                          <a14:backgroundMark x1="32630" y1="42342" x2="34165" y2="40240"/>
                          <a14:backgroundMark x1="33013" y1="39339" x2="33973" y2="45345"/>
                          <a14:backgroundMark x1="53743" y1="61862" x2="46257" y2="60961"/>
                          <a14:backgroundMark x1="46257" y1="60961" x2="54511" y2="60060"/>
                          <a14:backgroundMark x1="54511" y1="60060" x2="57390" y2="61562"/>
                          <a14:backgroundMark x1="52783" y1="36937" x2="45489" y2="37237"/>
                          <a14:backgroundMark x1="45489" y1="37237" x2="53359" y2="36637"/>
                          <a14:backgroundMark x1="53359" y1="36637" x2="47793" y2="37838"/>
                          <a14:backgroundMark x1="54702" y1="39039" x2="56238" y2="39039"/>
                          <a14:backgroundMark x1="55854" y1="36637" x2="58733" y2="37838"/>
                          <a14:backgroundMark x1="55854" y1="36336" x2="54319" y2="37538"/>
                          <a14:backgroundMark x1="54319" y1="37237" x2="54894" y2="37838"/>
                          <a14:backgroundMark x1="52975" y1="37538" x2="53551" y2="43243"/>
                          <a14:backgroundMark x1="54702" y1="35736" x2="50480" y2="45045"/>
                          <a14:backgroundMark x1="50480" y1="45045" x2="54702" y2="35135"/>
                          <a14:backgroundMark x1="54702" y1="35135" x2="53167" y2="3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05" t="4831" r="9585" b="5557"/>
            <a:stretch/>
          </p:blipFill>
          <p:spPr bwMode="auto">
            <a:xfrm flipH="1">
              <a:off x="9568633" y="837198"/>
              <a:ext cx="446827" cy="766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0A3B1A-71EE-7240-A32E-79330922D0E2}"/>
                </a:ext>
              </a:extLst>
            </p:cNvPr>
            <p:cNvSpPr txBox="1"/>
            <p:nvPr/>
          </p:nvSpPr>
          <p:spPr>
            <a:xfrm>
              <a:off x="9886814" y="1014108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solidFill>
                    <a:srgbClr val="002060"/>
                  </a:solidFill>
                </a:rPr>
                <a:t>NFC</a:t>
              </a:r>
              <a:endParaRPr kumimoji="1" lang="ko-KR" alt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9" name="왼쪽/오른쪽 화살표[L] 48">
            <a:extLst>
              <a:ext uri="{FF2B5EF4-FFF2-40B4-BE49-F238E27FC236}">
                <a16:creationId xmlns:a16="http://schemas.microsoft.com/office/drawing/2014/main" id="{7174D674-F870-0847-9E56-C62C4193964D}"/>
              </a:ext>
            </a:extLst>
          </p:cNvPr>
          <p:cNvSpPr/>
          <p:nvPr/>
        </p:nvSpPr>
        <p:spPr>
          <a:xfrm>
            <a:off x="8911829" y="3313577"/>
            <a:ext cx="839683" cy="32084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왼쪽/오른쪽 화살표[L] 49">
            <a:extLst>
              <a:ext uri="{FF2B5EF4-FFF2-40B4-BE49-F238E27FC236}">
                <a16:creationId xmlns:a16="http://schemas.microsoft.com/office/drawing/2014/main" id="{41001C27-28DE-0A4C-8DC5-B596FDBB6D77}"/>
              </a:ext>
            </a:extLst>
          </p:cNvPr>
          <p:cNvSpPr/>
          <p:nvPr/>
        </p:nvSpPr>
        <p:spPr>
          <a:xfrm>
            <a:off x="8963640" y="5183299"/>
            <a:ext cx="839683" cy="32084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6111C2-922D-5040-9406-B1B4870F24E0}"/>
              </a:ext>
            </a:extLst>
          </p:cNvPr>
          <p:cNvGrpSpPr/>
          <p:nvPr/>
        </p:nvGrpSpPr>
        <p:grpSpPr>
          <a:xfrm>
            <a:off x="9742209" y="3054695"/>
            <a:ext cx="956497" cy="766004"/>
            <a:chOff x="9568633" y="837198"/>
            <a:chExt cx="956497" cy="766004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36AB12F1-506A-044E-BF67-47F0C01415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>
                          <a14:foregroundMark x1="65643" y1="32733" x2="67946" y2="44444"/>
                          <a14:foregroundMark x1="67946" y1="44444" x2="67562" y2="56757"/>
                          <a14:foregroundMark x1="67562" y1="56757" x2="65067" y2="66066"/>
                          <a14:foregroundMark x1="69866" y1="23123" x2="74280" y2="33634"/>
                          <a14:foregroundMark x1="74280" y1="33634" x2="76008" y2="47447"/>
                          <a14:foregroundMark x1="76008" y1="47447" x2="75432" y2="58859"/>
                          <a14:foregroundMark x1="75432" y1="58859" x2="72553" y2="69369"/>
                          <a14:foregroundMark x1="72553" y1="69369" x2="70441" y2="72673"/>
                          <a14:backgroundMark x1="8637" y1="66366" x2="11708" y2="66967"/>
                          <a14:backgroundMark x1="20154" y1="51351" x2="19962" y2="47447"/>
                          <a14:backgroundMark x1="20885" y1="52407" x2="19962" y2="48649"/>
                          <a14:backgroundMark x1="20537" y1="51051" x2="20154" y2="46847"/>
                          <a14:backgroundMark x1="20921" y1="50450" x2="19962" y2="43844"/>
                          <a14:backgroundMark x1="20679" y1="52592" x2="18618" y2="41742"/>
                          <a14:backgroundMark x1="18618" y1="41742" x2="18618" y2="41441"/>
                          <a14:backgroundMark x1="20921" y1="52374" x2="20921" y2="46847"/>
                          <a14:backgroundMark x1="21113" y1="52202" x2="21113" y2="46246"/>
                          <a14:backgroundMark x1="9789" y1="42342" x2="40115" y2="48649"/>
                          <a14:backgroundMark x1="40115" y1="48649" x2="53935" y2="47447"/>
                          <a14:backgroundMark x1="14012" y1="29429" x2="8445" y2="45946"/>
                          <a14:backgroundMark x1="8445" y1="45946" x2="17083" y2="23423"/>
                          <a14:backgroundMark x1="17083" y1="23423" x2="13052" y2="45646"/>
                          <a14:backgroundMark x1="13052" y1="45646" x2="22073" y2="27628"/>
                          <a14:backgroundMark x1="22073" y1="27628" x2="18042" y2="52252"/>
                          <a14:backgroundMark x1="18042" y1="52252" x2="31862" y2="28829"/>
                          <a14:backgroundMark x1="31862" y1="28829" x2="24568" y2="52853"/>
                          <a14:backgroundMark x1="24568" y1="52853" x2="43954" y2="17718"/>
                          <a14:backgroundMark x1="43954" y1="17718" x2="36660" y2="43544"/>
                          <a14:backgroundMark x1="36660" y1="43544" x2="43954" y2="28529"/>
                          <a14:backgroundMark x1="43954" y1="28529" x2="37620" y2="54655"/>
                          <a14:backgroundMark x1="37620" y1="54655" x2="44338" y2="39039"/>
                          <a14:backgroundMark x1="44338" y1="39039" x2="43186" y2="58258"/>
                          <a14:backgroundMark x1="43186" y1="58258" x2="50480" y2="51351"/>
                          <a14:backgroundMark x1="50480" y1="51351" x2="47409" y2="62763"/>
                          <a14:backgroundMark x1="47409" y1="62763" x2="52975" y2="65165"/>
                          <a14:backgroundMark x1="35701" y1="50150" x2="23225" y2="56156"/>
                          <a14:backgroundMark x1="23225" y1="56156" x2="15163" y2="47447"/>
                          <a14:backgroundMark x1="15163" y1="47447" x2="18426" y2="32432"/>
                          <a14:backgroundMark x1="18426" y1="32432" x2="25144" y2="26727"/>
                          <a14:backgroundMark x1="25144" y1="26727" x2="25144" y2="39640"/>
                          <a14:backgroundMark x1="25144" y1="39640" x2="20729" y2="52553"/>
                          <a14:backgroundMark x1="20729" y1="52553" x2="14971" y2="52553"/>
                          <a14:backgroundMark x1="8445" y1="63664" x2="7102" y2="50751"/>
                          <a14:backgroundMark x1="7102" y1="50751" x2="17083" y2="40240"/>
                          <a14:backgroundMark x1="17083" y1="40240" x2="32054" y2="52853"/>
                          <a14:backgroundMark x1="32054" y1="52853" x2="32821" y2="64865"/>
                          <a14:backgroundMark x1="32821" y1="64865" x2="25144" y2="71772"/>
                          <a14:backgroundMark x1="25144" y1="71772" x2="13436" y2="70571"/>
                          <a14:backgroundMark x1="13436" y1="70571" x2="7102" y2="63964"/>
                          <a14:backgroundMark x1="7102" y1="63964" x2="4990" y2="57658"/>
                          <a14:backgroundMark x1="23608" y1="61862" x2="12284" y2="59760"/>
                          <a14:backgroundMark x1="12284" y1="59760" x2="17850" y2="49550"/>
                          <a14:backgroundMark x1="17850" y1="49550" x2="12860" y2="57958"/>
                          <a14:backgroundMark x1="12860" y1="57958" x2="4607" y2="60360"/>
                          <a14:backgroundMark x1="4607" y1="60360" x2="18618" y2="58258"/>
                          <a14:backgroundMark x1="18618" y1="58258" x2="19002" y2="59159"/>
                          <a14:backgroundMark x1="15163" y1="55556" x2="10749" y2="45946"/>
                          <a14:backgroundMark x1="10749" y1="45946" x2="11132" y2="50150"/>
                          <a14:backgroundMark x1="10749" y1="57658" x2="10749" y2="44745"/>
                          <a14:backgroundMark x1="10749" y1="44745" x2="10940" y2="60661"/>
                          <a14:backgroundMark x1="32630" y1="42342" x2="34165" y2="40240"/>
                          <a14:backgroundMark x1="33013" y1="39339" x2="33973" y2="45345"/>
                          <a14:backgroundMark x1="53743" y1="61862" x2="46257" y2="60961"/>
                          <a14:backgroundMark x1="46257" y1="60961" x2="54511" y2="60060"/>
                          <a14:backgroundMark x1="54511" y1="60060" x2="57390" y2="61562"/>
                          <a14:backgroundMark x1="52783" y1="36937" x2="45489" y2="37237"/>
                          <a14:backgroundMark x1="45489" y1="37237" x2="53359" y2="36637"/>
                          <a14:backgroundMark x1="53359" y1="36637" x2="47793" y2="37838"/>
                          <a14:backgroundMark x1="54702" y1="39039" x2="56238" y2="39039"/>
                          <a14:backgroundMark x1="55854" y1="36637" x2="58733" y2="37838"/>
                          <a14:backgroundMark x1="55854" y1="36336" x2="54319" y2="37538"/>
                          <a14:backgroundMark x1="54319" y1="37237" x2="54894" y2="37838"/>
                          <a14:backgroundMark x1="52975" y1="37538" x2="53551" y2="43243"/>
                          <a14:backgroundMark x1="54702" y1="35736" x2="50480" y2="45045"/>
                          <a14:backgroundMark x1="50480" y1="45045" x2="54702" y2="35135"/>
                          <a14:backgroundMark x1="54702" y1="35135" x2="53167" y2="3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05" t="4831" r="9585" b="5557"/>
            <a:stretch/>
          </p:blipFill>
          <p:spPr bwMode="auto">
            <a:xfrm flipH="1">
              <a:off x="9568633" y="837198"/>
              <a:ext cx="446827" cy="766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23781F-876C-AD4E-B036-22A532BAC82F}"/>
                </a:ext>
              </a:extLst>
            </p:cNvPr>
            <p:cNvSpPr txBox="1"/>
            <p:nvPr/>
          </p:nvSpPr>
          <p:spPr>
            <a:xfrm>
              <a:off x="9886814" y="1014108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solidFill>
                    <a:srgbClr val="002060"/>
                  </a:solidFill>
                </a:rPr>
                <a:t>NFC</a:t>
              </a:r>
              <a:endParaRPr kumimoji="1" lang="ko-KR" altLang="en-US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F7405D8-478E-6443-B31A-C38075BBD127}"/>
              </a:ext>
            </a:extLst>
          </p:cNvPr>
          <p:cNvGrpSpPr/>
          <p:nvPr/>
        </p:nvGrpSpPr>
        <p:grpSpPr>
          <a:xfrm>
            <a:off x="9727452" y="4940841"/>
            <a:ext cx="956497" cy="766004"/>
            <a:chOff x="9568633" y="837198"/>
            <a:chExt cx="956497" cy="766004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73FA4801-86E0-1E48-B1C4-B572C07284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>
                          <a14:foregroundMark x1="65643" y1="32733" x2="67946" y2="44444"/>
                          <a14:foregroundMark x1="67946" y1="44444" x2="67562" y2="56757"/>
                          <a14:foregroundMark x1="67562" y1="56757" x2="65067" y2="66066"/>
                          <a14:foregroundMark x1="69866" y1="23123" x2="74280" y2="33634"/>
                          <a14:foregroundMark x1="74280" y1="33634" x2="76008" y2="47447"/>
                          <a14:foregroundMark x1="76008" y1="47447" x2="75432" y2="58859"/>
                          <a14:foregroundMark x1="75432" y1="58859" x2="72553" y2="69369"/>
                          <a14:foregroundMark x1="72553" y1="69369" x2="70441" y2="72673"/>
                          <a14:backgroundMark x1="8637" y1="66366" x2="11708" y2="66967"/>
                          <a14:backgroundMark x1="20154" y1="51351" x2="19962" y2="47447"/>
                          <a14:backgroundMark x1="20885" y1="52407" x2="19962" y2="48649"/>
                          <a14:backgroundMark x1="20537" y1="51051" x2="20154" y2="46847"/>
                          <a14:backgroundMark x1="20921" y1="50450" x2="19962" y2="43844"/>
                          <a14:backgroundMark x1="20679" y1="52592" x2="18618" y2="41742"/>
                          <a14:backgroundMark x1="18618" y1="41742" x2="18618" y2="41441"/>
                          <a14:backgroundMark x1="20921" y1="52374" x2="20921" y2="46847"/>
                          <a14:backgroundMark x1="21113" y1="52202" x2="21113" y2="46246"/>
                          <a14:backgroundMark x1="9789" y1="42342" x2="40115" y2="48649"/>
                          <a14:backgroundMark x1="40115" y1="48649" x2="53935" y2="47447"/>
                          <a14:backgroundMark x1="14012" y1="29429" x2="8445" y2="45946"/>
                          <a14:backgroundMark x1="8445" y1="45946" x2="17083" y2="23423"/>
                          <a14:backgroundMark x1="17083" y1="23423" x2="13052" y2="45646"/>
                          <a14:backgroundMark x1="13052" y1="45646" x2="22073" y2="27628"/>
                          <a14:backgroundMark x1="22073" y1="27628" x2="18042" y2="52252"/>
                          <a14:backgroundMark x1="18042" y1="52252" x2="31862" y2="28829"/>
                          <a14:backgroundMark x1="31862" y1="28829" x2="24568" y2="52853"/>
                          <a14:backgroundMark x1="24568" y1="52853" x2="43954" y2="17718"/>
                          <a14:backgroundMark x1="43954" y1="17718" x2="36660" y2="43544"/>
                          <a14:backgroundMark x1="36660" y1="43544" x2="43954" y2="28529"/>
                          <a14:backgroundMark x1="43954" y1="28529" x2="37620" y2="54655"/>
                          <a14:backgroundMark x1="37620" y1="54655" x2="44338" y2="39039"/>
                          <a14:backgroundMark x1="44338" y1="39039" x2="43186" y2="58258"/>
                          <a14:backgroundMark x1="43186" y1="58258" x2="50480" y2="51351"/>
                          <a14:backgroundMark x1="50480" y1="51351" x2="47409" y2="62763"/>
                          <a14:backgroundMark x1="47409" y1="62763" x2="52975" y2="65165"/>
                          <a14:backgroundMark x1="35701" y1="50150" x2="23225" y2="56156"/>
                          <a14:backgroundMark x1="23225" y1="56156" x2="15163" y2="47447"/>
                          <a14:backgroundMark x1="15163" y1="47447" x2="18426" y2="32432"/>
                          <a14:backgroundMark x1="18426" y1="32432" x2="25144" y2="26727"/>
                          <a14:backgroundMark x1="25144" y1="26727" x2="25144" y2="39640"/>
                          <a14:backgroundMark x1="25144" y1="39640" x2="20729" y2="52553"/>
                          <a14:backgroundMark x1="20729" y1="52553" x2="14971" y2="52553"/>
                          <a14:backgroundMark x1="8445" y1="63664" x2="7102" y2="50751"/>
                          <a14:backgroundMark x1="7102" y1="50751" x2="17083" y2="40240"/>
                          <a14:backgroundMark x1="17083" y1="40240" x2="32054" y2="52853"/>
                          <a14:backgroundMark x1="32054" y1="52853" x2="32821" y2="64865"/>
                          <a14:backgroundMark x1="32821" y1="64865" x2="25144" y2="71772"/>
                          <a14:backgroundMark x1="25144" y1="71772" x2="13436" y2="70571"/>
                          <a14:backgroundMark x1="13436" y1="70571" x2="7102" y2="63964"/>
                          <a14:backgroundMark x1="7102" y1="63964" x2="4990" y2="57658"/>
                          <a14:backgroundMark x1="23608" y1="61862" x2="12284" y2="59760"/>
                          <a14:backgroundMark x1="12284" y1="59760" x2="17850" y2="49550"/>
                          <a14:backgroundMark x1="17850" y1="49550" x2="12860" y2="57958"/>
                          <a14:backgroundMark x1="12860" y1="57958" x2="4607" y2="60360"/>
                          <a14:backgroundMark x1="4607" y1="60360" x2="18618" y2="58258"/>
                          <a14:backgroundMark x1="18618" y1="58258" x2="19002" y2="59159"/>
                          <a14:backgroundMark x1="15163" y1="55556" x2="10749" y2="45946"/>
                          <a14:backgroundMark x1="10749" y1="45946" x2="11132" y2="50150"/>
                          <a14:backgroundMark x1="10749" y1="57658" x2="10749" y2="44745"/>
                          <a14:backgroundMark x1="10749" y1="44745" x2="10940" y2="60661"/>
                          <a14:backgroundMark x1="32630" y1="42342" x2="34165" y2="40240"/>
                          <a14:backgroundMark x1="33013" y1="39339" x2="33973" y2="45345"/>
                          <a14:backgroundMark x1="53743" y1="61862" x2="46257" y2="60961"/>
                          <a14:backgroundMark x1="46257" y1="60961" x2="54511" y2="60060"/>
                          <a14:backgroundMark x1="54511" y1="60060" x2="57390" y2="61562"/>
                          <a14:backgroundMark x1="52783" y1="36937" x2="45489" y2="37237"/>
                          <a14:backgroundMark x1="45489" y1="37237" x2="53359" y2="36637"/>
                          <a14:backgroundMark x1="53359" y1="36637" x2="47793" y2="37838"/>
                          <a14:backgroundMark x1="54702" y1="39039" x2="56238" y2="39039"/>
                          <a14:backgroundMark x1="55854" y1="36637" x2="58733" y2="37838"/>
                          <a14:backgroundMark x1="55854" y1="36336" x2="54319" y2="37538"/>
                          <a14:backgroundMark x1="54319" y1="37237" x2="54894" y2="37838"/>
                          <a14:backgroundMark x1="52975" y1="37538" x2="53551" y2="43243"/>
                          <a14:backgroundMark x1="54702" y1="35736" x2="50480" y2="45045"/>
                          <a14:backgroundMark x1="50480" y1="45045" x2="54702" y2="35135"/>
                          <a14:backgroundMark x1="54702" y1="35135" x2="53167" y2="366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05" t="4831" r="9585" b="5557"/>
            <a:stretch/>
          </p:blipFill>
          <p:spPr bwMode="auto">
            <a:xfrm flipH="1">
              <a:off x="9568633" y="837198"/>
              <a:ext cx="446827" cy="766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0AD5D-6B0A-C848-A612-F87945BB15D8}"/>
                </a:ext>
              </a:extLst>
            </p:cNvPr>
            <p:cNvSpPr txBox="1"/>
            <p:nvPr/>
          </p:nvSpPr>
          <p:spPr>
            <a:xfrm>
              <a:off x="9886814" y="1014108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solidFill>
                    <a:srgbClr val="002060"/>
                  </a:solidFill>
                </a:rPr>
                <a:t>NFC</a:t>
              </a:r>
              <a:endParaRPr kumimoji="1" lang="ko-KR" altLang="en-US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3455652-B159-6049-B754-3F5A5282A5BF}"/>
              </a:ext>
            </a:extLst>
          </p:cNvPr>
          <p:cNvGrpSpPr/>
          <p:nvPr/>
        </p:nvGrpSpPr>
        <p:grpSpPr>
          <a:xfrm>
            <a:off x="2267655" y="2394028"/>
            <a:ext cx="3144223" cy="714241"/>
            <a:chOff x="2754640" y="2651606"/>
            <a:chExt cx="3144223" cy="71424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1A251F9-589E-F84F-806D-83BF97566727}"/>
                </a:ext>
              </a:extLst>
            </p:cNvPr>
            <p:cNvSpPr txBox="1"/>
            <p:nvPr/>
          </p:nvSpPr>
          <p:spPr>
            <a:xfrm>
              <a:off x="2800451" y="2996515"/>
              <a:ext cx="30984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자바 </a:t>
              </a:r>
              <a:r>
                <a:rPr kumimoji="1"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RXTX </a:t>
              </a:r>
              <a:r>
                <a:rPr kumimoji="1"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라이브러리 사용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C6C7546-76FD-DC4F-AEEE-5B663E7A025E}"/>
                </a:ext>
              </a:extLst>
            </p:cNvPr>
            <p:cNvGrpSpPr/>
            <p:nvPr/>
          </p:nvGrpSpPr>
          <p:grpSpPr>
            <a:xfrm>
              <a:off x="2754640" y="2651606"/>
              <a:ext cx="2194642" cy="660667"/>
              <a:chOff x="2754640" y="2651606"/>
              <a:chExt cx="2194642" cy="660667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9C7C0D-4BBE-C94B-A5D3-BFE92393A5C5}"/>
                  </a:ext>
                </a:extLst>
              </p:cNvPr>
              <p:cNvSpPr txBox="1"/>
              <p:nvPr/>
            </p:nvSpPr>
            <p:spPr>
              <a:xfrm>
                <a:off x="2800360" y="2651606"/>
                <a:ext cx="21489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TCP</a:t>
                </a:r>
                <a:r>
                  <a:rPr kumimoji="1"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통신 정보 전송</a:t>
                </a:r>
              </a:p>
            </p:txBody>
          </p:sp>
          <p:cxnSp>
            <p:nvCxnSpPr>
              <p:cNvPr id="69" name="직선 연결선 39">
                <a:extLst>
                  <a:ext uri="{FF2B5EF4-FFF2-40B4-BE49-F238E27FC236}">
                    <a16:creationId xmlns:a16="http://schemas.microsoft.com/office/drawing/2014/main" id="{49663391-A6BF-B548-B00A-AD882F825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4640" y="2651606"/>
                <a:ext cx="0" cy="660667"/>
              </a:xfrm>
              <a:prstGeom prst="line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CFF2794-F1BC-6041-BB38-E8AAFD15A770}"/>
              </a:ext>
            </a:extLst>
          </p:cNvPr>
          <p:cNvGrpSpPr/>
          <p:nvPr/>
        </p:nvGrpSpPr>
        <p:grpSpPr>
          <a:xfrm>
            <a:off x="6000641" y="2614912"/>
            <a:ext cx="3281668" cy="369332"/>
            <a:chOff x="5627382" y="3979320"/>
            <a:chExt cx="3281668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DC1DBEC-0BBC-D949-8EBC-F2D78D064BCE}"/>
                </a:ext>
              </a:extLst>
            </p:cNvPr>
            <p:cNvSpPr txBox="1"/>
            <p:nvPr/>
          </p:nvSpPr>
          <p:spPr>
            <a:xfrm>
              <a:off x="5627382" y="3979320"/>
              <a:ext cx="328166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아두이노를</a:t>
              </a:r>
              <a:r>
                <a:rPr kumimoji="1"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이용한 무선 진동</a:t>
              </a:r>
            </a:p>
          </p:txBody>
        </p:sp>
        <p:cxnSp>
          <p:nvCxnSpPr>
            <p:cNvPr id="70" name="직선 연결선 39">
              <a:extLst>
                <a:ext uri="{FF2B5EF4-FFF2-40B4-BE49-F238E27FC236}">
                  <a16:creationId xmlns:a16="http://schemas.microsoft.com/office/drawing/2014/main" id="{D930BD0B-F86E-8F46-BBB0-A7F669393CE2}"/>
                </a:ext>
              </a:extLst>
            </p:cNvPr>
            <p:cNvCxnSpPr>
              <a:cxnSpLocks/>
            </p:cNvCxnSpPr>
            <p:nvPr/>
          </p:nvCxnSpPr>
          <p:spPr>
            <a:xfrm>
              <a:off x="5627382" y="3979320"/>
              <a:ext cx="0" cy="369332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EFEAB32-E96B-5E42-BC19-DA8B223E3A72}"/>
              </a:ext>
            </a:extLst>
          </p:cNvPr>
          <p:cNvGrpSpPr/>
          <p:nvPr/>
        </p:nvGrpSpPr>
        <p:grpSpPr>
          <a:xfrm>
            <a:off x="8593086" y="4537120"/>
            <a:ext cx="3191899" cy="369332"/>
            <a:chOff x="8310821" y="5852019"/>
            <a:chExt cx="3191899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7A00F07-65E8-634F-AA1D-5771B5103D06}"/>
                </a:ext>
              </a:extLst>
            </p:cNvPr>
            <p:cNvSpPr txBox="1"/>
            <p:nvPr/>
          </p:nvSpPr>
          <p:spPr>
            <a:xfrm>
              <a:off x="8310821" y="5852019"/>
              <a:ext cx="31918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아두이노를</a:t>
              </a:r>
              <a:r>
                <a:rPr kumimoji="1"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이용한 </a:t>
              </a:r>
              <a:r>
                <a:rPr kumimoji="1"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NFC</a:t>
              </a:r>
              <a:r>
                <a:rPr kumimoji="1"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태그</a:t>
              </a:r>
            </a:p>
          </p:txBody>
        </p:sp>
        <p:cxnSp>
          <p:nvCxnSpPr>
            <p:cNvPr id="71" name="직선 연결선 39">
              <a:extLst>
                <a:ext uri="{FF2B5EF4-FFF2-40B4-BE49-F238E27FC236}">
                  <a16:creationId xmlns:a16="http://schemas.microsoft.com/office/drawing/2014/main" id="{82A55A0C-F4F0-714B-9A3C-EE721F4C701F}"/>
                </a:ext>
              </a:extLst>
            </p:cNvPr>
            <p:cNvCxnSpPr>
              <a:cxnSpLocks/>
            </p:cNvCxnSpPr>
            <p:nvPr/>
          </p:nvCxnSpPr>
          <p:spPr>
            <a:xfrm>
              <a:off x="8310821" y="5852019"/>
              <a:ext cx="0" cy="369332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4082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BBE629D-F487-884A-8BD1-BD2E226CC61D}"/>
              </a:ext>
            </a:extLst>
          </p:cNvPr>
          <p:cNvSpPr txBox="1"/>
          <p:nvPr/>
        </p:nvSpPr>
        <p:spPr>
          <a:xfrm>
            <a:off x="1364542" y="3482249"/>
            <a:ext cx="4730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  <a:alpha val="52000"/>
                  </a:schemeClr>
                </a:solidFill>
              </a:rPr>
              <a:t>참고 문헌 및 일정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924A9C-6C27-7641-B9AC-31A4BF2D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Part 4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F8BFF-C935-CA47-AB21-716A068FD3D8}"/>
              </a:ext>
            </a:extLst>
          </p:cNvPr>
          <p:cNvSpPr txBox="1"/>
          <p:nvPr/>
        </p:nvSpPr>
        <p:spPr>
          <a:xfrm>
            <a:off x="620134" y="3482249"/>
            <a:ext cx="4730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solidFill>
                  <a:schemeClr val="bg1">
                    <a:lumMod val="85000"/>
                  </a:schemeClr>
                </a:solidFill>
              </a:rPr>
              <a:t>참고 문헌 및 일정</a:t>
            </a:r>
          </a:p>
        </p:txBody>
      </p:sp>
    </p:spTree>
    <p:extLst>
      <p:ext uri="{BB962C8B-B14F-4D97-AF65-F5344CB8AC3E}">
        <p14:creationId xmlns:p14="http://schemas.microsoft.com/office/powerpoint/2010/main" val="3520274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1EA5-EE19-C447-B57F-C33A814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참고문헌 및 일정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6B02156-A661-C840-B9F7-712F9506FCBB}"/>
              </a:ext>
            </a:extLst>
          </p:cNvPr>
          <p:cNvGrpSpPr/>
          <p:nvPr/>
        </p:nvGrpSpPr>
        <p:grpSpPr>
          <a:xfrm>
            <a:off x="347546" y="4787629"/>
            <a:ext cx="8444725" cy="1972171"/>
            <a:chOff x="347546" y="4678293"/>
            <a:chExt cx="8444725" cy="1972171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21897E2-546D-CA41-B4DC-88FBEEB26ABB}"/>
                </a:ext>
              </a:extLst>
            </p:cNvPr>
            <p:cNvGrpSpPr/>
            <p:nvPr/>
          </p:nvGrpSpPr>
          <p:grpSpPr>
            <a:xfrm>
              <a:off x="347546" y="6004133"/>
              <a:ext cx="8444725" cy="646331"/>
              <a:chOff x="811448" y="6067679"/>
              <a:chExt cx="8444725" cy="64633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B1833BD-192D-644C-946C-F448993998A2}"/>
                  </a:ext>
                </a:extLst>
              </p:cNvPr>
              <p:cNvSpPr/>
              <p:nvPr/>
            </p:nvSpPr>
            <p:spPr>
              <a:xfrm>
                <a:off x="840064" y="6067679"/>
                <a:ext cx="841610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http://blog.naver.com/PostView.nhn?blogId=widenscn&amp;logNo=221415284432&amp;from=search&amp;redirect=Log&amp;widgetTypeCall=true&amp;directAccess=false</a:t>
                </a:r>
              </a:p>
            </p:txBody>
          </p:sp>
          <p:cxnSp>
            <p:nvCxnSpPr>
              <p:cNvPr id="62" name="직선 연결선 39">
                <a:extLst>
                  <a:ext uri="{FF2B5EF4-FFF2-40B4-BE49-F238E27FC236}">
                    <a16:creationId xmlns:a16="http://schemas.microsoft.com/office/drawing/2014/main" id="{86E61324-F0F0-024B-A05E-AD9175A1B3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448" y="6067679"/>
                <a:ext cx="0" cy="64633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CB16FCD-11E1-9C4E-A28E-42D24C0F4C53}"/>
                </a:ext>
              </a:extLst>
            </p:cNvPr>
            <p:cNvGrpSpPr/>
            <p:nvPr/>
          </p:nvGrpSpPr>
          <p:grpSpPr>
            <a:xfrm>
              <a:off x="347546" y="4678293"/>
              <a:ext cx="3408580" cy="369332"/>
              <a:chOff x="811448" y="4273108"/>
              <a:chExt cx="3408580" cy="36933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7012EED-B440-9243-8DEA-88467475A0F5}"/>
                  </a:ext>
                </a:extLst>
              </p:cNvPr>
              <p:cNvSpPr/>
              <p:nvPr/>
            </p:nvSpPr>
            <p:spPr>
              <a:xfrm>
                <a:off x="840064" y="4273108"/>
                <a:ext cx="33799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/>
                  <a:t>https://youtu.be/LTWe7Tpxeoo</a:t>
                </a:r>
              </a:p>
            </p:txBody>
          </p:sp>
          <p:cxnSp>
            <p:nvCxnSpPr>
              <p:cNvPr id="63" name="직선 연결선 39">
                <a:extLst>
                  <a:ext uri="{FF2B5EF4-FFF2-40B4-BE49-F238E27FC236}">
                    <a16:creationId xmlns:a16="http://schemas.microsoft.com/office/drawing/2014/main" id="{9F439972-852E-A04E-9D07-CFBF4F32C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448" y="4273108"/>
                <a:ext cx="0" cy="369332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DAAC4C3-6CE3-B54F-B675-4EA609897E30}"/>
                </a:ext>
              </a:extLst>
            </p:cNvPr>
            <p:cNvGrpSpPr/>
            <p:nvPr/>
          </p:nvGrpSpPr>
          <p:grpSpPr>
            <a:xfrm>
              <a:off x="347546" y="5118524"/>
              <a:ext cx="3560737" cy="374480"/>
              <a:chOff x="811448" y="4873866"/>
              <a:chExt cx="3560737" cy="37448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B5BAD40-0047-0440-90F6-181831603180}"/>
                  </a:ext>
                </a:extLst>
              </p:cNvPr>
              <p:cNvSpPr/>
              <p:nvPr/>
            </p:nvSpPr>
            <p:spPr>
              <a:xfrm>
                <a:off x="840064" y="4879014"/>
                <a:ext cx="3532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/>
                  <a:t>https://youtu.be/pUbm7vE4dQg</a:t>
                </a:r>
              </a:p>
            </p:txBody>
          </p:sp>
          <p:cxnSp>
            <p:nvCxnSpPr>
              <p:cNvPr id="64" name="직선 연결선 39">
                <a:extLst>
                  <a:ext uri="{FF2B5EF4-FFF2-40B4-BE49-F238E27FC236}">
                    <a16:creationId xmlns:a16="http://schemas.microsoft.com/office/drawing/2014/main" id="{83AF6A1C-D78A-EE45-9DFC-0FD4139AC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448" y="4873866"/>
                <a:ext cx="0" cy="37448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B326A38-3A2B-C746-BAC3-506A1174B07B}"/>
                </a:ext>
              </a:extLst>
            </p:cNvPr>
            <p:cNvGrpSpPr/>
            <p:nvPr/>
          </p:nvGrpSpPr>
          <p:grpSpPr>
            <a:xfrm>
              <a:off x="347546" y="5563903"/>
              <a:ext cx="4051961" cy="369332"/>
              <a:chOff x="811448" y="5484920"/>
              <a:chExt cx="4051961" cy="369332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7C59A86-CEA3-F644-8534-979DD7CF8C89}"/>
                  </a:ext>
                </a:extLst>
              </p:cNvPr>
              <p:cNvSpPr/>
              <p:nvPr/>
            </p:nvSpPr>
            <p:spPr>
              <a:xfrm>
                <a:off x="840064" y="5484920"/>
                <a:ext cx="4023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/>
                  <a:t>https://kocoafab.cc/tutorial/view/492</a:t>
                </a:r>
              </a:p>
            </p:txBody>
          </p:sp>
          <p:cxnSp>
            <p:nvCxnSpPr>
              <p:cNvPr id="65" name="직선 연결선 39">
                <a:extLst>
                  <a:ext uri="{FF2B5EF4-FFF2-40B4-BE49-F238E27FC236}">
                    <a16:creationId xmlns:a16="http://schemas.microsoft.com/office/drawing/2014/main" id="{1BFD2F18-CC25-DC40-B500-FDE79F852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448" y="5484920"/>
                <a:ext cx="0" cy="362934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D9F60F9-3783-D04F-B896-36C8B0BD4DDE}"/>
              </a:ext>
            </a:extLst>
          </p:cNvPr>
          <p:cNvGrpSpPr/>
          <p:nvPr/>
        </p:nvGrpSpPr>
        <p:grpSpPr>
          <a:xfrm>
            <a:off x="5772886" y="4563885"/>
            <a:ext cx="6096000" cy="1702430"/>
            <a:chOff x="4897821" y="4328819"/>
            <a:chExt cx="6096000" cy="1702430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1DA70B5-68DB-F347-AFDB-00CE9FE3D1D8}"/>
                </a:ext>
              </a:extLst>
            </p:cNvPr>
            <p:cNvGrpSpPr/>
            <p:nvPr/>
          </p:nvGrpSpPr>
          <p:grpSpPr>
            <a:xfrm>
              <a:off x="4897821" y="4328819"/>
              <a:ext cx="4298290" cy="646331"/>
              <a:chOff x="4897821" y="4399023"/>
              <a:chExt cx="4298290" cy="64633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3F604DE-316E-0948-9220-F1DD19F9E936}"/>
                  </a:ext>
                </a:extLst>
              </p:cNvPr>
              <p:cNvSpPr/>
              <p:nvPr/>
            </p:nvSpPr>
            <p:spPr>
              <a:xfrm>
                <a:off x="4897821" y="4399023"/>
                <a:ext cx="42982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err="1"/>
                  <a:t>http</a:t>
                </a:r>
                <a:r>
                  <a:rPr lang="ko-KR" altLang="en-US" dirty="0"/>
                  <a:t>://</a:t>
                </a:r>
                <a:r>
                  <a:rPr lang="ko-KR" altLang="en-US" dirty="0" err="1"/>
                  <a:t>dumbung.com</a:t>
                </a:r>
                <a:r>
                  <a:rPr lang="ko-KR" altLang="en-US" dirty="0"/>
                  <a:t>/</a:t>
                </a:r>
                <a:r>
                  <a:rPr lang="ko-KR" altLang="en-US" dirty="0" err="1"/>
                  <a:t>main</a:t>
                </a:r>
                <a:r>
                  <a:rPr lang="ko-KR" altLang="en-US" dirty="0"/>
                  <a:t>/</a:t>
                </a:r>
                <a:r>
                  <a:rPr lang="ko-KR" altLang="en-US" dirty="0" err="1"/>
                  <a:t>bbs</a:t>
                </a:r>
                <a:r>
                  <a:rPr lang="ko-KR" altLang="en-US" dirty="0"/>
                  <a:t>/</a:t>
                </a:r>
                <a:r>
                  <a:rPr lang="ko-KR" altLang="en-US" dirty="0" err="1"/>
                  <a:t>board.php?bo_table</a:t>
                </a:r>
                <a:r>
                  <a:rPr lang="ko-KR" altLang="en-US" dirty="0"/>
                  <a:t>=</a:t>
                </a:r>
                <a:r>
                  <a:rPr lang="ko-KR" altLang="en-US" dirty="0" err="1"/>
                  <a:t>JAVA_TIP&amp;wr_id</a:t>
                </a:r>
                <a:r>
                  <a:rPr lang="ko-KR" altLang="en-US" dirty="0"/>
                  <a:t>=19</a:t>
                </a:r>
              </a:p>
            </p:txBody>
          </p:sp>
          <p:cxnSp>
            <p:nvCxnSpPr>
              <p:cNvPr id="67" name="직선 연결선 39">
                <a:extLst>
                  <a:ext uri="{FF2B5EF4-FFF2-40B4-BE49-F238E27FC236}">
                    <a16:creationId xmlns:a16="http://schemas.microsoft.com/office/drawing/2014/main" id="{E9CC15DE-A68D-6F4C-9D29-E7E721C66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821" y="4461588"/>
                <a:ext cx="0" cy="583766"/>
              </a:xfrm>
              <a:prstGeom prst="line">
                <a:avLst/>
              </a:prstGeom>
              <a:ln w="762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1BEDEC7B-F2D3-1A45-B8D0-47C873958195}"/>
                </a:ext>
              </a:extLst>
            </p:cNvPr>
            <p:cNvGrpSpPr/>
            <p:nvPr/>
          </p:nvGrpSpPr>
          <p:grpSpPr>
            <a:xfrm>
              <a:off x="4897821" y="5107919"/>
              <a:ext cx="6096000" cy="923330"/>
              <a:chOff x="4897821" y="5221513"/>
              <a:chExt cx="6096000" cy="923330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83EE7FD5-D9B0-5F42-B85F-17AB77E55DC2}"/>
                  </a:ext>
                </a:extLst>
              </p:cNvPr>
              <p:cNvSpPr/>
              <p:nvPr/>
            </p:nvSpPr>
            <p:spPr>
              <a:xfrm>
                <a:off x="4897821" y="5221513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ko-KR" altLang="en-US" dirty="0" err="1"/>
                  <a:t>http</a:t>
                </a:r>
                <a:r>
                  <a:rPr lang="ko-KR" altLang="en-US" dirty="0"/>
                  <a:t>://</a:t>
                </a:r>
                <a:r>
                  <a:rPr lang="ko-KR" altLang="en-US" dirty="0" err="1"/>
                  <a:t>www.riss.kr</a:t>
                </a:r>
                <a:r>
                  <a:rPr lang="ko-KR" altLang="en-US" dirty="0"/>
                  <a:t>/</a:t>
                </a:r>
                <a:r>
                  <a:rPr lang="ko-KR" altLang="en-US" dirty="0" err="1"/>
                  <a:t>search</a:t>
                </a:r>
                <a:r>
                  <a:rPr lang="ko-KR" altLang="en-US" dirty="0"/>
                  <a:t>/</a:t>
                </a:r>
                <a:r>
                  <a:rPr lang="ko-KR" altLang="en-US" dirty="0" err="1"/>
                  <a:t>detail</a:t>
                </a:r>
                <a:r>
                  <a:rPr lang="ko-KR" altLang="en-US" dirty="0"/>
                  <a:t>/</a:t>
                </a:r>
                <a:r>
                  <a:rPr lang="ko-KR" altLang="en-US" dirty="0" err="1"/>
                  <a:t>DetailView.do?p_mat_type</a:t>
                </a:r>
                <a:r>
                  <a:rPr lang="ko-KR" altLang="en-US" dirty="0"/>
                  <a:t>=be54d9b8bc7cdb09&amp;control_no=322ad5479b49ea46ffe0bdc3ef48d419</a:t>
                </a:r>
              </a:p>
            </p:txBody>
          </p:sp>
          <p:cxnSp>
            <p:nvCxnSpPr>
              <p:cNvPr id="107" name="직선 연결선 39">
                <a:extLst>
                  <a:ext uri="{FF2B5EF4-FFF2-40B4-BE49-F238E27FC236}">
                    <a16:creationId xmlns:a16="http://schemas.microsoft.com/office/drawing/2014/main" id="{61F26680-831E-F84F-B218-A1685940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7821" y="5221513"/>
                <a:ext cx="0" cy="808313"/>
              </a:xfrm>
              <a:prstGeom prst="line">
                <a:avLst/>
              </a:prstGeom>
              <a:ln w="762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699644B-4ED9-7446-9FA1-81911EAAB1D7}"/>
              </a:ext>
            </a:extLst>
          </p:cNvPr>
          <p:cNvGrpSpPr/>
          <p:nvPr/>
        </p:nvGrpSpPr>
        <p:grpSpPr>
          <a:xfrm>
            <a:off x="533815" y="1430384"/>
            <a:ext cx="6444621" cy="3008633"/>
            <a:chOff x="533815" y="1430384"/>
            <a:chExt cx="6444621" cy="3008633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044C228-B73E-D14B-B867-FEAACDC82B03}"/>
                </a:ext>
              </a:extLst>
            </p:cNvPr>
            <p:cNvGrpSpPr/>
            <p:nvPr/>
          </p:nvGrpSpPr>
          <p:grpSpPr>
            <a:xfrm>
              <a:off x="533815" y="1648060"/>
              <a:ext cx="6444621" cy="2790957"/>
              <a:chOff x="550008" y="1750584"/>
              <a:chExt cx="6444621" cy="2790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606A22E-5B5E-FA41-9DDD-88CD22BEEEB3}"/>
                  </a:ext>
                </a:extLst>
              </p:cNvPr>
              <p:cNvSpPr/>
              <p:nvPr/>
            </p:nvSpPr>
            <p:spPr>
              <a:xfrm>
                <a:off x="3268889" y="1914336"/>
                <a:ext cx="370449" cy="37044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3226839E-73F8-6349-9794-92E4BAF6FEA3}"/>
                  </a:ext>
                </a:extLst>
              </p:cNvPr>
              <p:cNvSpPr/>
              <p:nvPr/>
            </p:nvSpPr>
            <p:spPr>
              <a:xfrm>
                <a:off x="3748219" y="2455461"/>
                <a:ext cx="370449" cy="37044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F1C1294-ABF1-B145-9EDB-BCA00C6BA06F}"/>
                  </a:ext>
                </a:extLst>
              </p:cNvPr>
              <p:cNvSpPr/>
              <p:nvPr/>
            </p:nvSpPr>
            <p:spPr>
              <a:xfrm>
                <a:off x="4227545" y="2455461"/>
                <a:ext cx="370449" cy="37044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01082226-254D-2F42-B31A-1D3AA2B09B4E}"/>
                  </a:ext>
                </a:extLst>
              </p:cNvPr>
              <p:cNvSpPr/>
              <p:nvPr/>
            </p:nvSpPr>
            <p:spPr>
              <a:xfrm>
                <a:off x="4706872" y="2455461"/>
                <a:ext cx="370449" cy="37044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FF6B1C1-83C3-494A-9FD2-29C3C356E355}"/>
                  </a:ext>
                </a:extLst>
              </p:cNvPr>
              <p:cNvSpPr/>
              <p:nvPr/>
            </p:nvSpPr>
            <p:spPr>
              <a:xfrm>
                <a:off x="5186198" y="2996585"/>
                <a:ext cx="370449" cy="37044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73F8909B-55CC-EB4C-AB57-61CC620DFD58}"/>
                  </a:ext>
                </a:extLst>
              </p:cNvPr>
              <p:cNvSpPr/>
              <p:nvPr/>
            </p:nvSpPr>
            <p:spPr>
              <a:xfrm>
                <a:off x="5665525" y="2996585"/>
                <a:ext cx="370449" cy="37044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CDE5DC0-F312-6F4C-A0C1-1C6C8B57B333}"/>
                  </a:ext>
                </a:extLst>
              </p:cNvPr>
              <p:cNvSpPr/>
              <p:nvPr/>
            </p:nvSpPr>
            <p:spPr>
              <a:xfrm>
                <a:off x="6624180" y="2996585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B137650-B0EC-804B-85AF-329F192EFF0E}"/>
                  </a:ext>
                </a:extLst>
              </p:cNvPr>
              <p:cNvSpPr/>
              <p:nvPr/>
            </p:nvSpPr>
            <p:spPr>
              <a:xfrm>
                <a:off x="5665525" y="3537709"/>
                <a:ext cx="370449" cy="370449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56A39A5-9B2A-ED4E-BAC1-8A3A1B64E154}"/>
                  </a:ext>
                </a:extLst>
              </p:cNvPr>
              <p:cNvSpPr/>
              <p:nvPr/>
            </p:nvSpPr>
            <p:spPr>
              <a:xfrm>
                <a:off x="6144852" y="3537709"/>
                <a:ext cx="370449" cy="370449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BDD3009A-B948-AD4F-8BCC-43A6092F33DA}"/>
                  </a:ext>
                </a:extLst>
              </p:cNvPr>
              <p:cNvSpPr/>
              <p:nvPr/>
            </p:nvSpPr>
            <p:spPr>
              <a:xfrm>
                <a:off x="6624180" y="3537709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3091221C-DBA6-D14F-87EE-852A1E47BE81}"/>
                  </a:ext>
                </a:extLst>
              </p:cNvPr>
              <p:cNvSpPr/>
              <p:nvPr/>
            </p:nvSpPr>
            <p:spPr>
              <a:xfrm>
                <a:off x="6144852" y="4078835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E597ABD-ED54-0A46-9483-4D3D394B49AB}"/>
                  </a:ext>
                </a:extLst>
              </p:cNvPr>
              <p:cNvSpPr/>
              <p:nvPr/>
            </p:nvSpPr>
            <p:spPr>
              <a:xfrm>
                <a:off x="6624180" y="4078835"/>
                <a:ext cx="370449" cy="37044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DD619A0-B5E6-8043-8FD4-EDEF2C231207}"/>
                  </a:ext>
                </a:extLst>
              </p:cNvPr>
              <p:cNvSpPr txBox="1"/>
              <p:nvPr/>
            </p:nvSpPr>
            <p:spPr>
              <a:xfrm>
                <a:off x="550008" y="1750584"/>
                <a:ext cx="2666114" cy="2790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accent4"/>
                    </a:solidFill>
                  </a:rPr>
                  <a:t>주제 선정</a:t>
                </a:r>
                <a:endParaRPr lang="en-US" altLang="ko-KR" sz="2400" b="1" dirty="0">
                  <a:solidFill>
                    <a:schemeClr val="accent4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accent4"/>
                    </a:solidFill>
                  </a:rPr>
                  <a:t>설계 관련 학습</a:t>
                </a:r>
                <a:endParaRPr lang="en-US" altLang="ko-KR" sz="2400" b="1" dirty="0">
                  <a:solidFill>
                    <a:schemeClr val="accent4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accent4"/>
                    </a:solidFill>
                  </a:rPr>
                  <a:t>설계</a:t>
                </a:r>
                <a:endParaRPr lang="en-US" altLang="ko-KR" sz="2400" b="1" dirty="0">
                  <a:solidFill>
                    <a:schemeClr val="accent4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accent4"/>
                    </a:solidFill>
                  </a:rPr>
                  <a:t>테스트 및 보완</a:t>
                </a:r>
                <a:br>
                  <a:rPr lang="en-US" altLang="ko-KR" sz="2400" b="1" dirty="0">
                    <a:solidFill>
                      <a:schemeClr val="accent4"/>
                    </a:solidFill>
                  </a:rPr>
                </a:br>
                <a:r>
                  <a:rPr lang="ko-KR" altLang="en-US" sz="2400" b="1" dirty="0">
                    <a:solidFill>
                      <a:schemeClr val="accent4"/>
                    </a:solidFill>
                  </a:rPr>
                  <a:t>발표 준비 및 발표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7C6ACCB-E492-2F40-B428-5C10C10D82A6}"/>
                  </a:ext>
                </a:extLst>
              </p:cNvPr>
              <p:cNvSpPr/>
              <p:nvPr/>
            </p:nvSpPr>
            <p:spPr>
              <a:xfrm>
                <a:off x="3748216" y="1914336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E8D61685-CA97-B345-8BD4-CFC7E7335AD3}"/>
                  </a:ext>
                </a:extLst>
              </p:cNvPr>
              <p:cNvSpPr/>
              <p:nvPr/>
            </p:nvSpPr>
            <p:spPr>
              <a:xfrm>
                <a:off x="4227543" y="1914336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9C50EA06-9942-A547-BC6A-AD8D5357909D}"/>
                  </a:ext>
                </a:extLst>
              </p:cNvPr>
              <p:cNvSpPr/>
              <p:nvPr/>
            </p:nvSpPr>
            <p:spPr>
              <a:xfrm>
                <a:off x="4706872" y="1914336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E3A68207-972E-3E4A-B9D0-4586F9425A06}"/>
                  </a:ext>
                </a:extLst>
              </p:cNvPr>
              <p:cNvSpPr/>
              <p:nvPr/>
            </p:nvSpPr>
            <p:spPr>
              <a:xfrm>
                <a:off x="5186198" y="1914336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A475DE10-4F24-4E42-92B7-F3BF07D8C93D}"/>
                  </a:ext>
                </a:extLst>
              </p:cNvPr>
              <p:cNvSpPr/>
              <p:nvPr/>
            </p:nvSpPr>
            <p:spPr>
              <a:xfrm>
                <a:off x="5665525" y="1914336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646AA8C-ADE2-AC49-9EE3-B163BA9A648F}"/>
                  </a:ext>
                </a:extLst>
              </p:cNvPr>
              <p:cNvSpPr/>
              <p:nvPr/>
            </p:nvSpPr>
            <p:spPr>
              <a:xfrm>
                <a:off x="6144852" y="1914336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CF0A6F0E-56F8-7B4A-8613-19BE72EE5788}"/>
                  </a:ext>
                </a:extLst>
              </p:cNvPr>
              <p:cNvSpPr/>
              <p:nvPr/>
            </p:nvSpPr>
            <p:spPr>
              <a:xfrm>
                <a:off x="6624180" y="1914336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17CCB18E-BC9C-544F-9570-AA7CA393A042}"/>
                  </a:ext>
                </a:extLst>
              </p:cNvPr>
              <p:cNvSpPr/>
              <p:nvPr/>
            </p:nvSpPr>
            <p:spPr>
              <a:xfrm>
                <a:off x="3268889" y="2455461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C229852-7359-A541-BFA1-282B5706FB77}"/>
                  </a:ext>
                </a:extLst>
              </p:cNvPr>
              <p:cNvSpPr/>
              <p:nvPr/>
            </p:nvSpPr>
            <p:spPr>
              <a:xfrm>
                <a:off x="5186198" y="2455461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709BDA5D-5B7E-5E4F-8657-81613822C3B5}"/>
                  </a:ext>
                </a:extLst>
              </p:cNvPr>
              <p:cNvSpPr/>
              <p:nvPr/>
            </p:nvSpPr>
            <p:spPr>
              <a:xfrm>
                <a:off x="5665525" y="2455461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BE10C945-6C60-D346-A95F-4D3B8612A833}"/>
                  </a:ext>
                </a:extLst>
              </p:cNvPr>
              <p:cNvSpPr/>
              <p:nvPr/>
            </p:nvSpPr>
            <p:spPr>
              <a:xfrm>
                <a:off x="6144852" y="2455461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EB4CD101-B2D3-F840-8A92-FA949C6605B5}"/>
                  </a:ext>
                </a:extLst>
              </p:cNvPr>
              <p:cNvSpPr/>
              <p:nvPr/>
            </p:nvSpPr>
            <p:spPr>
              <a:xfrm>
                <a:off x="6624180" y="2455461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D2C601B7-4EF4-9648-A874-9D95FB3EB282}"/>
                  </a:ext>
                </a:extLst>
              </p:cNvPr>
              <p:cNvSpPr/>
              <p:nvPr/>
            </p:nvSpPr>
            <p:spPr>
              <a:xfrm>
                <a:off x="3268889" y="2996585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6D8F77A6-32D4-3F44-B0A3-86E888E3B64A}"/>
                  </a:ext>
                </a:extLst>
              </p:cNvPr>
              <p:cNvSpPr/>
              <p:nvPr/>
            </p:nvSpPr>
            <p:spPr>
              <a:xfrm>
                <a:off x="3748217" y="2996585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8CECB8B3-68A1-5B49-A309-2C23E9FC2983}"/>
                  </a:ext>
                </a:extLst>
              </p:cNvPr>
              <p:cNvSpPr/>
              <p:nvPr/>
            </p:nvSpPr>
            <p:spPr>
              <a:xfrm>
                <a:off x="4227544" y="2996585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0D665023-2DD9-1347-8945-C4415FAE1145}"/>
                  </a:ext>
                </a:extLst>
              </p:cNvPr>
              <p:cNvSpPr/>
              <p:nvPr/>
            </p:nvSpPr>
            <p:spPr>
              <a:xfrm>
                <a:off x="6144852" y="2996585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7485BD8B-EB29-694B-B452-3A94D65E6AD4}"/>
                  </a:ext>
                </a:extLst>
              </p:cNvPr>
              <p:cNvSpPr/>
              <p:nvPr/>
            </p:nvSpPr>
            <p:spPr>
              <a:xfrm>
                <a:off x="4706872" y="2996585"/>
                <a:ext cx="370449" cy="37044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C3C6E365-9D69-6647-8562-9FFA871DC05A}"/>
                  </a:ext>
                </a:extLst>
              </p:cNvPr>
              <p:cNvSpPr/>
              <p:nvPr/>
            </p:nvSpPr>
            <p:spPr>
              <a:xfrm>
                <a:off x="3268889" y="3537709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66CCA089-B6B5-7F43-9911-5A2600CF8271}"/>
                  </a:ext>
                </a:extLst>
              </p:cNvPr>
              <p:cNvSpPr/>
              <p:nvPr/>
            </p:nvSpPr>
            <p:spPr>
              <a:xfrm>
                <a:off x="3748217" y="3537709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FAF93127-C2A4-0F4A-A2C4-92972A353952}"/>
                  </a:ext>
                </a:extLst>
              </p:cNvPr>
              <p:cNvSpPr/>
              <p:nvPr/>
            </p:nvSpPr>
            <p:spPr>
              <a:xfrm>
                <a:off x="4227544" y="3537709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E9868F66-4AEC-2547-9CF3-647D9BD0CB3B}"/>
                  </a:ext>
                </a:extLst>
              </p:cNvPr>
              <p:cNvSpPr/>
              <p:nvPr/>
            </p:nvSpPr>
            <p:spPr>
              <a:xfrm>
                <a:off x="4706872" y="3537709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2600DDDC-999E-504C-95AD-02516E318B9B}"/>
                  </a:ext>
                </a:extLst>
              </p:cNvPr>
              <p:cNvSpPr/>
              <p:nvPr/>
            </p:nvSpPr>
            <p:spPr>
              <a:xfrm>
                <a:off x="5186198" y="3537709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E54B441C-34B1-9A4B-AD5A-E95D4C03473E}"/>
                  </a:ext>
                </a:extLst>
              </p:cNvPr>
              <p:cNvSpPr/>
              <p:nvPr/>
            </p:nvSpPr>
            <p:spPr>
              <a:xfrm>
                <a:off x="3268889" y="4078835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01ABA356-5E90-7443-98A9-1A9E25DCED84}"/>
                  </a:ext>
                </a:extLst>
              </p:cNvPr>
              <p:cNvSpPr/>
              <p:nvPr/>
            </p:nvSpPr>
            <p:spPr>
              <a:xfrm>
                <a:off x="3748216" y="4078835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9D1FFCAB-D4F3-134E-B2AE-DE51B215393A}"/>
                  </a:ext>
                </a:extLst>
              </p:cNvPr>
              <p:cNvSpPr/>
              <p:nvPr/>
            </p:nvSpPr>
            <p:spPr>
              <a:xfrm>
                <a:off x="4227543" y="4078835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145F3218-60DC-714F-AF25-9804984FC351}"/>
                  </a:ext>
                </a:extLst>
              </p:cNvPr>
              <p:cNvSpPr/>
              <p:nvPr/>
            </p:nvSpPr>
            <p:spPr>
              <a:xfrm>
                <a:off x="4706872" y="4078835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82024F34-57A8-FF45-BA9D-43ADFE35B88B}"/>
                  </a:ext>
                </a:extLst>
              </p:cNvPr>
              <p:cNvSpPr/>
              <p:nvPr/>
            </p:nvSpPr>
            <p:spPr>
              <a:xfrm>
                <a:off x="5186198" y="4078835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06FB0E4-60BB-9B44-AF98-B3EDE9C95325}"/>
                  </a:ext>
                </a:extLst>
              </p:cNvPr>
              <p:cNvSpPr/>
              <p:nvPr/>
            </p:nvSpPr>
            <p:spPr>
              <a:xfrm>
                <a:off x="5665525" y="4078835"/>
                <a:ext cx="370449" cy="37044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21CC36B-775F-9D47-BB21-6879C9065653}"/>
                </a:ext>
              </a:extLst>
            </p:cNvPr>
            <p:cNvSpPr txBox="1"/>
            <p:nvPr/>
          </p:nvSpPr>
          <p:spPr>
            <a:xfrm>
              <a:off x="3419432" y="1430384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9CB8ABE-FF87-3641-BAD9-625475609DDB}"/>
                </a:ext>
              </a:extLst>
            </p:cNvPr>
            <p:cNvSpPr txBox="1"/>
            <p:nvPr/>
          </p:nvSpPr>
          <p:spPr>
            <a:xfrm>
              <a:off x="4284259" y="1430384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B843682-0E34-F745-B20A-FF8253E3BE51}"/>
                </a:ext>
              </a:extLst>
            </p:cNvPr>
            <p:cNvSpPr txBox="1"/>
            <p:nvPr/>
          </p:nvSpPr>
          <p:spPr>
            <a:xfrm>
              <a:off x="5275723" y="1430384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F840BE4-B1F8-064A-8713-B5CCDFCCA5CF}"/>
                </a:ext>
              </a:extLst>
            </p:cNvPr>
            <p:cNvSpPr txBox="1"/>
            <p:nvPr/>
          </p:nvSpPr>
          <p:spPr>
            <a:xfrm>
              <a:off x="6267188" y="1430384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12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  <a:endPara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7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964650-9E9E-9B4C-8123-B67FAD8513F2}"/>
              </a:ext>
            </a:extLst>
          </p:cNvPr>
          <p:cNvSpPr txBox="1"/>
          <p:nvPr/>
        </p:nvSpPr>
        <p:spPr>
          <a:xfrm>
            <a:off x="2240280" y="22745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문제점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74CD5-56D0-B944-A9C2-9590D91D348B}"/>
              </a:ext>
            </a:extLst>
          </p:cNvPr>
          <p:cNvSpPr txBox="1"/>
          <p:nvPr/>
        </p:nvSpPr>
        <p:spPr>
          <a:xfrm>
            <a:off x="2240280" y="35585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주제 선정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C618E-2958-2C4D-B9D2-2A36690A99A0}"/>
              </a:ext>
            </a:extLst>
          </p:cNvPr>
          <p:cNvSpPr txBox="1"/>
          <p:nvPr/>
        </p:nvSpPr>
        <p:spPr>
          <a:xfrm>
            <a:off x="2240280" y="480822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>
                <a:solidFill>
                  <a:schemeClr val="bg1"/>
                </a:solidFill>
              </a:rPr>
              <a:t>작폼</a:t>
            </a:r>
            <a:r>
              <a:rPr kumimoji="1" lang="ko-KR" altLang="en-US" b="1" dirty="0">
                <a:solidFill>
                  <a:schemeClr val="bg1"/>
                </a:solidFill>
              </a:rPr>
              <a:t> 소개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E544F-5F8A-4E4F-9376-FC7CA8339598}"/>
              </a:ext>
            </a:extLst>
          </p:cNvPr>
          <p:cNvSpPr txBox="1"/>
          <p:nvPr/>
        </p:nvSpPr>
        <p:spPr>
          <a:xfrm>
            <a:off x="2240280" y="608076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참고 문헌 및 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1A17B7-FC2F-AC44-B5BE-0B928ED470EA}"/>
              </a:ext>
            </a:extLst>
          </p:cNvPr>
          <p:cNvSpPr txBox="1"/>
          <p:nvPr/>
        </p:nvSpPr>
        <p:spPr>
          <a:xfrm>
            <a:off x="2240280" y="2670334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bg1"/>
                </a:solidFill>
              </a:rPr>
              <a:t>문제점 찾기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F886CE-B3CB-4B43-B3FA-5260FDF45959}"/>
              </a:ext>
            </a:extLst>
          </p:cNvPr>
          <p:cNvSpPr txBox="1"/>
          <p:nvPr/>
        </p:nvSpPr>
        <p:spPr>
          <a:xfrm>
            <a:off x="2240280" y="3927872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bg1"/>
                </a:solidFill>
              </a:rPr>
              <a:t>문제점 개선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bg1"/>
                </a:solidFill>
              </a:rPr>
              <a:t>주제 선정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153003-421F-DF49-A69B-A3FB8B96C784}"/>
              </a:ext>
            </a:extLst>
          </p:cNvPr>
          <p:cNvSpPr txBox="1"/>
          <p:nvPr/>
        </p:nvSpPr>
        <p:spPr>
          <a:xfrm>
            <a:off x="2240280" y="5173980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bg1"/>
                </a:solidFill>
              </a:rPr>
              <a:t>작품 상세 소개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bg1"/>
                </a:solidFill>
              </a:rPr>
              <a:t>작품 시나리오</a:t>
            </a:r>
            <a:endParaRPr kumimoji="1"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4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77745" y="30588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9584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BBE629D-F487-884A-8BD1-BD2E226CC61D}"/>
              </a:ext>
            </a:extLst>
          </p:cNvPr>
          <p:cNvSpPr txBox="1"/>
          <p:nvPr/>
        </p:nvSpPr>
        <p:spPr>
          <a:xfrm>
            <a:off x="1364542" y="3482249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  <a:alpha val="52000"/>
                  </a:schemeClr>
                </a:solidFill>
              </a:rPr>
              <a:t>문제점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924A9C-6C27-7641-B9AC-31A4BF2D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Part 1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F8BFF-C935-CA47-AB21-716A068FD3D8}"/>
              </a:ext>
            </a:extLst>
          </p:cNvPr>
          <p:cNvSpPr txBox="1"/>
          <p:nvPr/>
        </p:nvSpPr>
        <p:spPr>
          <a:xfrm>
            <a:off x="620134" y="3482249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solidFill>
                  <a:schemeClr val="bg1">
                    <a:lumMod val="85000"/>
                  </a:schemeClr>
                </a:solidFill>
              </a:rPr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57453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DB34F60-3BFD-BC4C-9924-527C24104F66}"/>
              </a:ext>
            </a:extLst>
          </p:cNvPr>
          <p:cNvGrpSpPr/>
          <p:nvPr/>
        </p:nvGrpSpPr>
        <p:grpSpPr>
          <a:xfrm>
            <a:off x="7418229" y="2402157"/>
            <a:ext cx="3053142" cy="3053142"/>
            <a:chOff x="7418229" y="2402157"/>
            <a:chExt cx="3053142" cy="3053142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2E2C860-3656-2943-9F9D-CF03E93A9098}"/>
                </a:ext>
              </a:extLst>
            </p:cNvPr>
            <p:cNvGrpSpPr/>
            <p:nvPr/>
          </p:nvGrpSpPr>
          <p:grpSpPr>
            <a:xfrm>
              <a:off x="7418229" y="2402157"/>
              <a:ext cx="3053142" cy="3053142"/>
              <a:chOff x="7418229" y="2402157"/>
              <a:chExt cx="3053142" cy="3053142"/>
            </a:xfrm>
          </p:grpSpPr>
          <p:sp>
            <p:nvSpPr>
              <p:cNvPr id="62" name="자유형 61">
                <a:extLst>
                  <a:ext uri="{FF2B5EF4-FFF2-40B4-BE49-F238E27FC236}">
                    <a16:creationId xmlns:a16="http://schemas.microsoft.com/office/drawing/2014/main" id="{E049E316-658C-EE4E-93B7-22AAB39EE4E6}"/>
                  </a:ext>
                </a:extLst>
              </p:cNvPr>
              <p:cNvSpPr/>
              <p:nvPr/>
            </p:nvSpPr>
            <p:spPr>
              <a:xfrm>
                <a:off x="7721544" y="4839216"/>
                <a:ext cx="2446514" cy="322538"/>
              </a:xfrm>
              <a:custGeom>
                <a:avLst/>
                <a:gdLst>
                  <a:gd name="connsiteX0" fmla="*/ 0 w 2446514"/>
                  <a:gd name="connsiteY0" fmla="*/ 0 h 322538"/>
                  <a:gd name="connsiteX1" fmla="*/ 2446514 w 2446514"/>
                  <a:gd name="connsiteY1" fmla="*/ 0 h 322538"/>
                  <a:gd name="connsiteX2" fmla="*/ 2401233 w 2446514"/>
                  <a:gd name="connsiteY2" fmla="*/ 60553 h 322538"/>
                  <a:gd name="connsiteX3" fmla="*/ 2194298 w 2446514"/>
                  <a:gd name="connsiteY3" fmla="*/ 267488 h 322538"/>
                  <a:gd name="connsiteX4" fmla="*/ 2120681 w 2446514"/>
                  <a:gd name="connsiteY4" fmla="*/ 322538 h 322538"/>
                  <a:gd name="connsiteX5" fmla="*/ 325833 w 2446514"/>
                  <a:gd name="connsiteY5" fmla="*/ 322538 h 322538"/>
                  <a:gd name="connsiteX6" fmla="*/ 252216 w 2446514"/>
                  <a:gd name="connsiteY6" fmla="*/ 267488 h 322538"/>
                  <a:gd name="connsiteX7" fmla="*/ 45281 w 2446514"/>
                  <a:gd name="connsiteY7" fmla="*/ 60553 h 322538"/>
                  <a:gd name="connsiteX8" fmla="*/ 0 w 2446514"/>
                  <a:gd name="connsiteY8" fmla="*/ 0 h 32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46514" h="322538">
                    <a:moveTo>
                      <a:pt x="0" y="0"/>
                    </a:moveTo>
                    <a:lnTo>
                      <a:pt x="2446514" y="0"/>
                    </a:lnTo>
                    <a:lnTo>
                      <a:pt x="2401233" y="60553"/>
                    </a:lnTo>
                    <a:cubicBezTo>
                      <a:pt x="2339012" y="135948"/>
                      <a:pt x="2269693" y="205267"/>
                      <a:pt x="2194298" y="267488"/>
                    </a:cubicBezTo>
                    <a:lnTo>
                      <a:pt x="2120681" y="322538"/>
                    </a:lnTo>
                    <a:lnTo>
                      <a:pt x="325833" y="322538"/>
                    </a:lnTo>
                    <a:lnTo>
                      <a:pt x="252216" y="267488"/>
                    </a:lnTo>
                    <a:cubicBezTo>
                      <a:pt x="176821" y="205267"/>
                      <a:pt x="107502" y="135948"/>
                      <a:pt x="45281" y="6055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동선의 낭비</a:t>
                </a:r>
              </a:p>
            </p:txBody>
          </p:sp>
          <p:sp>
            <p:nvSpPr>
              <p:cNvPr id="63" name="자유형 62">
                <a:extLst>
                  <a:ext uri="{FF2B5EF4-FFF2-40B4-BE49-F238E27FC236}">
                    <a16:creationId xmlns:a16="http://schemas.microsoft.com/office/drawing/2014/main" id="{06D59F69-C517-594C-A962-2E46F2283070}"/>
                  </a:ext>
                </a:extLst>
              </p:cNvPr>
              <p:cNvSpPr/>
              <p:nvPr/>
            </p:nvSpPr>
            <p:spPr>
              <a:xfrm>
                <a:off x="7418229" y="2402157"/>
                <a:ext cx="3053142" cy="2437059"/>
              </a:xfrm>
              <a:custGeom>
                <a:avLst/>
                <a:gdLst>
                  <a:gd name="connsiteX0" fmla="*/ 1526571 w 3053142"/>
                  <a:gd name="connsiteY0" fmla="*/ 0 h 2437059"/>
                  <a:gd name="connsiteX1" fmla="*/ 3053142 w 3053142"/>
                  <a:gd name="connsiteY1" fmla="*/ 1526571 h 2437059"/>
                  <a:gd name="connsiteX2" fmla="*/ 2792428 w 3053142"/>
                  <a:gd name="connsiteY2" fmla="*/ 2380091 h 2437059"/>
                  <a:gd name="connsiteX3" fmla="*/ 2749828 w 3053142"/>
                  <a:gd name="connsiteY3" fmla="*/ 2437059 h 2437059"/>
                  <a:gd name="connsiteX4" fmla="*/ 303314 w 3053142"/>
                  <a:gd name="connsiteY4" fmla="*/ 2437059 h 2437059"/>
                  <a:gd name="connsiteX5" fmla="*/ 260714 w 3053142"/>
                  <a:gd name="connsiteY5" fmla="*/ 2380091 h 2437059"/>
                  <a:gd name="connsiteX6" fmla="*/ 0 w 3053142"/>
                  <a:gd name="connsiteY6" fmla="*/ 1526571 h 2437059"/>
                  <a:gd name="connsiteX7" fmla="*/ 1526571 w 3053142"/>
                  <a:gd name="connsiteY7" fmla="*/ 0 h 2437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53142" h="2437059">
                    <a:moveTo>
                      <a:pt x="1526571" y="0"/>
                    </a:moveTo>
                    <a:cubicBezTo>
                      <a:pt x="2369673" y="0"/>
                      <a:pt x="3053142" y="683469"/>
                      <a:pt x="3053142" y="1526571"/>
                    </a:cubicBezTo>
                    <a:cubicBezTo>
                      <a:pt x="3053142" y="1842734"/>
                      <a:pt x="2957029" y="2136449"/>
                      <a:pt x="2792428" y="2380091"/>
                    </a:cubicBezTo>
                    <a:lnTo>
                      <a:pt x="2749828" y="2437059"/>
                    </a:lnTo>
                    <a:lnTo>
                      <a:pt x="303314" y="2437059"/>
                    </a:lnTo>
                    <a:lnTo>
                      <a:pt x="260714" y="2380091"/>
                    </a:lnTo>
                    <a:cubicBezTo>
                      <a:pt x="96113" y="2136449"/>
                      <a:pt x="0" y="1842734"/>
                      <a:pt x="0" y="1526571"/>
                    </a:cubicBezTo>
                    <a:cubicBezTo>
                      <a:pt x="0" y="683469"/>
                      <a:pt x="683469" y="0"/>
                      <a:pt x="152657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" name="자유형 63">
                <a:extLst>
                  <a:ext uri="{FF2B5EF4-FFF2-40B4-BE49-F238E27FC236}">
                    <a16:creationId xmlns:a16="http://schemas.microsoft.com/office/drawing/2014/main" id="{4C692CEA-A81C-AD49-A11F-46801BA982A4}"/>
                  </a:ext>
                </a:extLst>
              </p:cNvPr>
              <p:cNvSpPr/>
              <p:nvPr/>
            </p:nvSpPr>
            <p:spPr>
              <a:xfrm>
                <a:off x="8047377" y="5161754"/>
                <a:ext cx="1794848" cy="293545"/>
              </a:xfrm>
              <a:custGeom>
                <a:avLst/>
                <a:gdLst>
                  <a:gd name="connsiteX0" fmla="*/ 0 w 1794848"/>
                  <a:gd name="connsiteY0" fmla="*/ 0 h 293545"/>
                  <a:gd name="connsiteX1" fmla="*/ 1794848 w 1794848"/>
                  <a:gd name="connsiteY1" fmla="*/ 0 h 293545"/>
                  <a:gd name="connsiteX2" fmla="*/ 1750944 w 1794848"/>
                  <a:gd name="connsiteY2" fmla="*/ 32831 h 293545"/>
                  <a:gd name="connsiteX3" fmla="*/ 897424 w 1794848"/>
                  <a:gd name="connsiteY3" fmla="*/ 293545 h 293545"/>
                  <a:gd name="connsiteX4" fmla="*/ 43904 w 1794848"/>
                  <a:gd name="connsiteY4" fmla="*/ 32831 h 293545"/>
                  <a:gd name="connsiteX5" fmla="*/ 0 w 1794848"/>
                  <a:gd name="connsiteY5" fmla="*/ 0 h 293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4848" h="293545">
                    <a:moveTo>
                      <a:pt x="0" y="0"/>
                    </a:moveTo>
                    <a:lnTo>
                      <a:pt x="1794848" y="0"/>
                    </a:lnTo>
                    <a:lnTo>
                      <a:pt x="1750944" y="32831"/>
                    </a:lnTo>
                    <a:cubicBezTo>
                      <a:pt x="1507302" y="197432"/>
                      <a:pt x="1213587" y="293545"/>
                      <a:pt x="897424" y="293545"/>
                    </a:cubicBezTo>
                    <a:cubicBezTo>
                      <a:pt x="581261" y="293545"/>
                      <a:pt x="287546" y="197432"/>
                      <a:pt x="43904" y="328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6429D4F-38AE-654D-AB57-5CC00B06C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718342">
              <a:off x="7584223" y="3184342"/>
              <a:ext cx="2571381" cy="1031027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2AAE2E-70EE-414A-AECF-5DD3DB4903E0}"/>
              </a:ext>
            </a:extLst>
          </p:cNvPr>
          <p:cNvGrpSpPr/>
          <p:nvPr/>
        </p:nvGrpSpPr>
        <p:grpSpPr>
          <a:xfrm>
            <a:off x="1586065" y="1920529"/>
            <a:ext cx="3137172" cy="3534770"/>
            <a:chOff x="1586065" y="1920529"/>
            <a:chExt cx="3137172" cy="3534770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10F2150-1FC3-E345-A582-C382FB775F42}"/>
                </a:ext>
              </a:extLst>
            </p:cNvPr>
            <p:cNvGrpSpPr/>
            <p:nvPr/>
          </p:nvGrpSpPr>
          <p:grpSpPr>
            <a:xfrm>
              <a:off x="1586065" y="2402157"/>
              <a:ext cx="3053142" cy="3053142"/>
              <a:chOff x="1586065" y="2402157"/>
              <a:chExt cx="3053142" cy="3053142"/>
            </a:xfrm>
          </p:grpSpPr>
          <p:sp>
            <p:nvSpPr>
              <p:cNvPr id="50" name="자유형 49">
                <a:extLst>
                  <a:ext uri="{FF2B5EF4-FFF2-40B4-BE49-F238E27FC236}">
                    <a16:creationId xmlns:a16="http://schemas.microsoft.com/office/drawing/2014/main" id="{CC837188-A384-7F47-BCE6-007A4DD2DDAB}"/>
                  </a:ext>
                </a:extLst>
              </p:cNvPr>
              <p:cNvSpPr/>
              <p:nvPr/>
            </p:nvSpPr>
            <p:spPr>
              <a:xfrm>
                <a:off x="1889380" y="4839216"/>
                <a:ext cx="2446514" cy="322538"/>
              </a:xfrm>
              <a:custGeom>
                <a:avLst/>
                <a:gdLst>
                  <a:gd name="connsiteX0" fmla="*/ 0 w 2446514"/>
                  <a:gd name="connsiteY0" fmla="*/ 0 h 322538"/>
                  <a:gd name="connsiteX1" fmla="*/ 2446514 w 2446514"/>
                  <a:gd name="connsiteY1" fmla="*/ 0 h 322538"/>
                  <a:gd name="connsiteX2" fmla="*/ 2401233 w 2446514"/>
                  <a:gd name="connsiteY2" fmla="*/ 60553 h 322538"/>
                  <a:gd name="connsiteX3" fmla="*/ 2194298 w 2446514"/>
                  <a:gd name="connsiteY3" fmla="*/ 267488 h 322538"/>
                  <a:gd name="connsiteX4" fmla="*/ 2120681 w 2446514"/>
                  <a:gd name="connsiteY4" fmla="*/ 322538 h 322538"/>
                  <a:gd name="connsiteX5" fmla="*/ 325833 w 2446514"/>
                  <a:gd name="connsiteY5" fmla="*/ 322538 h 322538"/>
                  <a:gd name="connsiteX6" fmla="*/ 252216 w 2446514"/>
                  <a:gd name="connsiteY6" fmla="*/ 267488 h 322538"/>
                  <a:gd name="connsiteX7" fmla="*/ 45281 w 2446514"/>
                  <a:gd name="connsiteY7" fmla="*/ 60553 h 322538"/>
                  <a:gd name="connsiteX8" fmla="*/ 0 w 2446514"/>
                  <a:gd name="connsiteY8" fmla="*/ 0 h 32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46514" h="322538">
                    <a:moveTo>
                      <a:pt x="0" y="0"/>
                    </a:moveTo>
                    <a:lnTo>
                      <a:pt x="2446514" y="0"/>
                    </a:lnTo>
                    <a:lnTo>
                      <a:pt x="2401233" y="60553"/>
                    </a:lnTo>
                    <a:cubicBezTo>
                      <a:pt x="2339012" y="135948"/>
                      <a:pt x="2269693" y="205267"/>
                      <a:pt x="2194298" y="267488"/>
                    </a:cubicBezTo>
                    <a:lnTo>
                      <a:pt x="2120681" y="322538"/>
                    </a:lnTo>
                    <a:lnTo>
                      <a:pt x="325833" y="322538"/>
                    </a:lnTo>
                    <a:lnTo>
                      <a:pt x="252216" y="267488"/>
                    </a:lnTo>
                    <a:cubicBezTo>
                      <a:pt x="176821" y="205267"/>
                      <a:pt x="107502" y="135948"/>
                      <a:pt x="45281" y="6055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빈자리 찾기</a:t>
                </a:r>
              </a:p>
            </p:txBody>
          </p:sp>
          <p:sp>
            <p:nvSpPr>
              <p:cNvPr id="49" name="자유형 48">
                <a:extLst>
                  <a:ext uri="{FF2B5EF4-FFF2-40B4-BE49-F238E27FC236}">
                    <a16:creationId xmlns:a16="http://schemas.microsoft.com/office/drawing/2014/main" id="{42C8DF9D-3438-764E-A862-2F65574F4BFD}"/>
                  </a:ext>
                </a:extLst>
              </p:cNvPr>
              <p:cNvSpPr/>
              <p:nvPr/>
            </p:nvSpPr>
            <p:spPr>
              <a:xfrm>
                <a:off x="1586065" y="2402157"/>
                <a:ext cx="3053142" cy="2437059"/>
              </a:xfrm>
              <a:custGeom>
                <a:avLst/>
                <a:gdLst>
                  <a:gd name="connsiteX0" fmla="*/ 1526571 w 3053142"/>
                  <a:gd name="connsiteY0" fmla="*/ 0 h 2437059"/>
                  <a:gd name="connsiteX1" fmla="*/ 3053142 w 3053142"/>
                  <a:gd name="connsiteY1" fmla="*/ 1526571 h 2437059"/>
                  <a:gd name="connsiteX2" fmla="*/ 2792428 w 3053142"/>
                  <a:gd name="connsiteY2" fmla="*/ 2380091 h 2437059"/>
                  <a:gd name="connsiteX3" fmla="*/ 2749828 w 3053142"/>
                  <a:gd name="connsiteY3" fmla="*/ 2437059 h 2437059"/>
                  <a:gd name="connsiteX4" fmla="*/ 303314 w 3053142"/>
                  <a:gd name="connsiteY4" fmla="*/ 2437059 h 2437059"/>
                  <a:gd name="connsiteX5" fmla="*/ 260714 w 3053142"/>
                  <a:gd name="connsiteY5" fmla="*/ 2380091 h 2437059"/>
                  <a:gd name="connsiteX6" fmla="*/ 0 w 3053142"/>
                  <a:gd name="connsiteY6" fmla="*/ 1526571 h 2437059"/>
                  <a:gd name="connsiteX7" fmla="*/ 1526571 w 3053142"/>
                  <a:gd name="connsiteY7" fmla="*/ 0 h 2437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53142" h="2437059">
                    <a:moveTo>
                      <a:pt x="1526571" y="0"/>
                    </a:moveTo>
                    <a:cubicBezTo>
                      <a:pt x="2369673" y="0"/>
                      <a:pt x="3053142" y="683469"/>
                      <a:pt x="3053142" y="1526571"/>
                    </a:cubicBezTo>
                    <a:cubicBezTo>
                      <a:pt x="3053142" y="1842734"/>
                      <a:pt x="2957029" y="2136449"/>
                      <a:pt x="2792428" y="2380091"/>
                    </a:cubicBezTo>
                    <a:lnTo>
                      <a:pt x="2749828" y="2437059"/>
                    </a:lnTo>
                    <a:lnTo>
                      <a:pt x="303314" y="2437059"/>
                    </a:lnTo>
                    <a:lnTo>
                      <a:pt x="260714" y="2380091"/>
                    </a:lnTo>
                    <a:cubicBezTo>
                      <a:pt x="96113" y="2136449"/>
                      <a:pt x="0" y="1842734"/>
                      <a:pt x="0" y="1526571"/>
                    </a:cubicBezTo>
                    <a:cubicBezTo>
                      <a:pt x="0" y="683469"/>
                      <a:pt x="683469" y="0"/>
                      <a:pt x="152657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6" name="자유형 45">
                <a:extLst>
                  <a:ext uri="{FF2B5EF4-FFF2-40B4-BE49-F238E27FC236}">
                    <a16:creationId xmlns:a16="http://schemas.microsoft.com/office/drawing/2014/main" id="{ADF837A2-FC72-8B46-B2CB-82BD04221E3E}"/>
                  </a:ext>
                </a:extLst>
              </p:cNvPr>
              <p:cNvSpPr/>
              <p:nvPr/>
            </p:nvSpPr>
            <p:spPr>
              <a:xfrm>
                <a:off x="2215213" y="5161754"/>
                <a:ext cx="1794848" cy="293545"/>
              </a:xfrm>
              <a:custGeom>
                <a:avLst/>
                <a:gdLst>
                  <a:gd name="connsiteX0" fmla="*/ 0 w 1794848"/>
                  <a:gd name="connsiteY0" fmla="*/ 0 h 293545"/>
                  <a:gd name="connsiteX1" fmla="*/ 1794848 w 1794848"/>
                  <a:gd name="connsiteY1" fmla="*/ 0 h 293545"/>
                  <a:gd name="connsiteX2" fmla="*/ 1750944 w 1794848"/>
                  <a:gd name="connsiteY2" fmla="*/ 32831 h 293545"/>
                  <a:gd name="connsiteX3" fmla="*/ 897424 w 1794848"/>
                  <a:gd name="connsiteY3" fmla="*/ 293545 h 293545"/>
                  <a:gd name="connsiteX4" fmla="*/ 43904 w 1794848"/>
                  <a:gd name="connsiteY4" fmla="*/ 32831 h 293545"/>
                  <a:gd name="connsiteX5" fmla="*/ 0 w 1794848"/>
                  <a:gd name="connsiteY5" fmla="*/ 0 h 293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4848" h="293545">
                    <a:moveTo>
                      <a:pt x="0" y="0"/>
                    </a:moveTo>
                    <a:lnTo>
                      <a:pt x="1794848" y="0"/>
                    </a:lnTo>
                    <a:lnTo>
                      <a:pt x="1750944" y="32831"/>
                    </a:lnTo>
                    <a:cubicBezTo>
                      <a:pt x="1507302" y="197432"/>
                      <a:pt x="1213587" y="293545"/>
                      <a:pt x="897424" y="293545"/>
                    </a:cubicBezTo>
                    <a:cubicBezTo>
                      <a:pt x="581261" y="293545"/>
                      <a:pt x="287546" y="197432"/>
                      <a:pt x="43904" y="328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E6BBDB6-BF55-AD48-B9C7-8E0AA081C6DA}"/>
                </a:ext>
              </a:extLst>
            </p:cNvPr>
            <p:cNvGrpSpPr/>
            <p:nvPr/>
          </p:nvGrpSpPr>
          <p:grpSpPr>
            <a:xfrm>
              <a:off x="2037801" y="1920529"/>
              <a:ext cx="2685436" cy="2864775"/>
              <a:chOff x="1783935" y="1699811"/>
              <a:chExt cx="3370895" cy="3370895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4B188219-CD7E-7043-AFB8-33BAE6E761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58" b="15958"/>
              <a:stretch/>
            </p:blipFill>
            <p:spPr>
              <a:xfrm>
                <a:off x="1783935" y="1699811"/>
                <a:ext cx="3370895" cy="3370895"/>
              </a:xfrm>
              <a:custGeom>
                <a:avLst/>
                <a:gdLst>
                  <a:gd name="connsiteX0" fmla="*/ 683904 w 1950230"/>
                  <a:gd name="connsiteY0" fmla="*/ 625586 h 1950230"/>
                  <a:gd name="connsiteX1" fmla="*/ 235447 w 1950230"/>
                  <a:gd name="connsiteY1" fmla="*/ 1065641 h 1950230"/>
                  <a:gd name="connsiteX2" fmla="*/ 683904 w 1950230"/>
                  <a:gd name="connsiteY2" fmla="*/ 1505696 h 1950230"/>
                  <a:gd name="connsiteX3" fmla="*/ 1132361 w 1950230"/>
                  <a:gd name="connsiteY3" fmla="*/ 1065641 h 1950230"/>
                  <a:gd name="connsiteX4" fmla="*/ 683904 w 1950230"/>
                  <a:gd name="connsiteY4" fmla="*/ 625586 h 1950230"/>
                  <a:gd name="connsiteX5" fmla="*/ 0 w 1950230"/>
                  <a:gd name="connsiteY5" fmla="*/ 0 h 1950230"/>
                  <a:gd name="connsiteX6" fmla="*/ 1950230 w 1950230"/>
                  <a:gd name="connsiteY6" fmla="*/ 0 h 1950230"/>
                  <a:gd name="connsiteX7" fmla="*/ 1950230 w 1950230"/>
                  <a:gd name="connsiteY7" fmla="*/ 1950230 h 1950230"/>
                  <a:gd name="connsiteX8" fmla="*/ 0 w 1950230"/>
                  <a:gd name="connsiteY8" fmla="*/ 1950230 h 195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230" h="1950230">
                    <a:moveTo>
                      <a:pt x="683904" y="625586"/>
                    </a:moveTo>
                    <a:cubicBezTo>
                      <a:pt x="436228" y="625586"/>
                      <a:pt x="235447" y="822605"/>
                      <a:pt x="235447" y="1065641"/>
                    </a:cubicBezTo>
                    <a:cubicBezTo>
                      <a:pt x="235447" y="1308677"/>
                      <a:pt x="436228" y="1505696"/>
                      <a:pt x="683904" y="1505696"/>
                    </a:cubicBezTo>
                    <a:cubicBezTo>
                      <a:pt x="931580" y="1505696"/>
                      <a:pt x="1132361" y="1308677"/>
                      <a:pt x="1132361" y="1065641"/>
                    </a:cubicBezTo>
                    <a:cubicBezTo>
                      <a:pt x="1132361" y="822605"/>
                      <a:pt x="931580" y="625586"/>
                      <a:pt x="683904" y="625586"/>
                    </a:cubicBezTo>
                    <a:close/>
                    <a:moveTo>
                      <a:pt x="0" y="0"/>
                    </a:moveTo>
                    <a:lnTo>
                      <a:pt x="1950230" y="0"/>
                    </a:lnTo>
                    <a:lnTo>
                      <a:pt x="1950230" y="1950230"/>
                    </a:lnTo>
                    <a:lnTo>
                      <a:pt x="0" y="1950230"/>
                    </a:lnTo>
                    <a:close/>
                  </a:path>
                </a:pathLst>
              </a:custGeom>
            </p:spPr>
          </p:pic>
          <p:pic>
            <p:nvPicPr>
              <p:cNvPr id="22" name="Picture 2" descr="라운드 테이블 - 무료 건물개 아이콘">
                <a:extLst>
                  <a:ext uri="{FF2B5EF4-FFF2-40B4-BE49-F238E27FC236}">
                    <a16:creationId xmlns:a16="http://schemas.microsoft.com/office/drawing/2014/main" id="{5DA7B605-C9D0-F741-8D50-4AC1F731C1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>
                      <a:alpha val="0"/>
                    </a:srgbClr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0836" y="2908608"/>
                <a:ext cx="1430252" cy="1430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4FB1EA5-EE19-C447-B57F-C33A814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문제점 찾기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382BA2-0916-C442-931F-79E3D5A0836E}"/>
              </a:ext>
            </a:extLst>
          </p:cNvPr>
          <p:cNvGrpSpPr/>
          <p:nvPr/>
        </p:nvGrpSpPr>
        <p:grpSpPr>
          <a:xfrm>
            <a:off x="4244194" y="2069000"/>
            <a:ext cx="3653078" cy="3686266"/>
            <a:chOff x="4244194" y="2069000"/>
            <a:chExt cx="3653078" cy="3686266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BA8C012-0693-BC46-8018-60B2497EAE89}"/>
                </a:ext>
              </a:extLst>
            </p:cNvPr>
            <p:cNvGrpSpPr/>
            <p:nvPr/>
          </p:nvGrpSpPr>
          <p:grpSpPr>
            <a:xfrm>
              <a:off x="4244194" y="2102188"/>
              <a:ext cx="3653078" cy="3653078"/>
              <a:chOff x="4244194" y="2128919"/>
              <a:chExt cx="3653078" cy="3653078"/>
            </a:xfrm>
          </p:grpSpPr>
          <p:sp>
            <p:nvSpPr>
              <p:cNvPr id="41" name="자유형 40">
                <a:extLst>
                  <a:ext uri="{FF2B5EF4-FFF2-40B4-BE49-F238E27FC236}">
                    <a16:creationId xmlns:a16="http://schemas.microsoft.com/office/drawing/2014/main" id="{178577DD-FC79-1C47-B7E1-15DBDB3FE506}"/>
                  </a:ext>
                </a:extLst>
              </p:cNvPr>
              <p:cNvSpPr/>
              <p:nvPr/>
            </p:nvSpPr>
            <p:spPr>
              <a:xfrm>
                <a:off x="4587412" y="5018513"/>
                <a:ext cx="2966645" cy="322538"/>
              </a:xfrm>
              <a:custGeom>
                <a:avLst/>
                <a:gdLst>
                  <a:gd name="connsiteX0" fmla="*/ 0 w 2966645"/>
                  <a:gd name="connsiteY0" fmla="*/ 0 h 322538"/>
                  <a:gd name="connsiteX1" fmla="*/ 2966645 w 2966645"/>
                  <a:gd name="connsiteY1" fmla="*/ 0 h 322538"/>
                  <a:gd name="connsiteX2" fmla="*/ 2892768 w 2966645"/>
                  <a:gd name="connsiteY2" fmla="*/ 98794 h 322538"/>
                  <a:gd name="connsiteX3" fmla="*/ 2774880 w 2966645"/>
                  <a:gd name="connsiteY3" fmla="*/ 228503 h 322538"/>
                  <a:gd name="connsiteX4" fmla="*/ 2671416 w 2966645"/>
                  <a:gd name="connsiteY4" fmla="*/ 322538 h 322538"/>
                  <a:gd name="connsiteX5" fmla="*/ 295228 w 2966645"/>
                  <a:gd name="connsiteY5" fmla="*/ 322538 h 322538"/>
                  <a:gd name="connsiteX6" fmla="*/ 191764 w 2966645"/>
                  <a:gd name="connsiteY6" fmla="*/ 228503 h 322538"/>
                  <a:gd name="connsiteX7" fmla="*/ 73876 w 2966645"/>
                  <a:gd name="connsiteY7" fmla="*/ 98794 h 322538"/>
                  <a:gd name="connsiteX8" fmla="*/ 0 w 2966645"/>
                  <a:gd name="connsiteY8" fmla="*/ 0 h 32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66645" h="322538">
                    <a:moveTo>
                      <a:pt x="0" y="0"/>
                    </a:moveTo>
                    <a:lnTo>
                      <a:pt x="2966645" y="0"/>
                    </a:lnTo>
                    <a:lnTo>
                      <a:pt x="2892768" y="98794"/>
                    </a:lnTo>
                    <a:cubicBezTo>
                      <a:pt x="2855545" y="143899"/>
                      <a:pt x="2816198" y="187186"/>
                      <a:pt x="2774880" y="228503"/>
                    </a:cubicBezTo>
                    <a:lnTo>
                      <a:pt x="2671416" y="322538"/>
                    </a:lnTo>
                    <a:lnTo>
                      <a:pt x="295228" y="322538"/>
                    </a:lnTo>
                    <a:lnTo>
                      <a:pt x="191764" y="228503"/>
                    </a:lnTo>
                    <a:cubicBezTo>
                      <a:pt x="150447" y="187186"/>
                      <a:pt x="111100" y="143899"/>
                      <a:pt x="73876" y="987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매장의 청결상태 유지</a:t>
                </a:r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ED79C0F6-E550-B641-AA9F-ADF4C82A5702}"/>
                  </a:ext>
                </a:extLst>
              </p:cNvPr>
              <p:cNvSpPr/>
              <p:nvPr/>
            </p:nvSpPr>
            <p:spPr>
              <a:xfrm>
                <a:off x="4244194" y="2128919"/>
                <a:ext cx="3653078" cy="2889594"/>
              </a:xfrm>
              <a:custGeom>
                <a:avLst/>
                <a:gdLst>
                  <a:gd name="connsiteX0" fmla="*/ 1826539 w 3653078"/>
                  <a:gd name="connsiteY0" fmla="*/ 0 h 2889594"/>
                  <a:gd name="connsiteX1" fmla="*/ 3653078 w 3653078"/>
                  <a:gd name="connsiteY1" fmla="*/ 1826539 h 2889594"/>
                  <a:gd name="connsiteX2" fmla="*/ 3341134 w 3653078"/>
                  <a:gd name="connsiteY2" fmla="*/ 2847774 h 2889594"/>
                  <a:gd name="connsiteX3" fmla="*/ 3309862 w 3653078"/>
                  <a:gd name="connsiteY3" fmla="*/ 2889594 h 2889594"/>
                  <a:gd name="connsiteX4" fmla="*/ 343217 w 3653078"/>
                  <a:gd name="connsiteY4" fmla="*/ 2889594 h 2889594"/>
                  <a:gd name="connsiteX5" fmla="*/ 311944 w 3653078"/>
                  <a:gd name="connsiteY5" fmla="*/ 2847774 h 2889594"/>
                  <a:gd name="connsiteX6" fmla="*/ 0 w 3653078"/>
                  <a:gd name="connsiteY6" fmla="*/ 1826539 h 2889594"/>
                  <a:gd name="connsiteX7" fmla="*/ 1826539 w 3653078"/>
                  <a:gd name="connsiteY7" fmla="*/ 0 h 2889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3078" h="2889594">
                    <a:moveTo>
                      <a:pt x="1826539" y="0"/>
                    </a:moveTo>
                    <a:cubicBezTo>
                      <a:pt x="2835309" y="0"/>
                      <a:pt x="3653078" y="817769"/>
                      <a:pt x="3653078" y="1826539"/>
                    </a:cubicBezTo>
                    <a:cubicBezTo>
                      <a:pt x="3653078" y="2204828"/>
                      <a:pt x="3538079" y="2556257"/>
                      <a:pt x="3341134" y="2847774"/>
                    </a:cubicBezTo>
                    <a:lnTo>
                      <a:pt x="3309862" y="2889594"/>
                    </a:lnTo>
                    <a:lnTo>
                      <a:pt x="343217" y="2889594"/>
                    </a:lnTo>
                    <a:lnTo>
                      <a:pt x="311944" y="2847774"/>
                    </a:lnTo>
                    <a:cubicBezTo>
                      <a:pt x="114999" y="2556257"/>
                      <a:pt x="0" y="2204828"/>
                      <a:pt x="0" y="1826539"/>
                    </a:cubicBezTo>
                    <a:cubicBezTo>
                      <a:pt x="0" y="817769"/>
                      <a:pt x="817769" y="0"/>
                      <a:pt x="1826539" y="0"/>
                    </a:cubicBez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" name="자유형 36">
                <a:extLst>
                  <a:ext uri="{FF2B5EF4-FFF2-40B4-BE49-F238E27FC236}">
                    <a16:creationId xmlns:a16="http://schemas.microsoft.com/office/drawing/2014/main" id="{756CD931-7EF1-464C-B1AF-A7411F481E5D}"/>
                  </a:ext>
                </a:extLst>
              </p:cNvPr>
              <p:cNvSpPr/>
              <p:nvPr/>
            </p:nvSpPr>
            <p:spPr>
              <a:xfrm>
                <a:off x="4882640" y="5341051"/>
                <a:ext cx="2376188" cy="440946"/>
              </a:xfrm>
              <a:custGeom>
                <a:avLst/>
                <a:gdLst>
                  <a:gd name="connsiteX0" fmla="*/ 0 w 2376188"/>
                  <a:gd name="connsiteY0" fmla="*/ 0 h 440946"/>
                  <a:gd name="connsiteX1" fmla="*/ 2376188 w 2376188"/>
                  <a:gd name="connsiteY1" fmla="*/ 0 h 440946"/>
                  <a:gd name="connsiteX2" fmla="*/ 2349943 w 2376188"/>
                  <a:gd name="connsiteY2" fmla="*/ 23853 h 440946"/>
                  <a:gd name="connsiteX3" fmla="*/ 1188094 w 2376188"/>
                  <a:gd name="connsiteY3" fmla="*/ 440946 h 440946"/>
                  <a:gd name="connsiteX4" fmla="*/ 26245 w 2376188"/>
                  <a:gd name="connsiteY4" fmla="*/ 23853 h 440946"/>
                  <a:gd name="connsiteX5" fmla="*/ 0 w 2376188"/>
                  <a:gd name="connsiteY5" fmla="*/ 0 h 440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6188" h="440946">
                    <a:moveTo>
                      <a:pt x="0" y="0"/>
                    </a:moveTo>
                    <a:lnTo>
                      <a:pt x="2376188" y="0"/>
                    </a:lnTo>
                    <a:lnTo>
                      <a:pt x="2349943" y="23853"/>
                    </a:lnTo>
                    <a:cubicBezTo>
                      <a:pt x="2034209" y="284420"/>
                      <a:pt x="1629431" y="440946"/>
                      <a:pt x="1188094" y="440946"/>
                    </a:cubicBezTo>
                    <a:cubicBezTo>
                      <a:pt x="746757" y="440946"/>
                      <a:pt x="341979" y="284420"/>
                      <a:pt x="26245" y="2385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5122" name="Picture 2" descr="라운드 테이블 - 무료 건물개 아이콘">
              <a:extLst>
                <a:ext uri="{FF2B5EF4-FFF2-40B4-BE49-F238E27FC236}">
                  <a16:creationId xmlns:a16="http://schemas.microsoft.com/office/drawing/2014/main" id="{E50BBEB0-B02C-8343-84EB-7F1FB2A1E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488" y="2884212"/>
              <a:ext cx="2142490" cy="2142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B0E1154-2A9E-654C-B2CD-75FF519FE371}"/>
                </a:ext>
              </a:extLst>
            </p:cNvPr>
            <p:cNvGrpSpPr/>
            <p:nvPr/>
          </p:nvGrpSpPr>
          <p:grpSpPr>
            <a:xfrm rot="13316930">
              <a:off x="5700874" y="2069000"/>
              <a:ext cx="1499051" cy="1630421"/>
              <a:chOff x="3889564" y="1234109"/>
              <a:chExt cx="1499051" cy="1630421"/>
            </a:xfrm>
          </p:grpSpPr>
          <p:pic>
            <p:nvPicPr>
              <p:cNvPr id="5124" name="Picture 4" descr="손을 닦다 스톡 콘텐츠 - 77320688">
                <a:extLst>
                  <a:ext uri="{FF2B5EF4-FFF2-40B4-BE49-F238E27FC236}">
                    <a16:creationId xmlns:a16="http://schemas.microsoft.com/office/drawing/2014/main" id="{4963C3A0-CE38-2E42-940F-D7BCAC6E0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55" t="19722" r="12797" b="10435"/>
              <a:stretch/>
            </p:blipFill>
            <p:spPr bwMode="auto">
              <a:xfrm rot="20846828">
                <a:off x="3889564" y="1314486"/>
                <a:ext cx="1499051" cy="1550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6" name="Picture 6" descr="마이크 컴퓨터 아이콘, 점선 원 자료, 전자 제품, 마이크, 블랙 png | PNGWing">
                <a:extLst>
                  <a:ext uri="{FF2B5EF4-FFF2-40B4-BE49-F238E27FC236}">
                    <a16:creationId xmlns:a16="http://schemas.microsoft.com/office/drawing/2014/main" id="{1ADB4F11-C9AF-1E40-83B4-E79A7071F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alphaModFix/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  <a14:imgEffect>
                          <a14:colorTemperature colorTemp="1505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86" t="17707" r="11605" b="18179"/>
              <a:stretch/>
            </p:blipFill>
            <p:spPr bwMode="auto">
              <a:xfrm>
                <a:off x="4678280" y="1954530"/>
                <a:ext cx="486134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마이크 컴퓨터 아이콘, 점선 원 자료, 전자 제품, 마이크, 블랙 png | PNGWing">
                <a:extLst>
                  <a:ext uri="{FF2B5EF4-FFF2-40B4-BE49-F238E27FC236}">
                    <a16:creationId xmlns:a16="http://schemas.microsoft.com/office/drawing/2014/main" id="{C107D8EF-EA92-4342-B3D9-B99D50D4CA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alphaModFix/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  <a14:imgEffect>
                          <a14:colorTemperature colorTemp="1505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86" t="17707" r="11605" b="18179"/>
              <a:stretch/>
            </p:blipFill>
            <p:spPr bwMode="auto">
              <a:xfrm>
                <a:off x="3892853" y="1484111"/>
                <a:ext cx="298770" cy="337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 descr="마이크 컴퓨터 아이콘, 점선 원 자료, 전자 제품, 마이크, 블랙 png | PNGWing">
                <a:extLst>
                  <a:ext uri="{FF2B5EF4-FFF2-40B4-BE49-F238E27FC236}">
                    <a16:creationId xmlns:a16="http://schemas.microsoft.com/office/drawing/2014/main" id="{3DFDABB9-6605-524B-86A6-B3BB5295C8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alphaModFix/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  <a14:imgEffect>
                          <a14:colorTemperature colorTemp="1505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86" t="17707" r="11605" b="18179"/>
              <a:stretch/>
            </p:blipFill>
            <p:spPr bwMode="auto">
              <a:xfrm>
                <a:off x="4417227" y="1234109"/>
                <a:ext cx="298770" cy="337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B4E1FF6-FA44-C541-8150-6E5049ADA487}"/>
              </a:ext>
            </a:extLst>
          </p:cNvPr>
          <p:cNvGrpSpPr/>
          <p:nvPr/>
        </p:nvGrpSpPr>
        <p:grpSpPr>
          <a:xfrm>
            <a:off x="549179" y="1478249"/>
            <a:ext cx="1223478" cy="471604"/>
            <a:chOff x="5616776" y="4056106"/>
            <a:chExt cx="1223478" cy="471604"/>
          </a:xfrm>
        </p:grpSpPr>
        <p:cxnSp>
          <p:nvCxnSpPr>
            <p:cNvPr id="32" name="직선 연결선 39">
              <a:extLst>
                <a:ext uri="{FF2B5EF4-FFF2-40B4-BE49-F238E27FC236}">
                  <a16:creationId xmlns:a16="http://schemas.microsoft.com/office/drawing/2014/main" id="{E11F0EB9-F051-4543-A7F6-AA0E7734F149}"/>
                </a:ext>
              </a:extLst>
            </p:cNvPr>
            <p:cNvCxnSpPr>
              <a:cxnSpLocks/>
            </p:cNvCxnSpPr>
            <p:nvPr/>
          </p:nvCxnSpPr>
          <p:spPr>
            <a:xfrm>
              <a:off x="5616776" y="4056106"/>
              <a:ext cx="0" cy="47160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EAB67D-716B-C648-BDDB-5B84BF6CA5BB}"/>
                </a:ext>
              </a:extLst>
            </p:cNvPr>
            <p:cNvSpPr txBox="1"/>
            <p:nvPr/>
          </p:nvSpPr>
          <p:spPr>
            <a:xfrm>
              <a:off x="5732258" y="41314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카페에서</a:t>
              </a:r>
              <a:endParaRPr kumimoji="1" lang="ko-KR" alt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46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1EA5-EE19-C447-B57F-C33A814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문제점 찾기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방문 손님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2DD9A6-A4E8-434B-8668-41BCD594318E}"/>
              </a:ext>
            </a:extLst>
          </p:cNvPr>
          <p:cNvGrpSpPr/>
          <p:nvPr/>
        </p:nvGrpSpPr>
        <p:grpSpPr>
          <a:xfrm>
            <a:off x="3042858" y="2373322"/>
            <a:ext cx="3053142" cy="3128967"/>
            <a:chOff x="7418229" y="2326332"/>
            <a:chExt cx="3053142" cy="3128967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FD62F02-8CE6-B149-A772-895A39EF405E}"/>
                </a:ext>
              </a:extLst>
            </p:cNvPr>
            <p:cNvGrpSpPr/>
            <p:nvPr/>
          </p:nvGrpSpPr>
          <p:grpSpPr>
            <a:xfrm>
              <a:off x="7418229" y="2402157"/>
              <a:ext cx="3053142" cy="3053142"/>
              <a:chOff x="7418229" y="2402157"/>
              <a:chExt cx="3053142" cy="3053142"/>
            </a:xfrm>
          </p:grpSpPr>
          <p:sp>
            <p:nvSpPr>
              <p:cNvPr id="9" name="자유형 8">
                <a:extLst>
                  <a:ext uri="{FF2B5EF4-FFF2-40B4-BE49-F238E27FC236}">
                    <a16:creationId xmlns:a16="http://schemas.microsoft.com/office/drawing/2014/main" id="{95CF7B0C-4082-7A4C-BA39-124360CBF1A9}"/>
                  </a:ext>
                </a:extLst>
              </p:cNvPr>
              <p:cNvSpPr/>
              <p:nvPr/>
            </p:nvSpPr>
            <p:spPr>
              <a:xfrm>
                <a:off x="7721544" y="4839216"/>
                <a:ext cx="2446514" cy="322538"/>
              </a:xfrm>
              <a:custGeom>
                <a:avLst/>
                <a:gdLst>
                  <a:gd name="connsiteX0" fmla="*/ 0 w 2446514"/>
                  <a:gd name="connsiteY0" fmla="*/ 0 h 322538"/>
                  <a:gd name="connsiteX1" fmla="*/ 2446514 w 2446514"/>
                  <a:gd name="connsiteY1" fmla="*/ 0 h 322538"/>
                  <a:gd name="connsiteX2" fmla="*/ 2401233 w 2446514"/>
                  <a:gd name="connsiteY2" fmla="*/ 60553 h 322538"/>
                  <a:gd name="connsiteX3" fmla="*/ 2194298 w 2446514"/>
                  <a:gd name="connsiteY3" fmla="*/ 267488 h 322538"/>
                  <a:gd name="connsiteX4" fmla="*/ 2120681 w 2446514"/>
                  <a:gd name="connsiteY4" fmla="*/ 322538 h 322538"/>
                  <a:gd name="connsiteX5" fmla="*/ 325833 w 2446514"/>
                  <a:gd name="connsiteY5" fmla="*/ 322538 h 322538"/>
                  <a:gd name="connsiteX6" fmla="*/ 252216 w 2446514"/>
                  <a:gd name="connsiteY6" fmla="*/ 267488 h 322538"/>
                  <a:gd name="connsiteX7" fmla="*/ 45281 w 2446514"/>
                  <a:gd name="connsiteY7" fmla="*/ 60553 h 322538"/>
                  <a:gd name="connsiteX8" fmla="*/ 0 w 2446514"/>
                  <a:gd name="connsiteY8" fmla="*/ 0 h 32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46514" h="322538">
                    <a:moveTo>
                      <a:pt x="0" y="0"/>
                    </a:moveTo>
                    <a:lnTo>
                      <a:pt x="2446514" y="0"/>
                    </a:lnTo>
                    <a:lnTo>
                      <a:pt x="2401233" y="60553"/>
                    </a:lnTo>
                    <a:cubicBezTo>
                      <a:pt x="2339012" y="135948"/>
                      <a:pt x="2269693" y="205267"/>
                      <a:pt x="2194298" y="267488"/>
                    </a:cubicBezTo>
                    <a:lnTo>
                      <a:pt x="2120681" y="322538"/>
                    </a:lnTo>
                    <a:lnTo>
                      <a:pt x="325833" y="322538"/>
                    </a:lnTo>
                    <a:lnTo>
                      <a:pt x="252216" y="267488"/>
                    </a:lnTo>
                    <a:cubicBezTo>
                      <a:pt x="176821" y="205267"/>
                      <a:pt x="107502" y="135948"/>
                      <a:pt x="45281" y="6055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동선의 낭비</a:t>
                </a:r>
              </a:p>
            </p:txBody>
          </p:sp>
          <p:sp>
            <p:nvSpPr>
              <p:cNvPr id="10" name="자유형 9">
                <a:extLst>
                  <a:ext uri="{FF2B5EF4-FFF2-40B4-BE49-F238E27FC236}">
                    <a16:creationId xmlns:a16="http://schemas.microsoft.com/office/drawing/2014/main" id="{05EEAEB1-EEA3-8640-B01D-83C656C86C97}"/>
                  </a:ext>
                </a:extLst>
              </p:cNvPr>
              <p:cNvSpPr/>
              <p:nvPr/>
            </p:nvSpPr>
            <p:spPr>
              <a:xfrm>
                <a:off x="7418229" y="2402157"/>
                <a:ext cx="3053142" cy="2437059"/>
              </a:xfrm>
              <a:custGeom>
                <a:avLst/>
                <a:gdLst>
                  <a:gd name="connsiteX0" fmla="*/ 1526571 w 3053142"/>
                  <a:gd name="connsiteY0" fmla="*/ 0 h 2437059"/>
                  <a:gd name="connsiteX1" fmla="*/ 3053142 w 3053142"/>
                  <a:gd name="connsiteY1" fmla="*/ 1526571 h 2437059"/>
                  <a:gd name="connsiteX2" fmla="*/ 2792428 w 3053142"/>
                  <a:gd name="connsiteY2" fmla="*/ 2380091 h 2437059"/>
                  <a:gd name="connsiteX3" fmla="*/ 2749828 w 3053142"/>
                  <a:gd name="connsiteY3" fmla="*/ 2437059 h 2437059"/>
                  <a:gd name="connsiteX4" fmla="*/ 303314 w 3053142"/>
                  <a:gd name="connsiteY4" fmla="*/ 2437059 h 2437059"/>
                  <a:gd name="connsiteX5" fmla="*/ 260714 w 3053142"/>
                  <a:gd name="connsiteY5" fmla="*/ 2380091 h 2437059"/>
                  <a:gd name="connsiteX6" fmla="*/ 0 w 3053142"/>
                  <a:gd name="connsiteY6" fmla="*/ 1526571 h 2437059"/>
                  <a:gd name="connsiteX7" fmla="*/ 1526571 w 3053142"/>
                  <a:gd name="connsiteY7" fmla="*/ 0 h 2437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53142" h="2437059">
                    <a:moveTo>
                      <a:pt x="1526571" y="0"/>
                    </a:moveTo>
                    <a:cubicBezTo>
                      <a:pt x="2369673" y="0"/>
                      <a:pt x="3053142" y="683469"/>
                      <a:pt x="3053142" y="1526571"/>
                    </a:cubicBezTo>
                    <a:cubicBezTo>
                      <a:pt x="3053142" y="1842734"/>
                      <a:pt x="2957029" y="2136449"/>
                      <a:pt x="2792428" y="2380091"/>
                    </a:cubicBezTo>
                    <a:lnTo>
                      <a:pt x="2749828" y="2437059"/>
                    </a:lnTo>
                    <a:lnTo>
                      <a:pt x="303314" y="2437059"/>
                    </a:lnTo>
                    <a:lnTo>
                      <a:pt x="260714" y="2380091"/>
                    </a:lnTo>
                    <a:cubicBezTo>
                      <a:pt x="96113" y="2136449"/>
                      <a:pt x="0" y="1842734"/>
                      <a:pt x="0" y="1526571"/>
                    </a:cubicBezTo>
                    <a:cubicBezTo>
                      <a:pt x="0" y="683469"/>
                      <a:pt x="683469" y="0"/>
                      <a:pt x="152657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자유형 10">
                <a:extLst>
                  <a:ext uri="{FF2B5EF4-FFF2-40B4-BE49-F238E27FC236}">
                    <a16:creationId xmlns:a16="http://schemas.microsoft.com/office/drawing/2014/main" id="{80DEA3D6-5464-DA41-9406-D47C1A6AE801}"/>
                  </a:ext>
                </a:extLst>
              </p:cNvPr>
              <p:cNvSpPr/>
              <p:nvPr/>
            </p:nvSpPr>
            <p:spPr>
              <a:xfrm>
                <a:off x="8047377" y="5161754"/>
                <a:ext cx="1794848" cy="293545"/>
              </a:xfrm>
              <a:custGeom>
                <a:avLst/>
                <a:gdLst>
                  <a:gd name="connsiteX0" fmla="*/ 0 w 1794848"/>
                  <a:gd name="connsiteY0" fmla="*/ 0 h 293545"/>
                  <a:gd name="connsiteX1" fmla="*/ 1794848 w 1794848"/>
                  <a:gd name="connsiteY1" fmla="*/ 0 h 293545"/>
                  <a:gd name="connsiteX2" fmla="*/ 1750944 w 1794848"/>
                  <a:gd name="connsiteY2" fmla="*/ 32831 h 293545"/>
                  <a:gd name="connsiteX3" fmla="*/ 897424 w 1794848"/>
                  <a:gd name="connsiteY3" fmla="*/ 293545 h 293545"/>
                  <a:gd name="connsiteX4" fmla="*/ 43904 w 1794848"/>
                  <a:gd name="connsiteY4" fmla="*/ 32831 h 293545"/>
                  <a:gd name="connsiteX5" fmla="*/ 0 w 1794848"/>
                  <a:gd name="connsiteY5" fmla="*/ 0 h 293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4848" h="293545">
                    <a:moveTo>
                      <a:pt x="0" y="0"/>
                    </a:moveTo>
                    <a:lnTo>
                      <a:pt x="1794848" y="0"/>
                    </a:lnTo>
                    <a:lnTo>
                      <a:pt x="1750944" y="32831"/>
                    </a:lnTo>
                    <a:cubicBezTo>
                      <a:pt x="1507302" y="197432"/>
                      <a:pt x="1213587" y="293545"/>
                      <a:pt x="897424" y="293545"/>
                    </a:cubicBezTo>
                    <a:cubicBezTo>
                      <a:pt x="581261" y="293545"/>
                      <a:pt x="287546" y="197432"/>
                      <a:pt x="43904" y="328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2904BB4-0A0F-AF40-8836-66C2E42F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718342">
              <a:off x="7556745" y="3122665"/>
              <a:ext cx="2658707" cy="1066041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40A7ED0-CB3F-984A-971C-7E236E08D360}"/>
              </a:ext>
            </a:extLst>
          </p:cNvPr>
          <p:cNvGrpSpPr/>
          <p:nvPr/>
        </p:nvGrpSpPr>
        <p:grpSpPr>
          <a:xfrm>
            <a:off x="411094" y="1967519"/>
            <a:ext cx="3137172" cy="3534770"/>
            <a:chOff x="1586065" y="1920529"/>
            <a:chExt cx="3137172" cy="3534770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1E68697-87CC-BA49-8DCC-79531C05D52D}"/>
                </a:ext>
              </a:extLst>
            </p:cNvPr>
            <p:cNvGrpSpPr/>
            <p:nvPr/>
          </p:nvGrpSpPr>
          <p:grpSpPr>
            <a:xfrm>
              <a:off x="1586065" y="2402157"/>
              <a:ext cx="3053142" cy="3053142"/>
              <a:chOff x="1586065" y="2402157"/>
              <a:chExt cx="3053142" cy="3053142"/>
            </a:xfrm>
          </p:grpSpPr>
          <p:sp>
            <p:nvSpPr>
              <p:cNvPr id="17" name="자유형 16">
                <a:extLst>
                  <a:ext uri="{FF2B5EF4-FFF2-40B4-BE49-F238E27FC236}">
                    <a16:creationId xmlns:a16="http://schemas.microsoft.com/office/drawing/2014/main" id="{6842AB77-EACE-9E4A-8DA9-95C4A9F011F9}"/>
                  </a:ext>
                </a:extLst>
              </p:cNvPr>
              <p:cNvSpPr/>
              <p:nvPr/>
            </p:nvSpPr>
            <p:spPr>
              <a:xfrm>
                <a:off x="1889380" y="4839216"/>
                <a:ext cx="2446514" cy="322538"/>
              </a:xfrm>
              <a:custGeom>
                <a:avLst/>
                <a:gdLst>
                  <a:gd name="connsiteX0" fmla="*/ 0 w 2446514"/>
                  <a:gd name="connsiteY0" fmla="*/ 0 h 322538"/>
                  <a:gd name="connsiteX1" fmla="*/ 2446514 w 2446514"/>
                  <a:gd name="connsiteY1" fmla="*/ 0 h 322538"/>
                  <a:gd name="connsiteX2" fmla="*/ 2401233 w 2446514"/>
                  <a:gd name="connsiteY2" fmla="*/ 60553 h 322538"/>
                  <a:gd name="connsiteX3" fmla="*/ 2194298 w 2446514"/>
                  <a:gd name="connsiteY3" fmla="*/ 267488 h 322538"/>
                  <a:gd name="connsiteX4" fmla="*/ 2120681 w 2446514"/>
                  <a:gd name="connsiteY4" fmla="*/ 322538 h 322538"/>
                  <a:gd name="connsiteX5" fmla="*/ 325833 w 2446514"/>
                  <a:gd name="connsiteY5" fmla="*/ 322538 h 322538"/>
                  <a:gd name="connsiteX6" fmla="*/ 252216 w 2446514"/>
                  <a:gd name="connsiteY6" fmla="*/ 267488 h 322538"/>
                  <a:gd name="connsiteX7" fmla="*/ 45281 w 2446514"/>
                  <a:gd name="connsiteY7" fmla="*/ 60553 h 322538"/>
                  <a:gd name="connsiteX8" fmla="*/ 0 w 2446514"/>
                  <a:gd name="connsiteY8" fmla="*/ 0 h 32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46514" h="322538">
                    <a:moveTo>
                      <a:pt x="0" y="0"/>
                    </a:moveTo>
                    <a:lnTo>
                      <a:pt x="2446514" y="0"/>
                    </a:lnTo>
                    <a:lnTo>
                      <a:pt x="2401233" y="60553"/>
                    </a:lnTo>
                    <a:cubicBezTo>
                      <a:pt x="2339012" y="135948"/>
                      <a:pt x="2269693" y="205267"/>
                      <a:pt x="2194298" y="267488"/>
                    </a:cubicBezTo>
                    <a:lnTo>
                      <a:pt x="2120681" y="322538"/>
                    </a:lnTo>
                    <a:lnTo>
                      <a:pt x="325833" y="322538"/>
                    </a:lnTo>
                    <a:lnTo>
                      <a:pt x="252216" y="267488"/>
                    </a:lnTo>
                    <a:cubicBezTo>
                      <a:pt x="176821" y="205267"/>
                      <a:pt x="107502" y="135948"/>
                      <a:pt x="45281" y="6055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빈자리 찾기</a:t>
                </a:r>
              </a:p>
            </p:txBody>
          </p:sp>
          <p:sp>
            <p:nvSpPr>
              <p:cNvPr id="18" name="자유형 17">
                <a:extLst>
                  <a:ext uri="{FF2B5EF4-FFF2-40B4-BE49-F238E27FC236}">
                    <a16:creationId xmlns:a16="http://schemas.microsoft.com/office/drawing/2014/main" id="{CB5DFE31-1F68-5043-8DA5-C0DF8BF84D01}"/>
                  </a:ext>
                </a:extLst>
              </p:cNvPr>
              <p:cNvSpPr/>
              <p:nvPr/>
            </p:nvSpPr>
            <p:spPr>
              <a:xfrm>
                <a:off x="1586065" y="2402157"/>
                <a:ext cx="3053142" cy="2437059"/>
              </a:xfrm>
              <a:custGeom>
                <a:avLst/>
                <a:gdLst>
                  <a:gd name="connsiteX0" fmla="*/ 1526571 w 3053142"/>
                  <a:gd name="connsiteY0" fmla="*/ 0 h 2437059"/>
                  <a:gd name="connsiteX1" fmla="*/ 3053142 w 3053142"/>
                  <a:gd name="connsiteY1" fmla="*/ 1526571 h 2437059"/>
                  <a:gd name="connsiteX2" fmla="*/ 2792428 w 3053142"/>
                  <a:gd name="connsiteY2" fmla="*/ 2380091 h 2437059"/>
                  <a:gd name="connsiteX3" fmla="*/ 2749828 w 3053142"/>
                  <a:gd name="connsiteY3" fmla="*/ 2437059 h 2437059"/>
                  <a:gd name="connsiteX4" fmla="*/ 303314 w 3053142"/>
                  <a:gd name="connsiteY4" fmla="*/ 2437059 h 2437059"/>
                  <a:gd name="connsiteX5" fmla="*/ 260714 w 3053142"/>
                  <a:gd name="connsiteY5" fmla="*/ 2380091 h 2437059"/>
                  <a:gd name="connsiteX6" fmla="*/ 0 w 3053142"/>
                  <a:gd name="connsiteY6" fmla="*/ 1526571 h 2437059"/>
                  <a:gd name="connsiteX7" fmla="*/ 1526571 w 3053142"/>
                  <a:gd name="connsiteY7" fmla="*/ 0 h 2437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53142" h="2437059">
                    <a:moveTo>
                      <a:pt x="1526571" y="0"/>
                    </a:moveTo>
                    <a:cubicBezTo>
                      <a:pt x="2369673" y="0"/>
                      <a:pt x="3053142" y="683469"/>
                      <a:pt x="3053142" y="1526571"/>
                    </a:cubicBezTo>
                    <a:cubicBezTo>
                      <a:pt x="3053142" y="1842734"/>
                      <a:pt x="2957029" y="2136449"/>
                      <a:pt x="2792428" y="2380091"/>
                    </a:cubicBezTo>
                    <a:lnTo>
                      <a:pt x="2749828" y="2437059"/>
                    </a:lnTo>
                    <a:lnTo>
                      <a:pt x="303314" y="2437059"/>
                    </a:lnTo>
                    <a:lnTo>
                      <a:pt x="260714" y="2380091"/>
                    </a:lnTo>
                    <a:cubicBezTo>
                      <a:pt x="96113" y="2136449"/>
                      <a:pt x="0" y="1842734"/>
                      <a:pt x="0" y="1526571"/>
                    </a:cubicBezTo>
                    <a:cubicBezTo>
                      <a:pt x="0" y="683469"/>
                      <a:pt x="683469" y="0"/>
                      <a:pt x="152657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자유형 18">
                <a:extLst>
                  <a:ext uri="{FF2B5EF4-FFF2-40B4-BE49-F238E27FC236}">
                    <a16:creationId xmlns:a16="http://schemas.microsoft.com/office/drawing/2014/main" id="{76753C23-0D87-D443-AB4C-5C8168C9E4DC}"/>
                  </a:ext>
                </a:extLst>
              </p:cNvPr>
              <p:cNvSpPr/>
              <p:nvPr/>
            </p:nvSpPr>
            <p:spPr>
              <a:xfrm>
                <a:off x="2215213" y="5161754"/>
                <a:ext cx="1794848" cy="293545"/>
              </a:xfrm>
              <a:custGeom>
                <a:avLst/>
                <a:gdLst>
                  <a:gd name="connsiteX0" fmla="*/ 0 w 1794848"/>
                  <a:gd name="connsiteY0" fmla="*/ 0 h 293545"/>
                  <a:gd name="connsiteX1" fmla="*/ 1794848 w 1794848"/>
                  <a:gd name="connsiteY1" fmla="*/ 0 h 293545"/>
                  <a:gd name="connsiteX2" fmla="*/ 1750944 w 1794848"/>
                  <a:gd name="connsiteY2" fmla="*/ 32831 h 293545"/>
                  <a:gd name="connsiteX3" fmla="*/ 897424 w 1794848"/>
                  <a:gd name="connsiteY3" fmla="*/ 293545 h 293545"/>
                  <a:gd name="connsiteX4" fmla="*/ 43904 w 1794848"/>
                  <a:gd name="connsiteY4" fmla="*/ 32831 h 293545"/>
                  <a:gd name="connsiteX5" fmla="*/ 0 w 1794848"/>
                  <a:gd name="connsiteY5" fmla="*/ 0 h 293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94848" h="293545">
                    <a:moveTo>
                      <a:pt x="0" y="0"/>
                    </a:moveTo>
                    <a:lnTo>
                      <a:pt x="1794848" y="0"/>
                    </a:lnTo>
                    <a:lnTo>
                      <a:pt x="1750944" y="32831"/>
                    </a:lnTo>
                    <a:cubicBezTo>
                      <a:pt x="1507302" y="197432"/>
                      <a:pt x="1213587" y="293545"/>
                      <a:pt x="897424" y="293545"/>
                    </a:cubicBezTo>
                    <a:cubicBezTo>
                      <a:pt x="581261" y="293545"/>
                      <a:pt x="287546" y="197432"/>
                      <a:pt x="43904" y="328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3A8518C-E331-A84E-AC69-A857E682745B}"/>
                </a:ext>
              </a:extLst>
            </p:cNvPr>
            <p:cNvGrpSpPr/>
            <p:nvPr/>
          </p:nvGrpSpPr>
          <p:grpSpPr>
            <a:xfrm>
              <a:off x="2037801" y="1920529"/>
              <a:ext cx="2685436" cy="2864775"/>
              <a:chOff x="1783935" y="1699811"/>
              <a:chExt cx="3370895" cy="3370895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61BE0F3-7E95-9E41-8A04-106F5B39CD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58" b="15958"/>
              <a:stretch/>
            </p:blipFill>
            <p:spPr>
              <a:xfrm>
                <a:off x="1783935" y="1699811"/>
                <a:ext cx="3370895" cy="3370895"/>
              </a:xfrm>
              <a:custGeom>
                <a:avLst/>
                <a:gdLst>
                  <a:gd name="connsiteX0" fmla="*/ 683904 w 1950230"/>
                  <a:gd name="connsiteY0" fmla="*/ 625586 h 1950230"/>
                  <a:gd name="connsiteX1" fmla="*/ 235447 w 1950230"/>
                  <a:gd name="connsiteY1" fmla="*/ 1065641 h 1950230"/>
                  <a:gd name="connsiteX2" fmla="*/ 683904 w 1950230"/>
                  <a:gd name="connsiteY2" fmla="*/ 1505696 h 1950230"/>
                  <a:gd name="connsiteX3" fmla="*/ 1132361 w 1950230"/>
                  <a:gd name="connsiteY3" fmla="*/ 1065641 h 1950230"/>
                  <a:gd name="connsiteX4" fmla="*/ 683904 w 1950230"/>
                  <a:gd name="connsiteY4" fmla="*/ 625586 h 1950230"/>
                  <a:gd name="connsiteX5" fmla="*/ 0 w 1950230"/>
                  <a:gd name="connsiteY5" fmla="*/ 0 h 1950230"/>
                  <a:gd name="connsiteX6" fmla="*/ 1950230 w 1950230"/>
                  <a:gd name="connsiteY6" fmla="*/ 0 h 1950230"/>
                  <a:gd name="connsiteX7" fmla="*/ 1950230 w 1950230"/>
                  <a:gd name="connsiteY7" fmla="*/ 1950230 h 1950230"/>
                  <a:gd name="connsiteX8" fmla="*/ 0 w 1950230"/>
                  <a:gd name="connsiteY8" fmla="*/ 1950230 h 195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50230" h="1950230">
                    <a:moveTo>
                      <a:pt x="683904" y="625586"/>
                    </a:moveTo>
                    <a:cubicBezTo>
                      <a:pt x="436228" y="625586"/>
                      <a:pt x="235447" y="822605"/>
                      <a:pt x="235447" y="1065641"/>
                    </a:cubicBezTo>
                    <a:cubicBezTo>
                      <a:pt x="235447" y="1308677"/>
                      <a:pt x="436228" y="1505696"/>
                      <a:pt x="683904" y="1505696"/>
                    </a:cubicBezTo>
                    <a:cubicBezTo>
                      <a:pt x="931580" y="1505696"/>
                      <a:pt x="1132361" y="1308677"/>
                      <a:pt x="1132361" y="1065641"/>
                    </a:cubicBezTo>
                    <a:cubicBezTo>
                      <a:pt x="1132361" y="822605"/>
                      <a:pt x="931580" y="625586"/>
                      <a:pt x="683904" y="625586"/>
                    </a:cubicBezTo>
                    <a:close/>
                    <a:moveTo>
                      <a:pt x="0" y="0"/>
                    </a:moveTo>
                    <a:lnTo>
                      <a:pt x="1950230" y="0"/>
                    </a:lnTo>
                    <a:lnTo>
                      <a:pt x="1950230" y="1950230"/>
                    </a:lnTo>
                    <a:lnTo>
                      <a:pt x="0" y="1950230"/>
                    </a:lnTo>
                    <a:close/>
                  </a:path>
                </a:pathLst>
              </a:custGeom>
            </p:spPr>
          </p:pic>
          <p:pic>
            <p:nvPicPr>
              <p:cNvPr id="16" name="Picture 2" descr="라운드 테이블 - 무료 건물개 아이콘">
                <a:extLst>
                  <a:ext uri="{FF2B5EF4-FFF2-40B4-BE49-F238E27FC236}">
                    <a16:creationId xmlns:a16="http://schemas.microsoft.com/office/drawing/2014/main" id="{98E357C7-2002-D249-AEE1-FF51D1AECF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>
                      <a:alpha val="0"/>
                    </a:srgbClr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5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0836" y="2908608"/>
                <a:ext cx="1430252" cy="1430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F46E96-6AC8-1143-BDB5-9360A3AE04CF}"/>
              </a:ext>
            </a:extLst>
          </p:cNvPr>
          <p:cNvGrpSpPr/>
          <p:nvPr/>
        </p:nvGrpSpPr>
        <p:grpSpPr>
          <a:xfrm>
            <a:off x="6885506" y="2639577"/>
            <a:ext cx="4714818" cy="721634"/>
            <a:chOff x="5616776" y="4056106"/>
            <a:chExt cx="4714818" cy="721634"/>
          </a:xfrm>
        </p:grpSpPr>
        <p:cxnSp>
          <p:nvCxnSpPr>
            <p:cNvPr id="21" name="직선 연결선 39">
              <a:extLst>
                <a:ext uri="{FF2B5EF4-FFF2-40B4-BE49-F238E27FC236}">
                  <a16:creationId xmlns:a16="http://schemas.microsoft.com/office/drawing/2014/main" id="{A34FAD86-6BCC-7F4B-9F39-F8F439640F1D}"/>
                </a:ext>
              </a:extLst>
            </p:cNvPr>
            <p:cNvCxnSpPr>
              <a:cxnSpLocks/>
            </p:cNvCxnSpPr>
            <p:nvPr/>
          </p:nvCxnSpPr>
          <p:spPr>
            <a:xfrm>
              <a:off x="5616776" y="4056106"/>
              <a:ext cx="0" cy="72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0086D3-083A-2640-A467-BA19438F3B2E}"/>
                </a:ext>
              </a:extLst>
            </p:cNvPr>
            <p:cNvSpPr txBox="1"/>
            <p:nvPr/>
          </p:nvSpPr>
          <p:spPr>
            <a:xfrm>
              <a:off x="5732258" y="4131409"/>
              <a:ext cx="45993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매장에 방문 한 손님은 빈자리를 찾기 위해</a:t>
              </a:r>
              <a:endPara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kumimoji="1" lang="ko-KR" altLang="en-US" b="1" dirty="0">
                  <a:solidFill>
                    <a:srgbClr val="C00000"/>
                  </a:solidFill>
                </a:rPr>
                <a:t>매장 전체를 돌아다님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17EFAD-FEC2-D44E-87C7-CF790E071B9F}"/>
              </a:ext>
            </a:extLst>
          </p:cNvPr>
          <p:cNvGrpSpPr/>
          <p:nvPr/>
        </p:nvGrpSpPr>
        <p:grpSpPr>
          <a:xfrm>
            <a:off x="6885506" y="4324207"/>
            <a:ext cx="4878324" cy="721634"/>
            <a:chOff x="5616776" y="4056106"/>
            <a:chExt cx="4878324" cy="721634"/>
          </a:xfrm>
        </p:grpSpPr>
        <p:cxnSp>
          <p:nvCxnSpPr>
            <p:cNvPr id="24" name="직선 연결선 39">
              <a:extLst>
                <a:ext uri="{FF2B5EF4-FFF2-40B4-BE49-F238E27FC236}">
                  <a16:creationId xmlns:a16="http://schemas.microsoft.com/office/drawing/2014/main" id="{4E206CA7-2E77-2441-B62F-0E94A2AE82EC}"/>
                </a:ext>
              </a:extLst>
            </p:cNvPr>
            <p:cNvCxnSpPr>
              <a:cxnSpLocks/>
            </p:cNvCxnSpPr>
            <p:nvPr/>
          </p:nvCxnSpPr>
          <p:spPr>
            <a:xfrm>
              <a:off x="5616776" y="4056106"/>
              <a:ext cx="0" cy="72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7D0091-7D50-8C4C-A0DE-ABB4786ECBF4}"/>
                </a:ext>
              </a:extLst>
            </p:cNvPr>
            <p:cNvSpPr txBox="1"/>
            <p:nvPr/>
          </p:nvSpPr>
          <p:spPr>
            <a:xfrm>
              <a:off x="5732258" y="4131409"/>
              <a:ext cx="47628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원하는 자리가 있을 경우 자리에 짐을 둔 후 </a:t>
              </a:r>
              <a:endPara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kumimoji="1" lang="ko-KR" altLang="en-US" b="1" dirty="0">
                  <a:solidFill>
                    <a:srgbClr val="C00000"/>
                  </a:solidFill>
                </a:rPr>
                <a:t>다시</a:t>
              </a:r>
              <a:r>
                <a:rPr kumimoji="1"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주문을 하기 위해 </a:t>
              </a:r>
              <a:r>
                <a:rPr kumimoji="1" lang="ko-KR" altLang="en-US" b="1" dirty="0">
                  <a:solidFill>
                    <a:srgbClr val="C00000"/>
                  </a:solidFill>
                </a:rPr>
                <a:t>이동함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20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1EA5-EE19-C447-B57F-C33A814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문제점 찾기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방문 손님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672A11B-2A8D-D944-A4BF-1D44DEE95D6C}"/>
              </a:ext>
            </a:extLst>
          </p:cNvPr>
          <p:cNvGrpSpPr/>
          <p:nvPr/>
        </p:nvGrpSpPr>
        <p:grpSpPr>
          <a:xfrm>
            <a:off x="7225192" y="1076936"/>
            <a:ext cx="4740989" cy="2985978"/>
            <a:chOff x="7129346" y="1935767"/>
            <a:chExt cx="4740989" cy="298597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B2DD9A6-A4E8-434B-8668-41BCD594318E}"/>
                </a:ext>
              </a:extLst>
            </p:cNvPr>
            <p:cNvGrpSpPr/>
            <p:nvPr/>
          </p:nvGrpSpPr>
          <p:grpSpPr>
            <a:xfrm>
              <a:off x="9291210" y="2254759"/>
              <a:ext cx="2579125" cy="2643178"/>
              <a:chOff x="7418229" y="2326332"/>
              <a:chExt cx="3053142" cy="3128967"/>
            </a:xfrm>
            <a:effectLst>
              <a:reflection blurRad="6350" stA="52000" endA="300" endPos="35000" dir="5400000" sy="-100000" algn="bl" rotWithShape="0"/>
            </a:effectLst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FD62F02-8CE6-B149-A772-895A39EF405E}"/>
                  </a:ext>
                </a:extLst>
              </p:cNvPr>
              <p:cNvGrpSpPr/>
              <p:nvPr/>
            </p:nvGrpSpPr>
            <p:grpSpPr>
              <a:xfrm>
                <a:off x="7418229" y="2402157"/>
                <a:ext cx="3053142" cy="3053142"/>
                <a:chOff x="7418229" y="2402157"/>
                <a:chExt cx="3053142" cy="3053142"/>
              </a:xfrm>
            </p:grpSpPr>
            <p:sp>
              <p:nvSpPr>
                <p:cNvPr id="9" name="자유형 8">
                  <a:extLst>
                    <a:ext uri="{FF2B5EF4-FFF2-40B4-BE49-F238E27FC236}">
                      <a16:creationId xmlns:a16="http://schemas.microsoft.com/office/drawing/2014/main" id="{95CF7B0C-4082-7A4C-BA39-124360CBF1A9}"/>
                    </a:ext>
                  </a:extLst>
                </p:cNvPr>
                <p:cNvSpPr/>
                <p:nvPr/>
              </p:nvSpPr>
              <p:spPr>
                <a:xfrm>
                  <a:off x="7721544" y="4839216"/>
                  <a:ext cx="2446514" cy="322538"/>
                </a:xfrm>
                <a:custGeom>
                  <a:avLst/>
                  <a:gdLst>
                    <a:gd name="connsiteX0" fmla="*/ 0 w 2446514"/>
                    <a:gd name="connsiteY0" fmla="*/ 0 h 322538"/>
                    <a:gd name="connsiteX1" fmla="*/ 2446514 w 2446514"/>
                    <a:gd name="connsiteY1" fmla="*/ 0 h 322538"/>
                    <a:gd name="connsiteX2" fmla="*/ 2401233 w 2446514"/>
                    <a:gd name="connsiteY2" fmla="*/ 60553 h 322538"/>
                    <a:gd name="connsiteX3" fmla="*/ 2194298 w 2446514"/>
                    <a:gd name="connsiteY3" fmla="*/ 267488 h 322538"/>
                    <a:gd name="connsiteX4" fmla="*/ 2120681 w 2446514"/>
                    <a:gd name="connsiteY4" fmla="*/ 322538 h 322538"/>
                    <a:gd name="connsiteX5" fmla="*/ 325833 w 2446514"/>
                    <a:gd name="connsiteY5" fmla="*/ 322538 h 322538"/>
                    <a:gd name="connsiteX6" fmla="*/ 252216 w 2446514"/>
                    <a:gd name="connsiteY6" fmla="*/ 267488 h 322538"/>
                    <a:gd name="connsiteX7" fmla="*/ 45281 w 2446514"/>
                    <a:gd name="connsiteY7" fmla="*/ 60553 h 322538"/>
                    <a:gd name="connsiteX8" fmla="*/ 0 w 2446514"/>
                    <a:gd name="connsiteY8" fmla="*/ 0 h 322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514" h="322538">
                      <a:moveTo>
                        <a:pt x="0" y="0"/>
                      </a:moveTo>
                      <a:lnTo>
                        <a:pt x="2446514" y="0"/>
                      </a:lnTo>
                      <a:lnTo>
                        <a:pt x="2401233" y="60553"/>
                      </a:lnTo>
                      <a:cubicBezTo>
                        <a:pt x="2339012" y="135948"/>
                        <a:pt x="2269693" y="205267"/>
                        <a:pt x="2194298" y="267488"/>
                      </a:cubicBezTo>
                      <a:lnTo>
                        <a:pt x="2120681" y="322538"/>
                      </a:lnTo>
                      <a:lnTo>
                        <a:pt x="325833" y="322538"/>
                      </a:lnTo>
                      <a:lnTo>
                        <a:pt x="252216" y="267488"/>
                      </a:lnTo>
                      <a:cubicBezTo>
                        <a:pt x="176821" y="205267"/>
                        <a:pt x="107502" y="135948"/>
                        <a:pt x="45281" y="6055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ko-KR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동선의 낭비</a:t>
                  </a:r>
                </a:p>
              </p:txBody>
            </p:sp>
            <p:sp>
              <p:nvSpPr>
                <p:cNvPr id="10" name="자유형 9">
                  <a:extLst>
                    <a:ext uri="{FF2B5EF4-FFF2-40B4-BE49-F238E27FC236}">
                      <a16:creationId xmlns:a16="http://schemas.microsoft.com/office/drawing/2014/main" id="{05EEAEB1-EEA3-8640-B01D-83C656C86C97}"/>
                    </a:ext>
                  </a:extLst>
                </p:cNvPr>
                <p:cNvSpPr/>
                <p:nvPr/>
              </p:nvSpPr>
              <p:spPr>
                <a:xfrm>
                  <a:off x="7418229" y="2402157"/>
                  <a:ext cx="3053142" cy="2437059"/>
                </a:xfrm>
                <a:custGeom>
                  <a:avLst/>
                  <a:gdLst>
                    <a:gd name="connsiteX0" fmla="*/ 1526571 w 3053142"/>
                    <a:gd name="connsiteY0" fmla="*/ 0 h 2437059"/>
                    <a:gd name="connsiteX1" fmla="*/ 3053142 w 3053142"/>
                    <a:gd name="connsiteY1" fmla="*/ 1526571 h 2437059"/>
                    <a:gd name="connsiteX2" fmla="*/ 2792428 w 3053142"/>
                    <a:gd name="connsiteY2" fmla="*/ 2380091 h 2437059"/>
                    <a:gd name="connsiteX3" fmla="*/ 2749828 w 3053142"/>
                    <a:gd name="connsiteY3" fmla="*/ 2437059 h 2437059"/>
                    <a:gd name="connsiteX4" fmla="*/ 303314 w 3053142"/>
                    <a:gd name="connsiteY4" fmla="*/ 2437059 h 2437059"/>
                    <a:gd name="connsiteX5" fmla="*/ 260714 w 3053142"/>
                    <a:gd name="connsiteY5" fmla="*/ 2380091 h 2437059"/>
                    <a:gd name="connsiteX6" fmla="*/ 0 w 3053142"/>
                    <a:gd name="connsiteY6" fmla="*/ 1526571 h 2437059"/>
                    <a:gd name="connsiteX7" fmla="*/ 1526571 w 3053142"/>
                    <a:gd name="connsiteY7" fmla="*/ 0 h 2437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53142" h="2437059">
                      <a:moveTo>
                        <a:pt x="1526571" y="0"/>
                      </a:moveTo>
                      <a:cubicBezTo>
                        <a:pt x="2369673" y="0"/>
                        <a:pt x="3053142" y="683469"/>
                        <a:pt x="3053142" y="1526571"/>
                      </a:cubicBezTo>
                      <a:cubicBezTo>
                        <a:pt x="3053142" y="1842734"/>
                        <a:pt x="2957029" y="2136449"/>
                        <a:pt x="2792428" y="2380091"/>
                      </a:cubicBezTo>
                      <a:lnTo>
                        <a:pt x="2749828" y="2437059"/>
                      </a:lnTo>
                      <a:lnTo>
                        <a:pt x="303314" y="2437059"/>
                      </a:lnTo>
                      <a:lnTo>
                        <a:pt x="260714" y="2380091"/>
                      </a:lnTo>
                      <a:cubicBezTo>
                        <a:pt x="96113" y="2136449"/>
                        <a:pt x="0" y="1842734"/>
                        <a:pt x="0" y="1526571"/>
                      </a:cubicBezTo>
                      <a:cubicBezTo>
                        <a:pt x="0" y="683469"/>
                        <a:pt x="683469" y="0"/>
                        <a:pt x="1526571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" name="자유형 10">
                  <a:extLst>
                    <a:ext uri="{FF2B5EF4-FFF2-40B4-BE49-F238E27FC236}">
                      <a16:creationId xmlns:a16="http://schemas.microsoft.com/office/drawing/2014/main" id="{80DEA3D6-5464-DA41-9406-D47C1A6AE801}"/>
                    </a:ext>
                  </a:extLst>
                </p:cNvPr>
                <p:cNvSpPr/>
                <p:nvPr/>
              </p:nvSpPr>
              <p:spPr>
                <a:xfrm>
                  <a:off x="8047377" y="5161754"/>
                  <a:ext cx="1794848" cy="293545"/>
                </a:xfrm>
                <a:custGeom>
                  <a:avLst/>
                  <a:gdLst>
                    <a:gd name="connsiteX0" fmla="*/ 0 w 1794848"/>
                    <a:gd name="connsiteY0" fmla="*/ 0 h 293545"/>
                    <a:gd name="connsiteX1" fmla="*/ 1794848 w 1794848"/>
                    <a:gd name="connsiteY1" fmla="*/ 0 h 293545"/>
                    <a:gd name="connsiteX2" fmla="*/ 1750944 w 1794848"/>
                    <a:gd name="connsiteY2" fmla="*/ 32831 h 293545"/>
                    <a:gd name="connsiteX3" fmla="*/ 897424 w 1794848"/>
                    <a:gd name="connsiteY3" fmla="*/ 293545 h 293545"/>
                    <a:gd name="connsiteX4" fmla="*/ 43904 w 1794848"/>
                    <a:gd name="connsiteY4" fmla="*/ 32831 h 293545"/>
                    <a:gd name="connsiteX5" fmla="*/ 0 w 1794848"/>
                    <a:gd name="connsiteY5" fmla="*/ 0 h 293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94848" h="293545">
                      <a:moveTo>
                        <a:pt x="0" y="0"/>
                      </a:moveTo>
                      <a:lnTo>
                        <a:pt x="1794848" y="0"/>
                      </a:lnTo>
                      <a:lnTo>
                        <a:pt x="1750944" y="32831"/>
                      </a:lnTo>
                      <a:cubicBezTo>
                        <a:pt x="1507302" y="197432"/>
                        <a:pt x="1213587" y="293545"/>
                        <a:pt x="897424" y="293545"/>
                      </a:cubicBezTo>
                      <a:cubicBezTo>
                        <a:pt x="581261" y="293545"/>
                        <a:pt x="287546" y="197432"/>
                        <a:pt x="43904" y="328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D2904BB4-0A0F-AF40-8836-66C2E42F4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718342">
                <a:off x="7556745" y="3122665"/>
                <a:ext cx="2658707" cy="1066041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40A7ED0-CB3F-984A-971C-7E236E08D360}"/>
                </a:ext>
              </a:extLst>
            </p:cNvPr>
            <p:cNvGrpSpPr/>
            <p:nvPr/>
          </p:nvGrpSpPr>
          <p:grpSpPr>
            <a:xfrm>
              <a:off x="7129346" y="1935767"/>
              <a:ext cx="2650109" cy="2985978"/>
              <a:chOff x="1586065" y="1920529"/>
              <a:chExt cx="3137172" cy="3534770"/>
            </a:xfrm>
            <a:effectLst>
              <a:reflection blurRad="6350" stA="52000" endA="300" endPos="35000" dir="5400000" sy="-100000" algn="bl" rotWithShape="0"/>
            </a:effectLst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1E68697-87CC-BA49-8DCC-79531C05D52D}"/>
                  </a:ext>
                </a:extLst>
              </p:cNvPr>
              <p:cNvGrpSpPr/>
              <p:nvPr/>
            </p:nvGrpSpPr>
            <p:grpSpPr>
              <a:xfrm>
                <a:off x="1586065" y="2402157"/>
                <a:ext cx="3053142" cy="3053142"/>
                <a:chOff x="1586065" y="2402157"/>
                <a:chExt cx="3053142" cy="3053142"/>
              </a:xfrm>
            </p:grpSpPr>
            <p:sp>
              <p:nvSpPr>
                <p:cNvPr id="17" name="자유형 16">
                  <a:extLst>
                    <a:ext uri="{FF2B5EF4-FFF2-40B4-BE49-F238E27FC236}">
                      <a16:creationId xmlns:a16="http://schemas.microsoft.com/office/drawing/2014/main" id="{6842AB77-EACE-9E4A-8DA9-95C4A9F011F9}"/>
                    </a:ext>
                  </a:extLst>
                </p:cNvPr>
                <p:cNvSpPr/>
                <p:nvPr/>
              </p:nvSpPr>
              <p:spPr>
                <a:xfrm>
                  <a:off x="1889380" y="4839216"/>
                  <a:ext cx="2446514" cy="322538"/>
                </a:xfrm>
                <a:custGeom>
                  <a:avLst/>
                  <a:gdLst>
                    <a:gd name="connsiteX0" fmla="*/ 0 w 2446514"/>
                    <a:gd name="connsiteY0" fmla="*/ 0 h 322538"/>
                    <a:gd name="connsiteX1" fmla="*/ 2446514 w 2446514"/>
                    <a:gd name="connsiteY1" fmla="*/ 0 h 322538"/>
                    <a:gd name="connsiteX2" fmla="*/ 2401233 w 2446514"/>
                    <a:gd name="connsiteY2" fmla="*/ 60553 h 322538"/>
                    <a:gd name="connsiteX3" fmla="*/ 2194298 w 2446514"/>
                    <a:gd name="connsiteY3" fmla="*/ 267488 h 322538"/>
                    <a:gd name="connsiteX4" fmla="*/ 2120681 w 2446514"/>
                    <a:gd name="connsiteY4" fmla="*/ 322538 h 322538"/>
                    <a:gd name="connsiteX5" fmla="*/ 325833 w 2446514"/>
                    <a:gd name="connsiteY5" fmla="*/ 322538 h 322538"/>
                    <a:gd name="connsiteX6" fmla="*/ 252216 w 2446514"/>
                    <a:gd name="connsiteY6" fmla="*/ 267488 h 322538"/>
                    <a:gd name="connsiteX7" fmla="*/ 45281 w 2446514"/>
                    <a:gd name="connsiteY7" fmla="*/ 60553 h 322538"/>
                    <a:gd name="connsiteX8" fmla="*/ 0 w 2446514"/>
                    <a:gd name="connsiteY8" fmla="*/ 0 h 322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46514" h="322538">
                      <a:moveTo>
                        <a:pt x="0" y="0"/>
                      </a:moveTo>
                      <a:lnTo>
                        <a:pt x="2446514" y="0"/>
                      </a:lnTo>
                      <a:lnTo>
                        <a:pt x="2401233" y="60553"/>
                      </a:lnTo>
                      <a:cubicBezTo>
                        <a:pt x="2339012" y="135948"/>
                        <a:pt x="2269693" y="205267"/>
                        <a:pt x="2194298" y="267488"/>
                      </a:cubicBezTo>
                      <a:lnTo>
                        <a:pt x="2120681" y="322538"/>
                      </a:lnTo>
                      <a:lnTo>
                        <a:pt x="325833" y="322538"/>
                      </a:lnTo>
                      <a:lnTo>
                        <a:pt x="252216" y="267488"/>
                      </a:lnTo>
                      <a:cubicBezTo>
                        <a:pt x="176821" y="205267"/>
                        <a:pt x="107502" y="135948"/>
                        <a:pt x="45281" y="6055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ko-KR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빈자리 찾기</a:t>
                  </a:r>
                </a:p>
              </p:txBody>
            </p:sp>
            <p:sp>
              <p:nvSpPr>
                <p:cNvPr id="18" name="자유형 17">
                  <a:extLst>
                    <a:ext uri="{FF2B5EF4-FFF2-40B4-BE49-F238E27FC236}">
                      <a16:creationId xmlns:a16="http://schemas.microsoft.com/office/drawing/2014/main" id="{CB5DFE31-1F68-5043-8DA5-C0DF8BF84D01}"/>
                    </a:ext>
                  </a:extLst>
                </p:cNvPr>
                <p:cNvSpPr/>
                <p:nvPr/>
              </p:nvSpPr>
              <p:spPr>
                <a:xfrm>
                  <a:off x="1586065" y="2402157"/>
                  <a:ext cx="3053142" cy="2437059"/>
                </a:xfrm>
                <a:custGeom>
                  <a:avLst/>
                  <a:gdLst>
                    <a:gd name="connsiteX0" fmla="*/ 1526571 w 3053142"/>
                    <a:gd name="connsiteY0" fmla="*/ 0 h 2437059"/>
                    <a:gd name="connsiteX1" fmla="*/ 3053142 w 3053142"/>
                    <a:gd name="connsiteY1" fmla="*/ 1526571 h 2437059"/>
                    <a:gd name="connsiteX2" fmla="*/ 2792428 w 3053142"/>
                    <a:gd name="connsiteY2" fmla="*/ 2380091 h 2437059"/>
                    <a:gd name="connsiteX3" fmla="*/ 2749828 w 3053142"/>
                    <a:gd name="connsiteY3" fmla="*/ 2437059 h 2437059"/>
                    <a:gd name="connsiteX4" fmla="*/ 303314 w 3053142"/>
                    <a:gd name="connsiteY4" fmla="*/ 2437059 h 2437059"/>
                    <a:gd name="connsiteX5" fmla="*/ 260714 w 3053142"/>
                    <a:gd name="connsiteY5" fmla="*/ 2380091 h 2437059"/>
                    <a:gd name="connsiteX6" fmla="*/ 0 w 3053142"/>
                    <a:gd name="connsiteY6" fmla="*/ 1526571 h 2437059"/>
                    <a:gd name="connsiteX7" fmla="*/ 1526571 w 3053142"/>
                    <a:gd name="connsiteY7" fmla="*/ 0 h 2437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53142" h="2437059">
                      <a:moveTo>
                        <a:pt x="1526571" y="0"/>
                      </a:moveTo>
                      <a:cubicBezTo>
                        <a:pt x="2369673" y="0"/>
                        <a:pt x="3053142" y="683469"/>
                        <a:pt x="3053142" y="1526571"/>
                      </a:cubicBezTo>
                      <a:cubicBezTo>
                        <a:pt x="3053142" y="1842734"/>
                        <a:pt x="2957029" y="2136449"/>
                        <a:pt x="2792428" y="2380091"/>
                      </a:cubicBezTo>
                      <a:lnTo>
                        <a:pt x="2749828" y="2437059"/>
                      </a:lnTo>
                      <a:lnTo>
                        <a:pt x="303314" y="2437059"/>
                      </a:lnTo>
                      <a:lnTo>
                        <a:pt x="260714" y="2380091"/>
                      </a:lnTo>
                      <a:cubicBezTo>
                        <a:pt x="96113" y="2136449"/>
                        <a:pt x="0" y="1842734"/>
                        <a:pt x="0" y="1526571"/>
                      </a:cubicBezTo>
                      <a:cubicBezTo>
                        <a:pt x="0" y="683469"/>
                        <a:pt x="683469" y="0"/>
                        <a:pt x="1526571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" name="자유형 18">
                  <a:extLst>
                    <a:ext uri="{FF2B5EF4-FFF2-40B4-BE49-F238E27FC236}">
                      <a16:creationId xmlns:a16="http://schemas.microsoft.com/office/drawing/2014/main" id="{76753C23-0D87-D443-AB4C-5C8168C9E4DC}"/>
                    </a:ext>
                  </a:extLst>
                </p:cNvPr>
                <p:cNvSpPr/>
                <p:nvPr/>
              </p:nvSpPr>
              <p:spPr>
                <a:xfrm>
                  <a:off x="2215213" y="5161754"/>
                  <a:ext cx="1794848" cy="293545"/>
                </a:xfrm>
                <a:custGeom>
                  <a:avLst/>
                  <a:gdLst>
                    <a:gd name="connsiteX0" fmla="*/ 0 w 1794848"/>
                    <a:gd name="connsiteY0" fmla="*/ 0 h 293545"/>
                    <a:gd name="connsiteX1" fmla="*/ 1794848 w 1794848"/>
                    <a:gd name="connsiteY1" fmla="*/ 0 h 293545"/>
                    <a:gd name="connsiteX2" fmla="*/ 1750944 w 1794848"/>
                    <a:gd name="connsiteY2" fmla="*/ 32831 h 293545"/>
                    <a:gd name="connsiteX3" fmla="*/ 897424 w 1794848"/>
                    <a:gd name="connsiteY3" fmla="*/ 293545 h 293545"/>
                    <a:gd name="connsiteX4" fmla="*/ 43904 w 1794848"/>
                    <a:gd name="connsiteY4" fmla="*/ 32831 h 293545"/>
                    <a:gd name="connsiteX5" fmla="*/ 0 w 1794848"/>
                    <a:gd name="connsiteY5" fmla="*/ 0 h 293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94848" h="293545">
                      <a:moveTo>
                        <a:pt x="0" y="0"/>
                      </a:moveTo>
                      <a:lnTo>
                        <a:pt x="1794848" y="0"/>
                      </a:lnTo>
                      <a:lnTo>
                        <a:pt x="1750944" y="32831"/>
                      </a:lnTo>
                      <a:cubicBezTo>
                        <a:pt x="1507302" y="197432"/>
                        <a:pt x="1213587" y="293545"/>
                        <a:pt x="897424" y="293545"/>
                      </a:cubicBezTo>
                      <a:cubicBezTo>
                        <a:pt x="581261" y="293545"/>
                        <a:pt x="287546" y="197432"/>
                        <a:pt x="43904" y="328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23A8518C-E331-A84E-AC69-A857E682745B}"/>
                  </a:ext>
                </a:extLst>
              </p:cNvPr>
              <p:cNvGrpSpPr/>
              <p:nvPr/>
            </p:nvGrpSpPr>
            <p:grpSpPr>
              <a:xfrm>
                <a:off x="2037801" y="1920529"/>
                <a:ext cx="2685436" cy="2864775"/>
                <a:chOff x="1783935" y="1699811"/>
                <a:chExt cx="3370895" cy="3370895"/>
              </a:xfrm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261BE0F3-7E95-9E41-8A04-106F5B39CD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958" b="15958"/>
                <a:stretch/>
              </p:blipFill>
              <p:spPr>
                <a:xfrm>
                  <a:off x="1783935" y="1699811"/>
                  <a:ext cx="3370895" cy="3370895"/>
                </a:xfrm>
                <a:custGeom>
                  <a:avLst/>
                  <a:gdLst>
                    <a:gd name="connsiteX0" fmla="*/ 683904 w 1950230"/>
                    <a:gd name="connsiteY0" fmla="*/ 625586 h 1950230"/>
                    <a:gd name="connsiteX1" fmla="*/ 235447 w 1950230"/>
                    <a:gd name="connsiteY1" fmla="*/ 1065641 h 1950230"/>
                    <a:gd name="connsiteX2" fmla="*/ 683904 w 1950230"/>
                    <a:gd name="connsiteY2" fmla="*/ 1505696 h 1950230"/>
                    <a:gd name="connsiteX3" fmla="*/ 1132361 w 1950230"/>
                    <a:gd name="connsiteY3" fmla="*/ 1065641 h 1950230"/>
                    <a:gd name="connsiteX4" fmla="*/ 683904 w 1950230"/>
                    <a:gd name="connsiteY4" fmla="*/ 625586 h 1950230"/>
                    <a:gd name="connsiteX5" fmla="*/ 0 w 1950230"/>
                    <a:gd name="connsiteY5" fmla="*/ 0 h 1950230"/>
                    <a:gd name="connsiteX6" fmla="*/ 1950230 w 1950230"/>
                    <a:gd name="connsiteY6" fmla="*/ 0 h 1950230"/>
                    <a:gd name="connsiteX7" fmla="*/ 1950230 w 1950230"/>
                    <a:gd name="connsiteY7" fmla="*/ 1950230 h 1950230"/>
                    <a:gd name="connsiteX8" fmla="*/ 0 w 1950230"/>
                    <a:gd name="connsiteY8" fmla="*/ 1950230 h 1950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50230" h="1950230">
                      <a:moveTo>
                        <a:pt x="683904" y="625586"/>
                      </a:moveTo>
                      <a:cubicBezTo>
                        <a:pt x="436228" y="625586"/>
                        <a:pt x="235447" y="822605"/>
                        <a:pt x="235447" y="1065641"/>
                      </a:cubicBezTo>
                      <a:cubicBezTo>
                        <a:pt x="235447" y="1308677"/>
                        <a:pt x="436228" y="1505696"/>
                        <a:pt x="683904" y="1505696"/>
                      </a:cubicBezTo>
                      <a:cubicBezTo>
                        <a:pt x="931580" y="1505696"/>
                        <a:pt x="1132361" y="1308677"/>
                        <a:pt x="1132361" y="1065641"/>
                      </a:cubicBezTo>
                      <a:cubicBezTo>
                        <a:pt x="1132361" y="822605"/>
                        <a:pt x="931580" y="625586"/>
                        <a:pt x="683904" y="625586"/>
                      </a:cubicBezTo>
                      <a:close/>
                      <a:moveTo>
                        <a:pt x="0" y="0"/>
                      </a:moveTo>
                      <a:lnTo>
                        <a:pt x="1950230" y="0"/>
                      </a:lnTo>
                      <a:lnTo>
                        <a:pt x="1950230" y="1950230"/>
                      </a:lnTo>
                      <a:lnTo>
                        <a:pt x="0" y="1950230"/>
                      </a:lnTo>
                      <a:close/>
                    </a:path>
                  </a:pathLst>
                </a:custGeom>
              </p:spPr>
            </p:pic>
            <p:pic>
              <p:nvPicPr>
                <p:cNvPr id="16" name="Picture 2" descr="라운드 테이블 - 무료 건물개 아이콘">
                  <a:extLst>
                    <a:ext uri="{FF2B5EF4-FFF2-40B4-BE49-F238E27FC236}">
                      <a16:creationId xmlns:a16="http://schemas.microsoft.com/office/drawing/2014/main" id="{98E357C7-2002-D249-AEE1-FF51D1AECF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clrChange>
                    <a:clrFrom>
                      <a:srgbClr val="FFFFFF">
                        <a:alpha val="0"/>
                      </a:srgbClr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colorTemperature colorTemp="115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0836" y="2908608"/>
                  <a:ext cx="1430252" cy="14302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B191EAA5-9FED-DE4A-8835-9913ED285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565" y="1767919"/>
            <a:ext cx="6452819" cy="4094047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0B318B1E-7FAA-AC49-94FE-63BE1816AC5E}"/>
              </a:ext>
            </a:extLst>
          </p:cNvPr>
          <p:cNvGrpSpPr/>
          <p:nvPr/>
        </p:nvGrpSpPr>
        <p:grpSpPr>
          <a:xfrm>
            <a:off x="275565" y="6012276"/>
            <a:ext cx="6784487" cy="369332"/>
            <a:chOff x="416523" y="5443986"/>
            <a:chExt cx="6784487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E0430F-A073-0A4F-80B3-E9C986B7291A}"/>
                </a:ext>
              </a:extLst>
            </p:cNvPr>
            <p:cNvSpPr txBox="1"/>
            <p:nvPr/>
          </p:nvSpPr>
          <p:spPr>
            <a:xfrm>
              <a:off x="424796" y="5443986"/>
              <a:ext cx="6776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r>
                <a:rPr kumimoji="1"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표 </a:t>
              </a:r>
              <a:r>
                <a:rPr kumimoji="1"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1&gt;</a:t>
              </a:r>
              <a:r>
                <a:rPr kumimoji="1"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ko-KR" alt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다층구조</a:t>
              </a:r>
              <a:r>
                <a:rPr kumimoji="1"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커피전문점 평균 이용시간 및 소요시간</a:t>
              </a:r>
              <a:r>
                <a:rPr kumimoji="1"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이재문</a:t>
              </a:r>
              <a:r>
                <a:rPr kumimoji="1"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kumimoji="1"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2015)</a:t>
              </a:r>
              <a:endPara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0" name="직선 연결선 39">
              <a:extLst>
                <a:ext uri="{FF2B5EF4-FFF2-40B4-BE49-F238E27FC236}">
                  <a16:creationId xmlns:a16="http://schemas.microsoft.com/office/drawing/2014/main" id="{29C31B1C-6231-A344-A560-42D425B730A0}"/>
                </a:ext>
              </a:extLst>
            </p:cNvPr>
            <p:cNvCxnSpPr>
              <a:cxnSpLocks/>
            </p:cNvCxnSpPr>
            <p:nvPr/>
          </p:nvCxnSpPr>
          <p:spPr>
            <a:xfrm>
              <a:off x="416523" y="5443986"/>
              <a:ext cx="0" cy="369332"/>
            </a:xfrm>
            <a:prstGeom prst="line">
              <a:avLst/>
            </a:prstGeom>
            <a:solidFill>
              <a:schemeClr val="bg1"/>
            </a:solidFill>
            <a:ln w="76200">
              <a:solidFill>
                <a:srgbClr val="5F5E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오른쪽 화살표[R] 27">
            <a:extLst>
              <a:ext uri="{FF2B5EF4-FFF2-40B4-BE49-F238E27FC236}">
                <a16:creationId xmlns:a16="http://schemas.microsoft.com/office/drawing/2014/main" id="{FAEE1659-F7E9-5144-9B4B-381DE242DD2A}"/>
              </a:ext>
            </a:extLst>
          </p:cNvPr>
          <p:cNvSpPr/>
          <p:nvPr/>
        </p:nvSpPr>
        <p:spPr>
          <a:xfrm>
            <a:off x="7495444" y="5025209"/>
            <a:ext cx="706932" cy="2616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19DFA1-ACBF-7E40-9AF9-CAA3A1FEC44E}"/>
              </a:ext>
            </a:extLst>
          </p:cNvPr>
          <p:cNvSpPr txBox="1"/>
          <p:nvPr/>
        </p:nvSpPr>
        <p:spPr>
          <a:xfrm>
            <a:off x="8591370" y="4863623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평균 </a:t>
            </a:r>
            <a:r>
              <a:rPr kumimoji="1" lang="en-US" altLang="ko-KR" sz="3200" b="1" dirty="0">
                <a:solidFill>
                  <a:srgbClr val="C00000"/>
                </a:solidFill>
              </a:rPr>
              <a:t>534</a:t>
            </a:r>
            <a:r>
              <a:rPr kumimoji="1"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B3347D-C895-2647-BF0F-8ACB32D3896A}"/>
              </a:ext>
            </a:extLst>
          </p:cNvPr>
          <p:cNvSpPr txBox="1"/>
          <p:nvPr/>
        </p:nvSpPr>
        <p:spPr>
          <a:xfrm>
            <a:off x="4299857" y="1861457"/>
            <a:ext cx="2275114" cy="389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9002D2-E0E6-0C40-B775-A511D1F56494}"/>
              </a:ext>
            </a:extLst>
          </p:cNvPr>
          <p:cNvSpPr txBox="1"/>
          <p:nvPr/>
        </p:nvSpPr>
        <p:spPr>
          <a:xfrm>
            <a:off x="2013826" y="1861457"/>
            <a:ext cx="1132145" cy="389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85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1EA5-EE19-C447-B57F-C33A814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문제점 찾기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매장 직원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3B78DAC-82A8-CF42-8674-40106BD6BF6C}"/>
              </a:ext>
            </a:extLst>
          </p:cNvPr>
          <p:cNvGrpSpPr/>
          <p:nvPr/>
        </p:nvGrpSpPr>
        <p:grpSpPr>
          <a:xfrm>
            <a:off x="838246" y="1585867"/>
            <a:ext cx="3653078" cy="3686266"/>
            <a:chOff x="4244194" y="2069000"/>
            <a:chExt cx="3653078" cy="3686266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81B86F8-5151-D145-BEF1-8DD8879EED31}"/>
                </a:ext>
              </a:extLst>
            </p:cNvPr>
            <p:cNvGrpSpPr/>
            <p:nvPr/>
          </p:nvGrpSpPr>
          <p:grpSpPr>
            <a:xfrm>
              <a:off x="4244194" y="2102188"/>
              <a:ext cx="3653078" cy="3653078"/>
              <a:chOff x="4244194" y="2128919"/>
              <a:chExt cx="3653078" cy="3653078"/>
            </a:xfrm>
          </p:grpSpPr>
          <p:sp>
            <p:nvSpPr>
              <p:cNvPr id="13" name="자유형 12">
                <a:extLst>
                  <a:ext uri="{FF2B5EF4-FFF2-40B4-BE49-F238E27FC236}">
                    <a16:creationId xmlns:a16="http://schemas.microsoft.com/office/drawing/2014/main" id="{CEA75B0A-CD54-F442-A787-AAF4F3960DB8}"/>
                  </a:ext>
                </a:extLst>
              </p:cNvPr>
              <p:cNvSpPr/>
              <p:nvPr/>
            </p:nvSpPr>
            <p:spPr>
              <a:xfrm>
                <a:off x="4587412" y="5018513"/>
                <a:ext cx="2966645" cy="322538"/>
              </a:xfrm>
              <a:custGeom>
                <a:avLst/>
                <a:gdLst>
                  <a:gd name="connsiteX0" fmla="*/ 0 w 2966645"/>
                  <a:gd name="connsiteY0" fmla="*/ 0 h 322538"/>
                  <a:gd name="connsiteX1" fmla="*/ 2966645 w 2966645"/>
                  <a:gd name="connsiteY1" fmla="*/ 0 h 322538"/>
                  <a:gd name="connsiteX2" fmla="*/ 2892768 w 2966645"/>
                  <a:gd name="connsiteY2" fmla="*/ 98794 h 322538"/>
                  <a:gd name="connsiteX3" fmla="*/ 2774880 w 2966645"/>
                  <a:gd name="connsiteY3" fmla="*/ 228503 h 322538"/>
                  <a:gd name="connsiteX4" fmla="*/ 2671416 w 2966645"/>
                  <a:gd name="connsiteY4" fmla="*/ 322538 h 322538"/>
                  <a:gd name="connsiteX5" fmla="*/ 295228 w 2966645"/>
                  <a:gd name="connsiteY5" fmla="*/ 322538 h 322538"/>
                  <a:gd name="connsiteX6" fmla="*/ 191764 w 2966645"/>
                  <a:gd name="connsiteY6" fmla="*/ 228503 h 322538"/>
                  <a:gd name="connsiteX7" fmla="*/ 73876 w 2966645"/>
                  <a:gd name="connsiteY7" fmla="*/ 98794 h 322538"/>
                  <a:gd name="connsiteX8" fmla="*/ 0 w 2966645"/>
                  <a:gd name="connsiteY8" fmla="*/ 0 h 32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66645" h="322538">
                    <a:moveTo>
                      <a:pt x="0" y="0"/>
                    </a:moveTo>
                    <a:lnTo>
                      <a:pt x="2966645" y="0"/>
                    </a:lnTo>
                    <a:lnTo>
                      <a:pt x="2892768" y="98794"/>
                    </a:lnTo>
                    <a:cubicBezTo>
                      <a:pt x="2855545" y="143899"/>
                      <a:pt x="2816198" y="187186"/>
                      <a:pt x="2774880" y="228503"/>
                    </a:cubicBezTo>
                    <a:lnTo>
                      <a:pt x="2671416" y="322538"/>
                    </a:lnTo>
                    <a:lnTo>
                      <a:pt x="295228" y="322538"/>
                    </a:lnTo>
                    <a:lnTo>
                      <a:pt x="191764" y="228503"/>
                    </a:lnTo>
                    <a:cubicBezTo>
                      <a:pt x="150447" y="187186"/>
                      <a:pt x="111100" y="143899"/>
                      <a:pt x="73876" y="987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매장의 청결상태 유지</a:t>
                </a:r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자유형 13">
                <a:extLst>
                  <a:ext uri="{FF2B5EF4-FFF2-40B4-BE49-F238E27FC236}">
                    <a16:creationId xmlns:a16="http://schemas.microsoft.com/office/drawing/2014/main" id="{8A2CA8C8-6976-D049-B330-EF2C6688DE98}"/>
                  </a:ext>
                </a:extLst>
              </p:cNvPr>
              <p:cNvSpPr/>
              <p:nvPr/>
            </p:nvSpPr>
            <p:spPr>
              <a:xfrm>
                <a:off x="4244194" y="2128919"/>
                <a:ext cx="3653078" cy="2889594"/>
              </a:xfrm>
              <a:custGeom>
                <a:avLst/>
                <a:gdLst>
                  <a:gd name="connsiteX0" fmla="*/ 1826539 w 3653078"/>
                  <a:gd name="connsiteY0" fmla="*/ 0 h 2889594"/>
                  <a:gd name="connsiteX1" fmla="*/ 3653078 w 3653078"/>
                  <a:gd name="connsiteY1" fmla="*/ 1826539 h 2889594"/>
                  <a:gd name="connsiteX2" fmla="*/ 3341134 w 3653078"/>
                  <a:gd name="connsiteY2" fmla="*/ 2847774 h 2889594"/>
                  <a:gd name="connsiteX3" fmla="*/ 3309862 w 3653078"/>
                  <a:gd name="connsiteY3" fmla="*/ 2889594 h 2889594"/>
                  <a:gd name="connsiteX4" fmla="*/ 343217 w 3653078"/>
                  <a:gd name="connsiteY4" fmla="*/ 2889594 h 2889594"/>
                  <a:gd name="connsiteX5" fmla="*/ 311944 w 3653078"/>
                  <a:gd name="connsiteY5" fmla="*/ 2847774 h 2889594"/>
                  <a:gd name="connsiteX6" fmla="*/ 0 w 3653078"/>
                  <a:gd name="connsiteY6" fmla="*/ 1826539 h 2889594"/>
                  <a:gd name="connsiteX7" fmla="*/ 1826539 w 3653078"/>
                  <a:gd name="connsiteY7" fmla="*/ 0 h 2889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3078" h="2889594">
                    <a:moveTo>
                      <a:pt x="1826539" y="0"/>
                    </a:moveTo>
                    <a:cubicBezTo>
                      <a:pt x="2835309" y="0"/>
                      <a:pt x="3653078" y="817769"/>
                      <a:pt x="3653078" y="1826539"/>
                    </a:cubicBezTo>
                    <a:cubicBezTo>
                      <a:pt x="3653078" y="2204828"/>
                      <a:pt x="3538079" y="2556257"/>
                      <a:pt x="3341134" y="2847774"/>
                    </a:cubicBezTo>
                    <a:lnTo>
                      <a:pt x="3309862" y="2889594"/>
                    </a:lnTo>
                    <a:lnTo>
                      <a:pt x="343217" y="2889594"/>
                    </a:lnTo>
                    <a:lnTo>
                      <a:pt x="311944" y="2847774"/>
                    </a:lnTo>
                    <a:cubicBezTo>
                      <a:pt x="114999" y="2556257"/>
                      <a:pt x="0" y="2204828"/>
                      <a:pt x="0" y="1826539"/>
                    </a:cubicBezTo>
                    <a:cubicBezTo>
                      <a:pt x="0" y="817769"/>
                      <a:pt x="817769" y="0"/>
                      <a:pt x="1826539" y="0"/>
                    </a:cubicBez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자유형 14">
                <a:extLst>
                  <a:ext uri="{FF2B5EF4-FFF2-40B4-BE49-F238E27FC236}">
                    <a16:creationId xmlns:a16="http://schemas.microsoft.com/office/drawing/2014/main" id="{5C6204AC-39E5-DB47-B883-EF5B72C6A457}"/>
                  </a:ext>
                </a:extLst>
              </p:cNvPr>
              <p:cNvSpPr/>
              <p:nvPr/>
            </p:nvSpPr>
            <p:spPr>
              <a:xfrm>
                <a:off x="4882640" y="5341051"/>
                <a:ext cx="2376188" cy="440946"/>
              </a:xfrm>
              <a:custGeom>
                <a:avLst/>
                <a:gdLst>
                  <a:gd name="connsiteX0" fmla="*/ 0 w 2376188"/>
                  <a:gd name="connsiteY0" fmla="*/ 0 h 440946"/>
                  <a:gd name="connsiteX1" fmla="*/ 2376188 w 2376188"/>
                  <a:gd name="connsiteY1" fmla="*/ 0 h 440946"/>
                  <a:gd name="connsiteX2" fmla="*/ 2349943 w 2376188"/>
                  <a:gd name="connsiteY2" fmla="*/ 23853 h 440946"/>
                  <a:gd name="connsiteX3" fmla="*/ 1188094 w 2376188"/>
                  <a:gd name="connsiteY3" fmla="*/ 440946 h 440946"/>
                  <a:gd name="connsiteX4" fmla="*/ 26245 w 2376188"/>
                  <a:gd name="connsiteY4" fmla="*/ 23853 h 440946"/>
                  <a:gd name="connsiteX5" fmla="*/ 0 w 2376188"/>
                  <a:gd name="connsiteY5" fmla="*/ 0 h 440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6188" h="440946">
                    <a:moveTo>
                      <a:pt x="0" y="0"/>
                    </a:moveTo>
                    <a:lnTo>
                      <a:pt x="2376188" y="0"/>
                    </a:lnTo>
                    <a:lnTo>
                      <a:pt x="2349943" y="23853"/>
                    </a:lnTo>
                    <a:cubicBezTo>
                      <a:pt x="2034209" y="284420"/>
                      <a:pt x="1629431" y="440946"/>
                      <a:pt x="1188094" y="440946"/>
                    </a:cubicBezTo>
                    <a:cubicBezTo>
                      <a:pt x="746757" y="440946"/>
                      <a:pt x="341979" y="284420"/>
                      <a:pt x="26245" y="2385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7" name="Picture 2" descr="라운드 테이블 - 무료 건물개 아이콘">
              <a:extLst>
                <a:ext uri="{FF2B5EF4-FFF2-40B4-BE49-F238E27FC236}">
                  <a16:creationId xmlns:a16="http://schemas.microsoft.com/office/drawing/2014/main" id="{7E66E2E4-04B3-C649-A7D1-95EBFCF09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488" y="2884212"/>
              <a:ext cx="2142490" cy="2142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82DCF96-7120-4146-B280-9D1D64876251}"/>
                </a:ext>
              </a:extLst>
            </p:cNvPr>
            <p:cNvGrpSpPr/>
            <p:nvPr/>
          </p:nvGrpSpPr>
          <p:grpSpPr>
            <a:xfrm rot="13316930">
              <a:off x="5700874" y="2069000"/>
              <a:ext cx="1499051" cy="1630421"/>
              <a:chOff x="3889564" y="1234109"/>
              <a:chExt cx="1499051" cy="1630421"/>
            </a:xfrm>
          </p:grpSpPr>
          <p:pic>
            <p:nvPicPr>
              <p:cNvPr id="9" name="Picture 4" descr="손을 닦다 스톡 콘텐츠 - 77320688">
                <a:extLst>
                  <a:ext uri="{FF2B5EF4-FFF2-40B4-BE49-F238E27FC236}">
                    <a16:creationId xmlns:a16="http://schemas.microsoft.com/office/drawing/2014/main" id="{04DCA671-ABE0-1242-A469-19033D96A4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55" t="19722" r="12797" b="10435"/>
              <a:stretch/>
            </p:blipFill>
            <p:spPr bwMode="auto">
              <a:xfrm rot="20846828">
                <a:off x="3889564" y="1314486"/>
                <a:ext cx="1499051" cy="1550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마이크 컴퓨터 아이콘, 점선 원 자료, 전자 제품, 마이크, 블랙 png | PNGWing">
                <a:extLst>
                  <a:ext uri="{FF2B5EF4-FFF2-40B4-BE49-F238E27FC236}">
                    <a16:creationId xmlns:a16="http://schemas.microsoft.com/office/drawing/2014/main" id="{FA5E72C5-7783-EF46-82D5-51BFDB52B2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alphaModFix/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505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86" t="17707" r="11605" b="18179"/>
              <a:stretch/>
            </p:blipFill>
            <p:spPr bwMode="auto">
              <a:xfrm>
                <a:off x="4678280" y="1954530"/>
                <a:ext cx="486134" cy="548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마이크 컴퓨터 아이콘, 점선 원 자료, 전자 제품, 마이크, 블랙 png | PNGWing">
                <a:extLst>
                  <a:ext uri="{FF2B5EF4-FFF2-40B4-BE49-F238E27FC236}">
                    <a16:creationId xmlns:a16="http://schemas.microsoft.com/office/drawing/2014/main" id="{2D492C55-5F47-CB4F-BFBD-42BA3E57F0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alphaModFix/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  <a14:imgEffect>
                          <a14:colorTemperature colorTemp="1505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86" t="17707" r="11605" b="18179"/>
              <a:stretch/>
            </p:blipFill>
            <p:spPr bwMode="auto">
              <a:xfrm>
                <a:off x="3892853" y="1484111"/>
                <a:ext cx="298770" cy="337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6" descr="마이크 컴퓨터 아이콘, 점선 원 자료, 전자 제품, 마이크, 블랙 png | PNGWing">
                <a:extLst>
                  <a:ext uri="{FF2B5EF4-FFF2-40B4-BE49-F238E27FC236}">
                    <a16:creationId xmlns:a16="http://schemas.microsoft.com/office/drawing/2014/main" id="{22D5B008-BBE8-814A-9A52-27858D2BDB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alphaModFix/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  <a14:imgEffect>
                          <a14:colorTemperature colorTemp="1505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86" t="17707" r="11605" b="18179"/>
              <a:stretch/>
            </p:blipFill>
            <p:spPr bwMode="auto">
              <a:xfrm>
                <a:off x="4417227" y="1234109"/>
                <a:ext cx="298770" cy="337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3D20EE-3DBA-C141-A951-14CF47D29DA0}"/>
              </a:ext>
            </a:extLst>
          </p:cNvPr>
          <p:cNvGrpSpPr/>
          <p:nvPr/>
        </p:nvGrpSpPr>
        <p:grpSpPr>
          <a:xfrm>
            <a:off x="5605346" y="3664511"/>
            <a:ext cx="5027404" cy="783189"/>
            <a:chOff x="5616776" y="4056106"/>
            <a:chExt cx="5027404" cy="783189"/>
          </a:xfrm>
        </p:grpSpPr>
        <p:cxnSp>
          <p:nvCxnSpPr>
            <p:cNvPr id="16" name="직선 연결선 39">
              <a:extLst>
                <a:ext uri="{FF2B5EF4-FFF2-40B4-BE49-F238E27FC236}">
                  <a16:creationId xmlns:a16="http://schemas.microsoft.com/office/drawing/2014/main" id="{63D351C3-0906-BC4E-AB0E-C49A4E117A93}"/>
                </a:ext>
              </a:extLst>
            </p:cNvPr>
            <p:cNvCxnSpPr>
              <a:cxnSpLocks/>
            </p:cNvCxnSpPr>
            <p:nvPr/>
          </p:nvCxnSpPr>
          <p:spPr>
            <a:xfrm>
              <a:off x="5616776" y="4056106"/>
              <a:ext cx="0" cy="721634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0A2AAF-67F1-4244-B6B2-A84C4F895BEF}"/>
                </a:ext>
              </a:extLst>
            </p:cNvPr>
            <p:cNvSpPr txBox="1"/>
            <p:nvPr/>
          </p:nvSpPr>
          <p:spPr>
            <a:xfrm>
              <a:off x="5732258" y="4131409"/>
              <a:ext cx="4911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매장 직원은 일을 하며 매장의 </a:t>
              </a:r>
              <a:r>
                <a:rPr kumimoji="1" lang="ko-KR" alt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청결도에</a:t>
              </a:r>
              <a:r>
                <a:rPr kumimoji="1"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대해 </a:t>
              </a:r>
              <a:endPara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kumimoji="1" lang="ko-KR" altLang="en-US" sz="2200" b="1" dirty="0">
                  <a:solidFill>
                    <a:srgbClr val="C00000"/>
                  </a:solidFill>
                </a:rPr>
                <a:t>꾸준히</a:t>
              </a:r>
              <a:r>
                <a:rPr kumimoji="1" lang="ko-KR" altLang="en-US" b="1" dirty="0">
                  <a:solidFill>
                    <a:srgbClr val="C00000"/>
                  </a:solidFill>
                </a:rPr>
                <a:t> </a:t>
              </a:r>
              <a:r>
                <a:rPr kumimoji="1" lang="ko-KR" alt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신경써야함</a:t>
              </a:r>
              <a:endParaRPr kumimoji="1"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9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BBE629D-F487-884A-8BD1-BD2E226CC61D}"/>
              </a:ext>
            </a:extLst>
          </p:cNvPr>
          <p:cNvSpPr txBox="1"/>
          <p:nvPr/>
        </p:nvSpPr>
        <p:spPr>
          <a:xfrm>
            <a:off x="1364542" y="3482249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solidFill>
                  <a:schemeClr val="tx1">
                    <a:lumMod val="65000"/>
                    <a:lumOff val="35000"/>
                    <a:alpha val="52000"/>
                  </a:schemeClr>
                </a:solidFill>
              </a:rPr>
              <a:t>주제 선정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924A9C-6C27-7641-B9AC-31A4BF2D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Part 2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F8BFF-C935-CA47-AB21-716A068FD3D8}"/>
              </a:ext>
            </a:extLst>
          </p:cNvPr>
          <p:cNvSpPr txBox="1"/>
          <p:nvPr/>
        </p:nvSpPr>
        <p:spPr>
          <a:xfrm>
            <a:off x="620134" y="3482249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dirty="0">
                <a:solidFill>
                  <a:schemeClr val="bg1">
                    <a:lumMod val="85000"/>
                  </a:schemeClr>
                </a:solidFill>
              </a:rPr>
              <a:t>주제 선정</a:t>
            </a:r>
          </a:p>
        </p:txBody>
      </p:sp>
    </p:spTree>
    <p:extLst>
      <p:ext uri="{BB962C8B-B14F-4D97-AF65-F5344CB8AC3E}">
        <p14:creationId xmlns:p14="http://schemas.microsoft.com/office/powerpoint/2010/main" val="417090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1EA5-EE19-C447-B57F-C33A814E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문제점 개선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C1F679-6D53-AE4E-83CD-D8ED8A69D672}"/>
              </a:ext>
            </a:extLst>
          </p:cNvPr>
          <p:cNvSpPr txBox="1"/>
          <p:nvPr/>
        </p:nvSpPr>
        <p:spPr>
          <a:xfrm>
            <a:off x="1373231" y="1965290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매장 직원은 일을 하며 </a:t>
            </a:r>
            <a:endParaRPr kumimoji="1" lang="en-US" altLang="ko-KR" b="1" strike="sngStrik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b="1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매장의 </a:t>
            </a:r>
            <a:r>
              <a:rPr kumimoji="1" lang="ko-KR" altLang="en-US" b="1" strike="sngStrik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청결도에</a:t>
            </a:r>
            <a:r>
              <a:rPr kumimoji="1" lang="ko-KR" altLang="en-US" b="1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대해 </a:t>
            </a:r>
            <a:endParaRPr kumimoji="1" lang="en-US" altLang="ko-KR" b="1" strike="sngStrik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b="1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꾸준히 </a:t>
            </a:r>
            <a:r>
              <a:rPr kumimoji="1" lang="ko-KR" altLang="en-US" b="1" strike="sngStrik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신경써야함</a:t>
            </a:r>
            <a:endParaRPr kumimoji="1" lang="ko-KR" altLang="en-US" b="1" strike="sngStrik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2D06E8-7B61-0449-A50D-5C95FAE62800}"/>
              </a:ext>
            </a:extLst>
          </p:cNvPr>
          <p:cNvSpPr txBox="1"/>
          <p:nvPr/>
        </p:nvSpPr>
        <p:spPr>
          <a:xfrm>
            <a:off x="1363133" y="3742532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매장에 방문 한 손님은 </a:t>
            </a:r>
            <a:endParaRPr kumimoji="1" lang="en-US" altLang="ko-KR" b="1" strike="sngStrik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b="1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빈자리를 찾기 위해</a:t>
            </a:r>
            <a:endParaRPr kumimoji="1" lang="en-US" altLang="ko-KR" b="1" strike="sngStrik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b="1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매장 전체를 돌아다님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F9513D-9166-524D-9D59-5861169E1F6D}"/>
              </a:ext>
            </a:extLst>
          </p:cNvPr>
          <p:cNvSpPr txBox="1"/>
          <p:nvPr/>
        </p:nvSpPr>
        <p:spPr>
          <a:xfrm>
            <a:off x="1363133" y="5055824"/>
            <a:ext cx="328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원하는 자리가 있을 경우 </a:t>
            </a:r>
            <a:endParaRPr kumimoji="1" lang="en-US" altLang="ko-KR" b="1" strike="sngStrik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b="1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자리에 짐을 둔 후 </a:t>
            </a:r>
            <a:endParaRPr kumimoji="1" lang="en-US" altLang="ko-KR" b="1" strike="sngStrik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b="1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다시 주문을 하기 위해 이동함</a:t>
            </a:r>
          </a:p>
        </p:txBody>
      </p:sp>
      <p:pic>
        <p:nvPicPr>
          <p:cNvPr id="2050" name="Picture 2" descr="Checkbox - Red Checkbox Png PNG Image | Transparent PNG Free Download on  SeekPNG">
            <a:extLst>
              <a:ext uri="{FF2B5EF4-FFF2-40B4-BE49-F238E27FC236}">
                <a16:creationId xmlns:a16="http://schemas.microsoft.com/office/drawing/2014/main" id="{5138966B-6486-7448-B2CC-35E1EABF1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6" b="92350" l="10000" r="90000">
                        <a14:foregroundMark x1="27317" y1="92350" x2="69024" y2="91803"/>
                        <a14:foregroundMark x1="64681" y1="22503" x2="75244" y2="14208"/>
                        <a14:foregroundMark x1="35122" y1="45719" x2="40252" y2="41690"/>
                        <a14:backgroundMark x1="40366" y1="41348" x2="60122" y2="27505"/>
                        <a14:backgroundMark x1="60488" y1="23497" x2="60488" y2="23497"/>
                        <a14:backgroundMark x1="60854" y1="25137" x2="60854" y2="25137"/>
                        <a14:backgroundMark x1="60854" y1="25137" x2="61829" y2="23497"/>
                        <a14:backgroundMark x1="59878" y1="26047" x2="61829" y2="22040"/>
                        <a14:backgroundMark x1="60488" y1="26047" x2="64390" y2="19126"/>
                        <a14:backgroundMark x1="59512" y1="24590" x2="62439" y2="19126"/>
                        <a14:backgroundMark x1="59512" y1="25137" x2="64146" y2="18761"/>
                        <a14:backgroundMark x1="59878" y1="26594" x2="65366" y2="20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902" y="2085289"/>
            <a:ext cx="803698" cy="5903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Checkbox - Red Checkbox Png PNG Image | Transparent PNG Free Download on  SeekPNG">
            <a:extLst>
              <a:ext uri="{FF2B5EF4-FFF2-40B4-BE49-F238E27FC236}">
                <a16:creationId xmlns:a16="http://schemas.microsoft.com/office/drawing/2014/main" id="{E5B46A40-2538-D944-8867-C478D56E4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2350" l="10000" r="90000">
                        <a14:foregroundMark x1="27317" y1="92350" x2="69024" y2="91803"/>
                        <a14:foregroundMark x1="64681" y1="22503" x2="75244" y2="14208"/>
                        <a14:foregroundMark x1="35122" y1="45719" x2="40252" y2="41690"/>
                        <a14:backgroundMark x1="40366" y1="41348" x2="60122" y2="27505"/>
                        <a14:backgroundMark x1="60488" y1="23497" x2="60488" y2="23497"/>
                        <a14:backgroundMark x1="60854" y1="25137" x2="60854" y2="25137"/>
                        <a14:backgroundMark x1="60854" y1="25137" x2="61829" y2="23497"/>
                        <a14:backgroundMark x1="59878" y1="26047" x2="61829" y2="22040"/>
                        <a14:backgroundMark x1="60488" y1="26047" x2="64390" y2="19126"/>
                        <a14:backgroundMark x1="59512" y1="24590" x2="62439" y2="19126"/>
                        <a14:backgroundMark x1="59512" y1="25137" x2="64146" y2="18761"/>
                        <a14:backgroundMark x1="59878" y1="26594" x2="65366" y2="20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43" y="3873501"/>
            <a:ext cx="803698" cy="5891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Checkbox - Red Checkbox Png PNG Image | Transparent PNG Free Download on  SeekPNG">
            <a:extLst>
              <a:ext uri="{FF2B5EF4-FFF2-40B4-BE49-F238E27FC236}">
                <a16:creationId xmlns:a16="http://schemas.microsoft.com/office/drawing/2014/main" id="{297618C1-52A5-3F45-9285-61A87869F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92350" l="10000" r="90000">
                        <a14:foregroundMark x1="27317" y1="92350" x2="69024" y2="91803"/>
                        <a14:foregroundMark x1="64681" y1="22503" x2="75244" y2="14208"/>
                        <a14:foregroundMark x1="35122" y1="45719" x2="40252" y2="41690"/>
                        <a14:backgroundMark x1="40366" y1="41348" x2="60122" y2="27505"/>
                        <a14:backgroundMark x1="60488" y1="23497" x2="60488" y2="23497"/>
                        <a14:backgroundMark x1="60854" y1="25137" x2="60854" y2="25137"/>
                        <a14:backgroundMark x1="60854" y1="25137" x2="61829" y2="23497"/>
                        <a14:backgroundMark x1="59878" y1="26047" x2="61829" y2="22040"/>
                        <a14:backgroundMark x1="60488" y1="26047" x2="64390" y2="19126"/>
                        <a14:backgroundMark x1="59512" y1="24590" x2="62439" y2="19126"/>
                        <a14:backgroundMark x1="59512" y1="25137" x2="64146" y2="18761"/>
                        <a14:backgroundMark x1="59878" y1="26594" x2="65366" y2="20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43" y="5243975"/>
            <a:ext cx="803698" cy="5891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312C2C21-7657-9449-934E-03F0526F7E77}"/>
              </a:ext>
            </a:extLst>
          </p:cNvPr>
          <p:cNvSpPr txBox="1"/>
          <p:nvPr/>
        </p:nvSpPr>
        <p:spPr>
          <a:xfrm>
            <a:off x="8208487" y="3867593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매장에 방문 한 손님은</a:t>
            </a:r>
            <a:endParaRPr kumimoji="1"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b="1" dirty="0">
                <a:solidFill>
                  <a:srgbClr val="C00000"/>
                </a:solidFill>
              </a:rPr>
              <a:t>이용 가능 좌석을 한눈에 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FC19171-B721-254E-9767-F0B3043AA487}"/>
              </a:ext>
            </a:extLst>
          </p:cNvPr>
          <p:cNvSpPr txBox="1"/>
          <p:nvPr/>
        </p:nvSpPr>
        <p:spPr>
          <a:xfrm>
            <a:off x="8214641" y="5186792"/>
            <a:ext cx="282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원하는 자리가 있을 경우 </a:t>
            </a:r>
            <a:endParaRPr kumimoji="1"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b="1" dirty="0">
                <a:solidFill>
                  <a:srgbClr val="C00000"/>
                </a:solidFill>
              </a:rPr>
              <a:t>주문 후 자리로 이동</a:t>
            </a:r>
            <a:endParaRPr kumimoji="1" lang="en-US" altLang="ko-KR" b="1" dirty="0">
              <a:solidFill>
                <a:srgbClr val="C00000"/>
              </a:solidFill>
            </a:endParaRPr>
          </a:p>
          <a:p>
            <a:r>
              <a:rPr kumimoji="1" lang="en-US" altLang="ko-KR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kumimoji="1" lang="ko-KR" altLang="en-US" b="1" dirty="0">
                <a:solidFill>
                  <a:srgbClr val="C00000"/>
                </a:solidFill>
                <a:sym typeface="Wingdings" pitchFamily="2" charset="2"/>
              </a:rPr>
              <a:t> 동선 최소화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EA56C12-16F6-8745-8B14-3E608BBFD1B4}"/>
              </a:ext>
            </a:extLst>
          </p:cNvPr>
          <p:cNvSpPr txBox="1"/>
          <p:nvPr/>
        </p:nvSpPr>
        <p:spPr>
          <a:xfrm>
            <a:off x="8229600" y="2044854"/>
            <a:ext cx="296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매장 직원은 매장 </a:t>
            </a:r>
            <a:r>
              <a:rPr kumimoji="1" lang="ko-KR" altLang="en-US" b="1" dirty="0">
                <a:solidFill>
                  <a:srgbClr val="C00000"/>
                </a:solidFill>
              </a:rPr>
              <a:t>이용률이</a:t>
            </a:r>
            <a:endParaRPr kumimoji="1" lang="en-US" altLang="ko-KR" b="1" dirty="0">
              <a:solidFill>
                <a:srgbClr val="C00000"/>
              </a:solidFill>
            </a:endParaRPr>
          </a:p>
          <a:p>
            <a:r>
              <a:rPr kumimoji="1" lang="ko-KR" altLang="en-US" b="1" dirty="0">
                <a:solidFill>
                  <a:srgbClr val="C00000"/>
                </a:solidFill>
              </a:rPr>
              <a:t>일정 수치</a:t>
            </a:r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도달하면</a:t>
            </a:r>
            <a:endParaRPr kumimoji="1"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b="1" dirty="0">
                <a:solidFill>
                  <a:srgbClr val="C00000"/>
                </a:solidFill>
              </a:rPr>
              <a:t>청소 알림</a:t>
            </a:r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받음</a:t>
            </a:r>
          </a:p>
        </p:txBody>
      </p:sp>
      <p:pic>
        <p:nvPicPr>
          <p:cNvPr id="122" name="그림 121" descr="표지판, 그리기, 시계, 거리이(가) 표시된 사진&#10;&#10;자동 생성된 설명">
            <a:extLst>
              <a:ext uri="{FF2B5EF4-FFF2-40B4-BE49-F238E27FC236}">
                <a16:creationId xmlns:a16="http://schemas.microsoft.com/office/drawing/2014/main" id="{D31CCE4E-E322-F14A-AA3E-800908B524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6422" y="2092359"/>
            <a:ext cx="561445" cy="561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8" name="그림 127" descr="표지판, 그리기, 시계, 거리이(가) 표시된 사진&#10;&#10;자동 생성된 설명">
            <a:extLst>
              <a:ext uri="{FF2B5EF4-FFF2-40B4-BE49-F238E27FC236}">
                <a16:creationId xmlns:a16="http://schemas.microsoft.com/office/drawing/2014/main" id="{1FB562C2-D10B-C64E-9AF7-E2EE165B08E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5594" y="3910037"/>
            <a:ext cx="561445" cy="561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9" name="그림 128" descr="표지판, 그리기, 시계, 거리이(가) 표시된 사진&#10;&#10;자동 생성된 설명">
            <a:extLst>
              <a:ext uri="{FF2B5EF4-FFF2-40B4-BE49-F238E27FC236}">
                <a16:creationId xmlns:a16="http://schemas.microsoft.com/office/drawing/2014/main" id="{4B6B22AA-ED14-F44D-BE02-3D67FCA22D7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4864" y="5263764"/>
            <a:ext cx="561445" cy="561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30943FEB-E6C4-1F40-89B0-91FC720DDB91}"/>
              </a:ext>
            </a:extLst>
          </p:cNvPr>
          <p:cNvSpPr txBox="1"/>
          <p:nvPr/>
        </p:nvSpPr>
        <p:spPr>
          <a:xfrm>
            <a:off x="2037516" y="157532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직원 </a:t>
            </a:r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CC01AD-5427-DA44-8664-6A3629EFA4ED}"/>
              </a:ext>
            </a:extLst>
          </p:cNvPr>
          <p:cNvSpPr txBox="1"/>
          <p:nvPr/>
        </p:nvSpPr>
        <p:spPr>
          <a:xfrm>
            <a:off x="9055233" y="159595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직원 </a:t>
            </a:r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5DF8575-4478-9147-A0E3-57DDDBB7E515}"/>
              </a:ext>
            </a:extLst>
          </p:cNvPr>
          <p:cNvSpPr txBox="1"/>
          <p:nvPr/>
        </p:nvSpPr>
        <p:spPr>
          <a:xfrm>
            <a:off x="2027418" y="337763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손님 </a:t>
            </a:r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DC7948-F07A-7149-811A-2012D22C4BB4}"/>
              </a:ext>
            </a:extLst>
          </p:cNvPr>
          <p:cNvSpPr txBox="1"/>
          <p:nvPr/>
        </p:nvSpPr>
        <p:spPr>
          <a:xfrm>
            <a:off x="9055232" y="34274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손님 </a:t>
            </a:r>
            <a:r>
              <a: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kumimoji="1"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2A5ECFA-B72B-5241-9E0B-F39C88F96B85}"/>
              </a:ext>
            </a:extLst>
          </p:cNvPr>
          <p:cNvGrpSpPr/>
          <p:nvPr/>
        </p:nvGrpSpPr>
        <p:grpSpPr>
          <a:xfrm>
            <a:off x="4781058" y="3427420"/>
            <a:ext cx="1975213" cy="825317"/>
            <a:chOff x="4757057" y="3427420"/>
            <a:chExt cx="1975213" cy="8253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5039EF5-7C4F-4440-AEF0-94E546B45493}"/>
                </a:ext>
              </a:extLst>
            </p:cNvPr>
            <p:cNvGrpSpPr/>
            <p:nvPr/>
          </p:nvGrpSpPr>
          <p:grpSpPr>
            <a:xfrm>
              <a:off x="4757057" y="3427420"/>
              <a:ext cx="1975213" cy="825317"/>
              <a:chOff x="4935874" y="3454872"/>
              <a:chExt cx="1338943" cy="82531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0" name="오른쪽 화살표[R] 29">
                <a:extLst>
                  <a:ext uri="{FF2B5EF4-FFF2-40B4-BE49-F238E27FC236}">
                    <a16:creationId xmlns:a16="http://schemas.microsoft.com/office/drawing/2014/main" id="{76B3BB89-1BED-F742-B931-81EE2A3AFC78}"/>
                  </a:ext>
                </a:extLst>
              </p:cNvPr>
              <p:cNvSpPr/>
              <p:nvPr/>
            </p:nvSpPr>
            <p:spPr>
              <a:xfrm>
                <a:off x="4935874" y="3454872"/>
                <a:ext cx="1338943" cy="825317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9E62564-8146-4C4C-9D8B-FB9C17317C92}"/>
                  </a:ext>
                </a:extLst>
              </p:cNvPr>
              <p:cNvSpPr/>
              <p:nvPr/>
            </p:nvSpPr>
            <p:spPr>
              <a:xfrm>
                <a:off x="4935874" y="3657837"/>
                <a:ext cx="610625" cy="417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b="1" dirty="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9DDCCC0-2846-8E44-BB25-E1A95BC17500}"/>
                </a:ext>
              </a:extLst>
            </p:cNvPr>
            <p:cNvSpPr txBox="1"/>
            <p:nvPr/>
          </p:nvSpPr>
          <p:spPr>
            <a:xfrm>
              <a:off x="4984970" y="363564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solidFill>
                    <a:srgbClr val="4A7090"/>
                  </a:solidFill>
                </a:rPr>
                <a:t>개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13C0604-51DC-3640-AB04-60D919C500BD}"/>
                </a:ext>
              </a:extLst>
            </p:cNvPr>
            <p:cNvSpPr txBox="1"/>
            <p:nvPr/>
          </p:nvSpPr>
          <p:spPr>
            <a:xfrm>
              <a:off x="5859767" y="363564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solidFill>
                    <a:srgbClr val="BFBFBF"/>
                  </a:solidFill>
                </a:rPr>
                <a:t>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25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575</Words>
  <Application>Microsoft Macintosh PowerPoint</Application>
  <PresentationFormat>와이드스크린</PresentationFormat>
  <Paragraphs>189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시스템 서체 일반체</vt:lpstr>
      <vt:lpstr>Nanum Gothic</vt:lpstr>
      <vt:lpstr>Zapf Dingbats</vt:lpstr>
      <vt:lpstr>Arial</vt:lpstr>
      <vt:lpstr>Wingdings</vt:lpstr>
      <vt:lpstr>Office 테마</vt:lpstr>
      <vt:lpstr>스마트 진동벨</vt:lpstr>
      <vt:lpstr>PowerPoint 프레젠테이션</vt:lpstr>
      <vt:lpstr>Part 1</vt:lpstr>
      <vt:lpstr>문제점 찾기</vt:lpstr>
      <vt:lpstr>문제점 찾기 – 방문 손님</vt:lpstr>
      <vt:lpstr>문제점 찾기 – 방문 손님</vt:lpstr>
      <vt:lpstr>문제점 찾기 – 매장 직원</vt:lpstr>
      <vt:lpstr>Part 2</vt:lpstr>
      <vt:lpstr>문제점 개선</vt:lpstr>
      <vt:lpstr>문제점 개선</vt:lpstr>
      <vt:lpstr>주제 선정</vt:lpstr>
      <vt:lpstr>Part 3</vt:lpstr>
      <vt:lpstr>작품 상세 소개 – 진동 알림</vt:lpstr>
      <vt:lpstr>작품 상세 소개 – 진동 알림</vt:lpstr>
      <vt:lpstr>작품 상세 소개 – NFC 통신</vt:lpstr>
      <vt:lpstr>작품 상세 소개 – NFC 통신</vt:lpstr>
      <vt:lpstr>작품 시나리오</vt:lpstr>
      <vt:lpstr>Part 4</vt:lpstr>
      <vt:lpstr>참고문헌 및 일정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진동벨</dc:title>
  <dc:creator>전경안</dc:creator>
  <cp:lastModifiedBy>전경안</cp:lastModifiedBy>
  <cp:revision>64</cp:revision>
  <dcterms:created xsi:type="dcterms:W3CDTF">2020-09-04T15:58:15Z</dcterms:created>
  <dcterms:modified xsi:type="dcterms:W3CDTF">2020-09-07T14:32:08Z</dcterms:modified>
</cp:coreProperties>
</file>