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12472" y="-1624625"/>
            <a:ext cx="4243991" cy="10807989"/>
            <a:chOff x="-2912472" y="-1624625"/>
            <a:chExt cx="4243991" cy="108079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12472" y="-1624625"/>
              <a:ext cx="4243991" cy="108079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72196" y="7145269"/>
            <a:ext cx="20819048" cy="3238095"/>
            <a:chOff x="-1772196" y="7145269"/>
            <a:chExt cx="20819048" cy="3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72196" y="7145269"/>
              <a:ext cx="20819048" cy="32380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8125" y="7466490"/>
            <a:ext cx="1627434" cy="4909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8683" y="2394864"/>
            <a:ext cx="11603316" cy="13753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39903" y="6806252"/>
            <a:ext cx="5397534" cy="11011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4906" y="1831516"/>
            <a:ext cx="2258527" cy="6386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72562" y="1938937"/>
            <a:ext cx="409524" cy="380952"/>
            <a:chOff x="2472562" y="1938937"/>
            <a:chExt cx="409524" cy="3809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2562" y="1938937"/>
              <a:ext cx="409524" cy="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3991" y="6336209"/>
            <a:ext cx="2902638" cy="2009524"/>
            <a:chOff x="2443991" y="6336209"/>
            <a:chExt cx="2902638" cy="20095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43991" y="6336209"/>
              <a:ext cx="2323810" cy="2009524"/>
              <a:chOff x="2443991" y="6336209"/>
              <a:chExt cx="2323810" cy="200952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43991" y="6336209"/>
                <a:ext cx="2323810" cy="200952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60915" y="7211935"/>
              <a:ext cx="1285714" cy="1104762"/>
              <a:chOff x="4060915" y="7211935"/>
              <a:chExt cx="1285714" cy="11047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060915" y="7211935"/>
                <a:ext cx="1285714" cy="11047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636142" y="8764316"/>
            <a:ext cx="971429" cy="838095"/>
            <a:chOff x="5636142" y="8764316"/>
            <a:chExt cx="971429" cy="8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6142" y="8764316"/>
              <a:ext cx="971429" cy="8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35686" y="8955608"/>
            <a:ext cx="885714" cy="771429"/>
            <a:chOff x="9035686" y="8955608"/>
            <a:chExt cx="885714" cy="7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5686" y="8955608"/>
              <a:ext cx="885714" cy="7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42578" y="7836560"/>
            <a:ext cx="1857143" cy="1609524"/>
            <a:chOff x="10142578" y="7836560"/>
            <a:chExt cx="1857143" cy="16095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42578" y="7836560"/>
              <a:ext cx="1857143" cy="16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0850" y="1483431"/>
            <a:ext cx="6053097" cy="8443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8481" y="2424081"/>
            <a:ext cx="9190221" cy="756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1501" y="4971429"/>
            <a:ext cx="3217509" cy="655724"/>
            <a:chOff x="9141501" y="4971429"/>
            <a:chExt cx="3217509" cy="6557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1501" y="4971429"/>
              <a:ext cx="3217509" cy="6557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7814" y="5971138"/>
            <a:ext cx="4886905" cy="655724"/>
            <a:chOff x="7477814" y="5971138"/>
            <a:chExt cx="4886905" cy="6557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7814" y="5971138"/>
              <a:ext cx="4886905" cy="655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07355" y="4971429"/>
            <a:ext cx="5280723" cy="655724"/>
            <a:chOff x="3407355" y="4971429"/>
            <a:chExt cx="5280723" cy="6557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407355" y="4971429"/>
              <a:ext cx="5280723" cy="655724"/>
              <a:chOff x="3407355" y="4971429"/>
              <a:chExt cx="5280723" cy="6557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07355" y="4971429"/>
                <a:ext cx="5280723" cy="65572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8745" y="5047373"/>
              <a:ext cx="4328393" cy="4826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12297" y="6059506"/>
            <a:ext cx="4469365" cy="4826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07355" y="5971138"/>
            <a:ext cx="3791467" cy="655724"/>
            <a:chOff x="3407355" y="5971138"/>
            <a:chExt cx="3791467" cy="6557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7355" y="5971138"/>
              <a:ext cx="3791467" cy="65572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59268" y="6047087"/>
            <a:ext cx="2984622" cy="4826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41116" y="5047373"/>
            <a:ext cx="2321231" cy="482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1262666" y="-1519048"/>
            <a:ext cx="18685714" cy="3038095"/>
            <a:chOff x="-1262666" y="-1519048"/>
            <a:chExt cx="18685714" cy="30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262666" y="-1519048"/>
              <a:ext cx="18685714" cy="30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594729" y="7802991"/>
            <a:ext cx="3271613" cy="2829141"/>
            <a:chOff x="-594729" y="7802991"/>
            <a:chExt cx="3271613" cy="28291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81684" y="9035897"/>
            <a:ext cx="1810114" cy="1555357"/>
            <a:chOff x="1681684" y="9035897"/>
            <a:chExt cx="1810114" cy="15553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7821" y="559725"/>
            <a:ext cx="2380168" cy="301135"/>
            <a:chOff x="787821" y="559725"/>
            <a:chExt cx="2380168" cy="3011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3515" y="527345"/>
              <a:ext cx="1336797" cy="36981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2878647" y="5189116"/>
            <a:ext cx="4284920" cy="4621461"/>
            <a:chOff x="12878647" y="5189116"/>
            <a:chExt cx="4284920" cy="462146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78647" y="5189116"/>
              <a:ext cx="4284920" cy="46214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2666" y="0"/>
            <a:ext cx="2748753" cy="10285714"/>
            <a:chOff x="-1262666" y="0"/>
            <a:chExt cx="274875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2666" y="0"/>
              <a:ext cx="274875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72190" y="-1595736"/>
            <a:ext cx="18685714" cy="12227868"/>
            <a:chOff x="-1272190" y="-1595736"/>
            <a:chExt cx="18685714" cy="122278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1272190" y="-1595736"/>
              <a:ext cx="18685714" cy="3038095"/>
              <a:chOff x="-1272190" y="-1595736"/>
              <a:chExt cx="18685714" cy="30380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272190" y="-1595736"/>
                <a:ext cx="18685714" cy="303809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594729" y="7802991"/>
              <a:ext cx="4086526" cy="2829141"/>
              <a:chOff x="-594729" y="7802991"/>
              <a:chExt cx="4086526" cy="2829141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-594729" y="7802991"/>
                <a:ext cx="3271613" cy="2829141"/>
                <a:chOff x="-594729" y="7802991"/>
                <a:chExt cx="3271613" cy="2829141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-594729" y="7802991"/>
                  <a:ext cx="3271613" cy="282914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81684" y="9035897"/>
                <a:ext cx="1810114" cy="1555357"/>
                <a:chOff x="1681684" y="9035897"/>
                <a:chExt cx="1810114" cy="1555357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81684" y="9035897"/>
                  <a:ext cx="1810114" cy="155535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3394958" y="4383524"/>
            <a:ext cx="6008191" cy="671549"/>
            <a:chOff x="3394958" y="4383524"/>
            <a:chExt cx="6008191" cy="6715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958" y="4383524"/>
              <a:ext cx="6008191" cy="6715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79327" y="4402571"/>
            <a:ext cx="5174218" cy="671549"/>
            <a:chOff x="11079327" y="4402571"/>
            <a:chExt cx="5174218" cy="6715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79327" y="4402571"/>
              <a:ext cx="5174218" cy="6715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625287" y="3230115"/>
            <a:ext cx="8158082" cy="671549"/>
            <a:chOff x="4625287" y="3230115"/>
            <a:chExt cx="8158082" cy="6715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5287" y="3230115"/>
              <a:ext cx="8158082" cy="6715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33905" y="6246084"/>
            <a:ext cx="11913041" cy="1526046"/>
            <a:chOff x="4033905" y="6246084"/>
            <a:chExt cx="11913041" cy="15260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276269" y="6246084"/>
              <a:ext cx="11616697" cy="1526046"/>
              <a:chOff x="4276269" y="6246084"/>
              <a:chExt cx="11616697" cy="152604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276269" y="6246084"/>
                <a:ext cx="11616697" cy="152604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7240" y="6509539"/>
              <a:ext cx="10848298" cy="73328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17899" y="3290346"/>
            <a:ext cx="5223129" cy="54464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556" y="4443756"/>
            <a:ext cx="4733433" cy="5446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63089" y="4460775"/>
            <a:ext cx="3993271" cy="5446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246934" y="488425"/>
            <a:ext cx="4456000" cy="4456000"/>
            <a:chOff x="13246934" y="488425"/>
            <a:chExt cx="4456000" cy="44560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46934" y="488425"/>
              <a:ext cx="4456000" cy="445600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10850" y="1922783"/>
            <a:ext cx="2722249" cy="84439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87821" y="559725"/>
            <a:ext cx="2380168" cy="301135"/>
            <a:chOff x="787821" y="559725"/>
            <a:chExt cx="2380168" cy="30113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3515" y="527345"/>
              <a:ext cx="1336797" cy="369816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787821" y="588296"/>
              <a:ext cx="247619" cy="247619"/>
              <a:chOff x="787821" y="588296"/>
              <a:chExt cx="247619" cy="24761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87821" y="588296"/>
                <a:ext cx="247619" cy="24761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15749"/>
            <a:ext cx="18314286" cy="10333333"/>
            <a:chOff x="-9524" y="-15749"/>
            <a:chExt cx="18314286" cy="103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15749"/>
              <a:ext cx="18314286" cy="103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7212" y="1235091"/>
            <a:ext cx="6202773" cy="844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4522" y="7899248"/>
              <a:ext cx="2362382" cy="2042880"/>
              <a:chOff x="1484522" y="7899248"/>
              <a:chExt cx="2362382" cy="204288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84522" y="7899248"/>
                <a:ext cx="2362382" cy="204288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28285" y="8789511"/>
              <a:ext cx="1307056" cy="1123100"/>
              <a:chOff x="3128285" y="8789511"/>
              <a:chExt cx="1307056" cy="112310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8285" y="8789511"/>
                <a:ext cx="1307056" cy="112310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186946" y="2275815"/>
            <a:ext cx="2269364" cy="4959164"/>
            <a:chOff x="2186946" y="2275815"/>
            <a:chExt cx="2269364" cy="49591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6946" y="2275815"/>
              <a:ext cx="2269364" cy="49591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5684" y="7388281"/>
            <a:ext cx="3309948" cy="427088"/>
            <a:chOff x="1645684" y="7388281"/>
            <a:chExt cx="3309948" cy="42708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45684" y="7388281"/>
              <a:ext cx="3309948" cy="427088"/>
              <a:chOff x="1645684" y="7388281"/>
              <a:chExt cx="3309948" cy="42708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5684" y="7388281"/>
                <a:ext cx="3309948" cy="42708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4454" y="7421936"/>
              <a:ext cx="2131225" cy="3829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83387" y="4667030"/>
            <a:ext cx="652721" cy="993593"/>
            <a:chOff x="5983387" y="4667030"/>
            <a:chExt cx="652721" cy="9935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3387" y="4667030"/>
              <a:ext cx="652721" cy="9935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22395" y="3246394"/>
            <a:ext cx="8500429" cy="3773839"/>
            <a:chOff x="7722395" y="3246394"/>
            <a:chExt cx="8500429" cy="377383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71648" y="4006265"/>
              <a:ext cx="3876276" cy="1845914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80000">
              <a:off x="7965203" y="5084659"/>
              <a:ext cx="2775691" cy="92374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720000">
              <a:off x="10834299" y="5149012"/>
              <a:ext cx="4411625" cy="147576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5136" y="4071795"/>
              <a:ext cx="2873741" cy="715645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60000">
              <a:off x="11238441" y="3494326"/>
              <a:ext cx="3118119" cy="91422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80091" y="3107066"/>
              <a:ext cx="3445530" cy="146624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77718" y="5349647"/>
              <a:ext cx="3582459" cy="110405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50653" y="4429056"/>
              <a:ext cx="3298937" cy="8062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14105" y="7330216"/>
            <a:ext cx="3309948" cy="427088"/>
            <a:chOff x="10614105" y="7330216"/>
            <a:chExt cx="3309948" cy="42708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0614105" y="7330216"/>
              <a:ext cx="3309948" cy="427088"/>
              <a:chOff x="10614105" y="7330216"/>
              <a:chExt cx="3309948" cy="42708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614105" y="7330216"/>
                <a:ext cx="3309948" cy="427088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62858" y="7363868"/>
              <a:ext cx="2372358" cy="382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D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73562" y="7542857"/>
            <a:ext cx="19564038" cy="3428571"/>
            <a:chOff x="-573562" y="7542857"/>
            <a:chExt cx="19564038" cy="34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3562" y="7542857"/>
              <a:ext cx="19564038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8229" y="3451309"/>
            <a:ext cx="7995374" cy="2091549"/>
            <a:chOff x="5028229" y="3451309"/>
            <a:chExt cx="7995374" cy="20915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8229" y="3451309"/>
              <a:ext cx="7995374" cy="20915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4060" y="3656383"/>
            <a:ext cx="6825130" cy="13333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1405" y="8368928"/>
            <a:ext cx="4912705" cy="5618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056937" y="8455914"/>
            <a:ext cx="409524" cy="380952"/>
            <a:chOff x="14056937" y="8455914"/>
            <a:chExt cx="409524" cy="380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56937" y="8455914"/>
              <a:ext cx="409524" cy="380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2022-04-27T15:21:22Z</dcterms:created>
  <dcterms:modified xsi:type="dcterms:W3CDTF">2022-04-27T15:21:22Z</dcterms:modified>
</cp:coreProperties>
</file>