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2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09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3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7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4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2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8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2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1474-FDE2-4613-89B3-609FDB50D46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06F6-7B1F-44FD-A9AE-C273AED5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7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맥주위키</a:t>
            </a:r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차후에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85" y="500064"/>
            <a:ext cx="2477965" cy="53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배경화면 </a:t>
            </a:r>
            <a:r>
              <a:rPr lang="en-US" altLang="ko-KR" dirty="0" smtClean="0"/>
              <a:t>–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맥주 일러스트 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밑에 </a:t>
            </a:r>
            <a:r>
              <a:rPr lang="ko-KR" altLang="en-US" dirty="0" err="1" smtClean="0"/>
              <a:t>한줄씩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편의점 로고 디자인 배치해서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배경색 바꾸고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가운데 이미지 넣고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위에 탭 적용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34" y="857250"/>
            <a:ext cx="2497749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카메라화면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intro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37112" cy="3811588"/>
          </a:xfrm>
        </p:spPr>
        <p:txBody>
          <a:bodyPr/>
          <a:lstStyle/>
          <a:p>
            <a:r>
              <a:rPr lang="ko-KR" altLang="en-US" dirty="0" smtClean="0"/>
              <a:t>위에 </a:t>
            </a:r>
            <a:r>
              <a:rPr lang="en-US" altLang="ko-KR" dirty="0" smtClean="0"/>
              <a:t>bar –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색깔</a:t>
            </a:r>
            <a:endParaRPr lang="en-US" altLang="ko-KR" dirty="0" smtClean="0"/>
          </a:p>
          <a:p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라벨이 정확히 나오도록 찍어주세요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색깔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주황색계열</a:t>
            </a:r>
            <a:endParaRPr lang="en-US" altLang="ko-KR" dirty="0" smtClean="0"/>
          </a:p>
          <a:p>
            <a:r>
              <a:rPr lang="ko-KR" altLang="en-US" dirty="0" smtClean="0"/>
              <a:t>카메라 비율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좀더크게</a:t>
            </a:r>
            <a:endParaRPr lang="en-US" altLang="ko-KR" dirty="0" smtClean="0"/>
          </a:p>
          <a:p>
            <a:r>
              <a:rPr lang="ko-KR" altLang="en-US" dirty="0" smtClean="0"/>
              <a:t>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우선은 괜찮다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다른의견</a:t>
            </a:r>
            <a:r>
              <a:rPr lang="ko-KR" altLang="en-US" dirty="0" smtClean="0"/>
              <a:t> 받습니다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밑에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없는걸로</a:t>
            </a:r>
            <a:endParaRPr lang="en-US" altLang="ko-KR" dirty="0" smtClean="0"/>
          </a:p>
          <a:p>
            <a:r>
              <a:rPr lang="ko-KR" altLang="en-US" dirty="0" smtClean="0"/>
              <a:t>배경화면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주황 계열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살구색정도</a:t>
            </a:r>
            <a:r>
              <a:rPr lang="ko-KR" altLang="en-US" dirty="0" smtClean="0"/>
              <a:t> 얕게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페이지이동버튼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우선 해보고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09" y="457200"/>
            <a:ext cx="2468441" cy="53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처음 </a:t>
            </a:r>
            <a:r>
              <a:rPr lang="ko-KR" altLang="en-US" dirty="0" err="1" smtClean="0"/>
              <a:t>사진찍었을때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이미지 슬라이더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그냥 그대로 </a:t>
            </a:r>
            <a:r>
              <a:rPr lang="ko-KR" altLang="en-US" dirty="0" err="1" smtClean="0"/>
              <a:t>가는걸로</a:t>
            </a:r>
            <a:endParaRPr lang="en-US" altLang="ko-KR" dirty="0" smtClean="0"/>
          </a:p>
          <a:p>
            <a:r>
              <a:rPr lang="ko-KR" altLang="en-US" dirty="0" smtClean="0"/>
              <a:t>아래 텍스트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나중에 받겠습니다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35" y="457200"/>
            <a:ext cx="2497748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여러사진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찍었을때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전화면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따라가는걸로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84" y="457200"/>
            <a:ext cx="2468441" cy="53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7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갤러리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위에 </a:t>
            </a:r>
            <a:r>
              <a:rPr lang="en-US" altLang="ko-KR" dirty="0" smtClean="0"/>
              <a:t>bar –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넣을수</a:t>
            </a:r>
            <a:r>
              <a:rPr lang="ko-KR" altLang="en-US" dirty="0" smtClean="0"/>
              <a:t> 있으면 넣고</a:t>
            </a:r>
            <a:endParaRPr lang="en-US" altLang="ko-KR" dirty="0" smtClean="0"/>
          </a:p>
          <a:p>
            <a:r>
              <a:rPr lang="en-US" altLang="ko-KR" dirty="0" smtClean="0"/>
              <a:t>Text – </a:t>
            </a:r>
            <a:r>
              <a:rPr lang="ko-KR" altLang="en-US" dirty="0" smtClean="0"/>
              <a:t>이전 검색 </a:t>
            </a:r>
            <a:r>
              <a:rPr lang="ko-KR" altLang="en-US" dirty="0" err="1" smtClean="0"/>
              <a:t>상품보기</a:t>
            </a:r>
            <a:endParaRPr lang="en-US" altLang="ko-KR" dirty="0" smtClean="0"/>
          </a:p>
          <a:p>
            <a:r>
              <a:rPr lang="ko-KR" altLang="en-US" dirty="0" smtClean="0"/>
              <a:t>이미지 크기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크게</a:t>
            </a:r>
            <a:endParaRPr lang="en-US" altLang="ko-KR" dirty="0" smtClean="0"/>
          </a:p>
          <a:p>
            <a:r>
              <a:rPr lang="ko-KR" altLang="en-US" dirty="0" smtClean="0"/>
              <a:t>밑에 </a:t>
            </a:r>
            <a:r>
              <a:rPr lang="ko-KR" altLang="en-US" dirty="0" err="1" smtClean="0"/>
              <a:t>텍스트나오게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85" y="457200"/>
            <a:ext cx="2497748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0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다만든후에</a:t>
            </a:r>
            <a:r>
              <a:rPr lang="ko-KR" altLang="en-US" smtClean="0"/>
              <a:t> 회의 예정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84" y="457200"/>
            <a:ext cx="2497749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19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48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124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아이콘</vt:lpstr>
      <vt:lpstr>첫화면</vt:lpstr>
      <vt:lpstr>카메라화면 – intro</vt:lpstr>
      <vt:lpstr>처음 사진찍었을때</vt:lpstr>
      <vt:lpstr>여러사진 찍었을때</vt:lpstr>
      <vt:lpstr>갤러리 화면</vt:lpstr>
      <vt:lpstr>나머지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min</dc:creator>
  <cp:lastModifiedBy>min min</cp:lastModifiedBy>
  <cp:revision>4</cp:revision>
  <dcterms:created xsi:type="dcterms:W3CDTF">2022-04-30T04:49:31Z</dcterms:created>
  <dcterms:modified xsi:type="dcterms:W3CDTF">2022-04-30T05:35:20Z</dcterms:modified>
</cp:coreProperties>
</file>