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507" r:id="rId5"/>
    <p:sldId id="531" r:id="rId6"/>
    <p:sldId id="520" r:id="rId7"/>
    <p:sldId id="521" r:id="rId8"/>
    <p:sldId id="522" r:id="rId9"/>
    <p:sldId id="530" r:id="rId10"/>
    <p:sldId id="500" r:id="rId11"/>
    <p:sldId id="499" r:id="rId12"/>
    <p:sldId id="525" r:id="rId13"/>
    <p:sldId id="526" r:id="rId14"/>
    <p:sldId id="533" r:id="rId15"/>
    <p:sldId id="527" r:id="rId16"/>
    <p:sldId id="534" r:id="rId17"/>
    <p:sldId id="532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102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나무 전" userId="8cebf27be7c030c2" providerId="LiveId" clId="{3FD358FC-F0B2-4101-B149-F85CF6C6F86B}"/>
    <pc:docChg chg="undo custSel addSld delSld modSld sldOrd">
      <pc:chgData name="나무 전" userId="8cebf27be7c030c2" providerId="LiveId" clId="{3FD358FC-F0B2-4101-B149-F85CF6C6F86B}" dt="2024-10-13T10:34:33.688" v="4972" actId="47"/>
      <pc:docMkLst>
        <pc:docMk/>
      </pc:docMkLst>
      <pc:sldChg chg="del">
        <pc:chgData name="나무 전" userId="8cebf27be7c030c2" providerId="LiveId" clId="{3FD358FC-F0B2-4101-B149-F85CF6C6F86B}" dt="2024-10-13T10:34:32.758" v="4970" actId="47"/>
        <pc:sldMkLst>
          <pc:docMk/>
          <pc:sldMk cId="783648607" sldId="429"/>
        </pc:sldMkLst>
      </pc:sldChg>
      <pc:sldChg chg="del">
        <pc:chgData name="나무 전" userId="8cebf27be7c030c2" providerId="LiveId" clId="{3FD358FC-F0B2-4101-B149-F85CF6C6F86B}" dt="2024-10-13T10:34:32.396" v="4969" actId="47"/>
        <pc:sldMkLst>
          <pc:docMk/>
          <pc:sldMk cId="1249466392" sldId="430"/>
        </pc:sldMkLst>
      </pc:sldChg>
      <pc:sldChg chg="del">
        <pc:chgData name="나무 전" userId="8cebf27be7c030c2" providerId="LiveId" clId="{3FD358FC-F0B2-4101-B149-F85CF6C6F86B}" dt="2024-10-13T10:34:33.242" v="4971" actId="47"/>
        <pc:sldMkLst>
          <pc:docMk/>
          <pc:sldMk cId="1795373339" sldId="498"/>
        </pc:sldMkLst>
      </pc:sldChg>
      <pc:sldChg chg="addSp delSp modSp mod ord">
        <pc:chgData name="나무 전" userId="8cebf27be7c030c2" providerId="LiveId" clId="{3FD358FC-F0B2-4101-B149-F85CF6C6F86B}" dt="2024-10-13T10:03:13.701" v="2803"/>
        <pc:sldMkLst>
          <pc:docMk/>
          <pc:sldMk cId="2201432123" sldId="499"/>
        </pc:sldMkLst>
        <pc:spChg chg="mod">
          <ac:chgData name="나무 전" userId="8cebf27be7c030c2" providerId="LiveId" clId="{3FD358FC-F0B2-4101-B149-F85CF6C6F86B}" dt="2024-10-13T10:03:05.835" v="2799" actId="255"/>
          <ac:spMkLst>
            <pc:docMk/>
            <pc:sldMk cId="2201432123" sldId="499"/>
            <ac:spMk id="2" creationId="{09153F4F-A16A-4B8B-9227-2EB4EFA020AA}"/>
          </ac:spMkLst>
        </pc:spChg>
        <pc:spChg chg="del">
          <ac:chgData name="나무 전" userId="8cebf27be7c030c2" providerId="LiveId" clId="{3FD358FC-F0B2-4101-B149-F85CF6C6F86B}" dt="2024-10-13T10:02:50.740" v="2797" actId="478"/>
          <ac:spMkLst>
            <pc:docMk/>
            <pc:sldMk cId="2201432123" sldId="499"/>
            <ac:spMk id="3" creationId="{4BF9879B-7534-4AE1-813D-DDCAD3281B73}"/>
          </ac:spMkLst>
        </pc:spChg>
        <pc:spChg chg="add del mod">
          <ac:chgData name="나무 전" userId="8cebf27be7c030c2" providerId="LiveId" clId="{3FD358FC-F0B2-4101-B149-F85CF6C6F86B}" dt="2024-10-13T10:02:54.112" v="2798" actId="478"/>
          <ac:spMkLst>
            <pc:docMk/>
            <pc:sldMk cId="2201432123" sldId="499"/>
            <ac:spMk id="5" creationId="{7DE70019-979D-1FA0-0538-08FDAB906B4E}"/>
          </ac:spMkLst>
        </pc:spChg>
      </pc:sldChg>
      <pc:sldChg chg="del">
        <pc:chgData name="나무 전" userId="8cebf27be7c030c2" providerId="LiveId" clId="{3FD358FC-F0B2-4101-B149-F85CF6C6F86B}" dt="2024-10-13T10:34:32.049" v="4968" actId="47"/>
        <pc:sldMkLst>
          <pc:docMk/>
          <pc:sldMk cId="4048077842" sldId="501"/>
        </pc:sldMkLst>
      </pc:sldChg>
      <pc:sldChg chg="del">
        <pc:chgData name="나무 전" userId="8cebf27be7c030c2" providerId="LiveId" clId="{3FD358FC-F0B2-4101-B149-F85CF6C6F86B}" dt="2024-10-13T10:34:31.743" v="4967" actId="47"/>
        <pc:sldMkLst>
          <pc:docMk/>
          <pc:sldMk cId="187603525" sldId="502"/>
        </pc:sldMkLst>
      </pc:sldChg>
      <pc:sldChg chg="del">
        <pc:chgData name="나무 전" userId="8cebf27be7c030c2" providerId="LiveId" clId="{3FD358FC-F0B2-4101-B149-F85CF6C6F86B}" dt="2024-10-13T10:34:31.390" v="4966" actId="47"/>
        <pc:sldMkLst>
          <pc:docMk/>
          <pc:sldMk cId="3828361547" sldId="503"/>
        </pc:sldMkLst>
      </pc:sldChg>
      <pc:sldChg chg="del">
        <pc:chgData name="나무 전" userId="8cebf27be7c030c2" providerId="LiveId" clId="{3FD358FC-F0B2-4101-B149-F85CF6C6F86B}" dt="2024-10-13T10:34:31.096" v="4965" actId="47"/>
        <pc:sldMkLst>
          <pc:docMk/>
          <pc:sldMk cId="2708356486" sldId="504"/>
        </pc:sldMkLst>
      </pc:sldChg>
      <pc:sldChg chg="del">
        <pc:chgData name="나무 전" userId="8cebf27be7c030c2" providerId="LiveId" clId="{3FD358FC-F0B2-4101-B149-F85CF6C6F86B}" dt="2024-10-13T10:34:30.649" v="4964" actId="47"/>
        <pc:sldMkLst>
          <pc:docMk/>
          <pc:sldMk cId="3065165948" sldId="505"/>
        </pc:sldMkLst>
      </pc:sldChg>
      <pc:sldChg chg="del">
        <pc:chgData name="나무 전" userId="8cebf27be7c030c2" providerId="LiveId" clId="{3FD358FC-F0B2-4101-B149-F85CF6C6F86B}" dt="2024-10-13T10:34:30.343" v="4963" actId="47"/>
        <pc:sldMkLst>
          <pc:docMk/>
          <pc:sldMk cId="2151942242" sldId="506"/>
        </pc:sldMkLst>
      </pc:sldChg>
      <pc:sldChg chg="del">
        <pc:chgData name="나무 전" userId="8cebf27be7c030c2" providerId="LiveId" clId="{3FD358FC-F0B2-4101-B149-F85CF6C6F86B}" dt="2024-10-13T10:34:33.688" v="4972" actId="47"/>
        <pc:sldMkLst>
          <pc:docMk/>
          <pc:sldMk cId="3748913545" sldId="508"/>
        </pc:sldMkLst>
      </pc:sldChg>
      <pc:sldChg chg="addSp modSp del mod">
        <pc:chgData name="나무 전" userId="8cebf27be7c030c2" providerId="LiveId" clId="{3FD358FC-F0B2-4101-B149-F85CF6C6F86B}" dt="2024-10-13T09:06:32.717" v="1371" actId="47"/>
        <pc:sldMkLst>
          <pc:docMk/>
          <pc:sldMk cId="3826059470" sldId="519"/>
        </pc:sldMkLst>
        <pc:spChg chg="mod">
          <ac:chgData name="나무 전" userId="8cebf27be7c030c2" providerId="LiveId" clId="{3FD358FC-F0B2-4101-B149-F85CF6C6F86B}" dt="2024-10-13T08:15:11.201" v="65" actId="14100"/>
          <ac:spMkLst>
            <pc:docMk/>
            <pc:sldMk cId="3826059470" sldId="519"/>
            <ac:spMk id="7" creationId="{7A966D00-3322-2ACC-8B60-7655DBC79317}"/>
          </ac:spMkLst>
        </pc:spChg>
        <pc:spChg chg="add mod">
          <ac:chgData name="나무 전" userId="8cebf27be7c030c2" providerId="LiveId" clId="{3FD358FC-F0B2-4101-B149-F85CF6C6F86B}" dt="2024-10-13T08:16:01.364" v="187" actId="20577"/>
          <ac:spMkLst>
            <pc:docMk/>
            <pc:sldMk cId="3826059470" sldId="519"/>
            <ac:spMk id="8" creationId="{D8A4AC2D-62C2-0EBF-1C4A-62A9F93DD5BA}"/>
          </ac:spMkLst>
        </pc:spChg>
        <pc:picChg chg="add mod">
          <ac:chgData name="나무 전" userId="8cebf27be7c030c2" providerId="LiveId" clId="{3FD358FC-F0B2-4101-B149-F85CF6C6F86B}" dt="2024-10-13T09:03:09.731" v="1314" actId="1076"/>
          <ac:picMkLst>
            <pc:docMk/>
            <pc:sldMk cId="3826059470" sldId="519"/>
            <ac:picMk id="9" creationId="{A3732E18-EA2F-AA93-BD0D-FABB7621BCF3}"/>
          </ac:picMkLst>
        </pc:picChg>
        <pc:picChg chg="add mod">
          <ac:chgData name="나무 전" userId="8cebf27be7c030c2" providerId="LiveId" clId="{3FD358FC-F0B2-4101-B149-F85CF6C6F86B}" dt="2024-10-13T09:03:27.961" v="1319" actId="1076"/>
          <ac:picMkLst>
            <pc:docMk/>
            <pc:sldMk cId="3826059470" sldId="519"/>
            <ac:picMk id="10" creationId="{E34EBA6D-3C2A-E0A5-632C-F6273E498577}"/>
          </ac:picMkLst>
        </pc:picChg>
        <pc:picChg chg="add mod">
          <ac:chgData name="나무 전" userId="8cebf27be7c030c2" providerId="LiveId" clId="{3FD358FC-F0B2-4101-B149-F85CF6C6F86B}" dt="2024-10-13T09:03:51.543" v="1324" actId="1076"/>
          <ac:picMkLst>
            <pc:docMk/>
            <pc:sldMk cId="3826059470" sldId="519"/>
            <ac:picMk id="1026" creationId="{6FB22B24-4851-628C-E43C-8D020877C5ED}"/>
          </ac:picMkLst>
        </pc:picChg>
        <pc:picChg chg="add mod">
          <ac:chgData name="나무 전" userId="8cebf27be7c030c2" providerId="LiveId" clId="{3FD358FC-F0B2-4101-B149-F85CF6C6F86B}" dt="2024-10-13T09:03:48.822" v="1323" actId="1076"/>
          <ac:picMkLst>
            <pc:docMk/>
            <pc:sldMk cId="3826059470" sldId="519"/>
            <ac:picMk id="1028" creationId="{195DB856-0925-51E0-B812-EC4CDB9A6FCA}"/>
          </ac:picMkLst>
        </pc:picChg>
      </pc:sldChg>
      <pc:sldChg chg="addSp delSp modSp mod">
        <pc:chgData name="나무 전" userId="8cebf27be7c030c2" providerId="LiveId" clId="{3FD358FC-F0B2-4101-B149-F85CF6C6F86B}" dt="2024-10-13T09:59:08.094" v="2722" actId="20577"/>
        <pc:sldMkLst>
          <pc:docMk/>
          <pc:sldMk cId="1817222467" sldId="520"/>
        </pc:sldMkLst>
        <pc:spChg chg="add del mod">
          <ac:chgData name="나무 전" userId="8cebf27be7c030c2" providerId="LiveId" clId="{3FD358FC-F0B2-4101-B149-F85CF6C6F86B}" dt="2024-10-13T09:37:41.832" v="1615" actId="478"/>
          <ac:spMkLst>
            <pc:docMk/>
            <pc:sldMk cId="1817222467" sldId="520"/>
            <ac:spMk id="2" creationId="{246246E7-4737-1136-8C3F-6CC079AFD51D}"/>
          </ac:spMkLst>
        </pc:spChg>
        <pc:spChg chg="add mod">
          <ac:chgData name="나무 전" userId="8cebf27be7c030c2" providerId="LiveId" clId="{3FD358FC-F0B2-4101-B149-F85CF6C6F86B}" dt="2024-10-13T09:59:08.094" v="2722" actId="20577"/>
          <ac:spMkLst>
            <pc:docMk/>
            <pc:sldMk cId="1817222467" sldId="520"/>
            <ac:spMk id="3" creationId="{DFD1D064-0844-81CA-B463-927132D92829}"/>
          </ac:spMkLst>
        </pc:spChg>
        <pc:spChg chg="add mod">
          <ac:chgData name="나무 전" userId="8cebf27be7c030c2" providerId="LiveId" clId="{3FD358FC-F0B2-4101-B149-F85CF6C6F86B}" dt="2024-10-13T09:56:30.840" v="2467" actId="1076"/>
          <ac:spMkLst>
            <pc:docMk/>
            <pc:sldMk cId="1817222467" sldId="520"/>
            <ac:spMk id="5" creationId="{609C877F-EE28-3659-0BE9-D3A17383B39E}"/>
          </ac:spMkLst>
        </pc:spChg>
        <pc:spChg chg="mod">
          <ac:chgData name="나무 전" userId="8cebf27be7c030c2" providerId="LiveId" clId="{3FD358FC-F0B2-4101-B149-F85CF6C6F86B}" dt="2024-10-13T09:13:05.806" v="1472" actId="20577"/>
          <ac:spMkLst>
            <pc:docMk/>
            <pc:sldMk cId="1817222467" sldId="520"/>
            <ac:spMk id="7" creationId="{7A966D00-3322-2ACC-8B60-7655DBC79317}"/>
          </ac:spMkLst>
        </pc:spChg>
        <pc:spChg chg="add mod">
          <ac:chgData name="나무 전" userId="8cebf27be7c030c2" providerId="LiveId" clId="{3FD358FC-F0B2-4101-B149-F85CF6C6F86B}" dt="2024-10-13T09:56:15.953" v="2458" actId="1076"/>
          <ac:spMkLst>
            <pc:docMk/>
            <pc:sldMk cId="1817222467" sldId="520"/>
            <ac:spMk id="9" creationId="{C423E01E-A3CE-1280-D2D3-F6DC6176B754}"/>
          </ac:spMkLst>
        </pc:spChg>
        <pc:spChg chg="add mod">
          <ac:chgData name="나무 전" userId="8cebf27be7c030c2" providerId="LiveId" clId="{3FD358FC-F0B2-4101-B149-F85CF6C6F86B}" dt="2024-10-13T09:56:25.986" v="2466"/>
          <ac:spMkLst>
            <pc:docMk/>
            <pc:sldMk cId="1817222467" sldId="520"/>
            <ac:spMk id="10" creationId="{68299756-4046-9777-FD9A-2BABF88240BD}"/>
          </ac:spMkLst>
        </pc:spChg>
        <pc:spChg chg="add mod">
          <ac:chgData name="나무 전" userId="8cebf27be7c030c2" providerId="LiveId" clId="{3FD358FC-F0B2-4101-B149-F85CF6C6F86B}" dt="2024-10-13T09:56:39.143" v="2474" actId="1076"/>
          <ac:spMkLst>
            <pc:docMk/>
            <pc:sldMk cId="1817222467" sldId="520"/>
            <ac:spMk id="11" creationId="{583FA704-C464-13C7-576A-4407F77F684B}"/>
          </ac:spMkLst>
        </pc:spChg>
        <pc:picChg chg="add mod">
          <ac:chgData name="나무 전" userId="8cebf27be7c030c2" providerId="LiveId" clId="{3FD358FC-F0B2-4101-B149-F85CF6C6F86B}" dt="2024-10-13T09:56:15.953" v="2458" actId="1076"/>
          <ac:picMkLst>
            <pc:docMk/>
            <pc:sldMk cId="1817222467" sldId="520"/>
            <ac:picMk id="8" creationId="{9CF544ED-260A-1DDF-8D4B-486ECFDD2E55}"/>
          </ac:picMkLst>
        </pc:picChg>
        <pc:picChg chg="add mod">
          <ac:chgData name="나무 전" userId="8cebf27be7c030c2" providerId="LiveId" clId="{3FD358FC-F0B2-4101-B149-F85CF6C6F86B}" dt="2024-10-13T09:56:18.277" v="2459" actId="1076"/>
          <ac:picMkLst>
            <pc:docMk/>
            <pc:sldMk cId="1817222467" sldId="520"/>
            <ac:picMk id="2050" creationId="{B8727663-13E5-7315-21A5-EE2A2D2190D8}"/>
          </ac:picMkLst>
        </pc:picChg>
        <pc:picChg chg="add del mod">
          <ac:chgData name="나무 전" userId="8cebf27be7c030c2" providerId="LiveId" clId="{3FD358FC-F0B2-4101-B149-F85CF6C6F86B}" dt="2024-10-13T09:37:22.571" v="1613" actId="478"/>
          <ac:picMkLst>
            <pc:docMk/>
            <pc:sldMk cId="1817222467" sldId="520"/>
            <ac:picMk id="2052" creationId="{EAEF7256-BE34-A5EE-13D0-921317174043}"/>
          </ac:picMkLst>
        </pc:picChg>
        <pc:picChg chg="add del mod">
          <ac:chgData name="나무 전" userId="8cebf27be7c030c2" providerId="LiveId" clId="{3FD358FC-F0B2-4101-B149-F85CF6C6F86B}" dt="2024-10-13T09:37:16.785" v="1611" actId="478"/>
          <ac:picMkLst>
            <pc:docMk/>
            <pc:sldMk cId="1817222467" sldId="520"/>
            <ac:picMk id="2054" creationId="{0C7B1249-9470-9B41-1FA8-DD22501D197A}"/>
          </ac:picMkLst>
        </pc:picChg>
        <pc:picChg chg="add del mod">
          <ac:chgData name="나무 전" userId="8cebf27be7c030c2" providerId="LiveId" clId="{3FD358FC-F0B2-4101-B149-F85CF6C6F86B}" dt="2024-10-13T09:37:16.376" v="1610" actId="478"/>
          <ac:picMkLst>
            <pc:docMk/>
            <pc:sldMk cId="1817222467" sldId="520"/>
            <ac:picMk id="2056" creationId="{DC848D3E-E973-B17C-9726-67EA29B449D8}"/>
          </ac:picMkLst>
        </pc:picChg>
      </pc:sldChg>
      <pc:sldChg chg="addSp delSp modSp mod">
        <pc:chgData name="나무 전" userId="8cebf27be7c030c2" providerId="LiveId" clId="{3FD358FC-F0B2-4101-B149-F85CF6C6F86B}" dt="2024-10-13T09:58:02.557" v="2506" actId="1076"/>
        <pc:sldMkLst>
          <pc:docMk/>
          <pc:sldMk cId="2643479070" sldId="521"/>
        </pc:sldMkLst>
        <pc:spChg chg="add del mod">
          <ac:chgData name="나무 전" userId="8cebf27be7c030c2" providerId="LiveId" clId="{3FD358FC-F0B2-4101-B149-F85CF6C6F86B}" dt="2024-10-13T09:45:05.994" v="1948" actId="478"/>
          <ac:spMkLst>
            <pc:docMk/>
            <pc:sldMk cId="2643479070" sldId="521"/>
            <ac:spMk id="2" creationId="{6C81C51C-248F-1958-E1B7-07C186C09AC2}"/>
          </ac:spMkLst>
        </pc:spChg>
        <pc:spChg chg="mod">
          <ac:chgData name="나무 전" userId="8cebf27be7c030c2" providerId="LiveId" clId="{3FD358FC-F0B2-4101-B149-F85CF6C6F86B}" dt="2024-10-13T09:13:03.613" v="1471" actId="20577"/>
          <ac:spMkLst>
            <pc:docMk/>
            <pc:sldMk cId="2643479070" sldId="521"/>
            <ac:spMk id="7" creationId="{7A966D00-3322-2ACC-8B60-7655DBC79317}"/>
          </ac:spMkLst>
        </pc:spChg>
        <pc:spChg chg="add del mod">
          <ac:chgData name="나무 전" userId="8cebf27be7c030c2" providerId="LiveId" clId="{3FD358FC-F0B2-4101-B149-F85CF6C6F86B}" dt="2024-10-13T09:54:25.269" v="2223" actId="478"/>
          <ac:spMkLst>
            <pc:docMk/>
            <pc:sldMk cId="2643479070" sldId="521"/>
            <ac:spMk id="9" creationId="{62B0917E-5C5D-17EB-7D54-4CE8056E275A}"/>
          </ac:spMkLst>
        </pc:spChg>
        <pc:spChg chg="add del">
          <ac:chgData name="나무 전" userId="8cebf27be7c030c2" providerId="LiveId" clId="{3FD358FC-F0B2-4101-B149-F85CF6C6F86B}" dt="2024-10-13T09:50:31.844" v="2107" actId="478"/>
          <ac:spMkLst>
            <pc:docMk/>
            <pc:sldMk cId="2643479070" sldId="521"/>
            <ac:spMk id="23" creationId="{A5D71ED7-ACD7-B8CC-E67A-5D2FA026A9D9}"/>
          </ac:spMkLst>
        </pc:spChg>
        <pc:spChg chg="add del">
          <ac:chgData name="나무 전" userId="8cebf27be7c030c2" providerId="LiveId" clId="{3FD358FC-F0B2-4101-B149-F85CF6C6F86B}" dt="2024-10-13T09:50:38.971" v="2109" actId="478"/>
          <ac:spMkLst>
            <pc:docMk/>
            <pc:sldMk cId="2643479070" sldId="521"/>
            <ac:spMk id="24" creationId="{11C7D736-CDD1-5CAE-0DCD-9A7A85062799}"/>
          </ac:spMkLst>
        </pc:spChg>
        <pc:spChg chg="add del">
          <ac:chgData name="나무 전" userId="8cebf27be7c030c2" providerId="LiveId" clId="{3FD358FC-F0B2-4101-B149-F85CF6C6F86B}" dt="2024-10-13T09:51:07.089" v="2111" actId="478"/>
          <ac:spMkLst>
            <pc:docMk/>
            <pc:sldMk cId="2643479070" sldId="521"/>
            <ac:spMk id="25" creationId="{FF18C575-BE3B-AF3B-20E2-90B817678484}"/>
          </ac:spMkLst>
        </pc:spChg>
        <pc:spChg chg="add mod">
          <ac:chgData name="나무 전" userId="8cebf27be7c030c2" providerId="LiveId" clId="{3FD358FC-F0B2-4101-B149-F85CF6C6F86B}" dt="2024-10-13T09:52:20.989" v="2138" actId="14100"/>
          <ac:spMkLst>
            <pc:docMk/>
            <pc:sldMk cId="2643479070" sldId="521"/>
            <ac:spMk id="26" creationId="{AE2F2753-FF66-EC0E-F416-99DA61265480}"/>
          </ac:spMkLst>
        </pc:spChg>
        <pc:spChg chg="add mod">
          <ac:chgData name="나무 전" userId="8cebf27be7c030c2" providerId="LiveId" clId="{3FD358FC-F0B2-4101-B149-F85CF6C6F86B}" dt="2024-10-13T09:52:30.477" v="2151" actId="20577"/>
          <ac:spMkLst>
            <pc:docMk/>
            <pc:sldMk cId="2643479070" sldId="521"/>
            <ac:spMk id="27" creationId="{44282617-AB5F-91A4-BFCA-D06FCB7CA60D}"/>
          </ac:spMkLst>
        </pc:spChg>
        <pc:spChg chg="add mod">
          <ac:chgData name="나무 전" userId="8cebf27be7c030c2" providerId="LiveId" clId="{3FD358FC-F0B2-4101-B149-F85CF6C6F86B}" dt="2024-10-13T09:53:04.540" v="2173" actId="14100"/>
          <ac:spMkLst>
            <pc:docMk/>
            <pc:sldMk cId="2643479070" sldId="521"/>
            <ac:spMk id="28" creationId="{4373BC7A-8482-111E-B320-99546DD9C6FA}"/>
          </ac:spMkLst>
        </pc:spChg>
        <pc:spChg chg="add mod">
          <ac:chgData name="나무 전" userId="8cebf27be7c030c2" providerId="LiveId" clId="{3FD358FC-F0B2-4101-B149-F85CF6C6F86B}" dt="2024-10-13T09:53:22.923" v="2182"/>
          <ac:spMkLst>
            <pc:docMk/>
            <pc:sldMk cId="2643479070" sldId="521"/>
            <ac:spMk id="29" creationId="{13E01ECB-17D3-1C2F-72ED-A29FBA776A5C}"/>
          </ac:spMkLst>
        </pc:spChg>
        <pc:spChg chg="add mod">
          <ac:chgData name="나무 전" userId="8cebf27be7c030c2" providerId="LiveId" clId="{3FD358FC-F0B2-4101-B149-F85CF6C6F86B}" dt="2024-10-13T09:53:31.735" v="2199"/>
          <ac:spMkLst>
            <pc:docMk/>
            <pc:sldMk cId="2643479070" sldId="521"/>
            <ac:spMk id="30" creationId="{29EFF203-7900-2FD7-4B52-FD606460EFCE}"/>
          </ac:spMkLst>
        </pc:spChg>
        <pc:spChg chg="add mod">
          <ac:chgData name="나무 전" userId="8cebf27be7c030c2" providerId="LiveId" clId="{3FD358FC-F0B2-4101-B149-F85CF6C6F86B}" dt="2024-10-13T09:53:43.041" v="2213"/>
          <ac:spMkLst>
            <pc:docMk/>
            <pc:sldMk cId="2643479070" sldId="521"/>
            <ac:spMk id="31" creationId="{E0BFB7F1-1C5A-432E-43F8-9F9C4D088EB4}"/>
          </ac:spMkLst>
        </pc:spChg>
        <pc:spChg chg="add mod">
          <ac:chgData name="나무 전" userId="8cebf27be7c030c2" providerId="LiveId" clId="{3FD358FC-F0B2-4101-B149-F85CF6C6F86B}" dt="2024-10-13T09:58:02.557" v="2506" actId="1076"/>
          <ac:spMkLst>
            <pc:docMk/>
            <pc:sldMk cId="2643479070" sldId="521"/>
            <ac:spMk id="32" creationId="{B681534E-BB01-FDA5-1679-EF6423150D8F}"/>
          </ac:spMkLst>
        </pc:spChg>
        <pc:picChg chg="add del mod">
          <ac:chgData name="나무 전" userId="8cebf27be7c030c2" providerId="LiveId" clId="{3FD358FC-F0B2-4101-B149-F85CF6C6F86B}" dt="2024-10-13T09:45:00.461" v="1945" actId="478"/>
          <ac:picMkLst>
            <pc:docMk/>
            <pc:sldMk cId="2643479070" sldId="521"/>
            <ac:picMk id="3" creationId="{788EB121-94EA-9249-738A-C791C39236D2}"/>
          </ac:picMkLst>
        </pc:picChg>
        <pc:picChg chg="add del mod">
          <ac:chgData name="나무 전" userId="8cebf27be7c030c2" providerId="LiveId" clId="{3FD358FC-F0B2-4101-B149-F85CF6C6F86B}" dt="2024-10-13T09:44:50.554" v="1939" actId="478"/>
          <ac:picMkLst>
            <pc:docMk/>
            <pc:sldMk cId="2643479070" sldId="521"/>
            <ac:picMk id="5" creationId="{13C73E80-6043-30F4-E9DF-E9014FB834D5}"/>
          </ac:picMkLst>
        </pc:picChg>
        <pc:picChg chg="add del mod">
          <ac:chgData name="나무 전" userId="8cebf27be7c030c2" providerId="LiveId" clId="{3FD358FC-F0B2-4101-B149-F85CF6C6F86B}" dt="2024-10-13T09:44:50.554" v="1939" actId="478"/>
          <ac:picMkLst>
            <pc:docMk/>
            <pc:sldMk cId="2643479070" sldId="521"/>
            <ac:picMk id="8" creationId="{DAB89A4B-A539-E298-048F-09CFB10BE77A}"/>
          </ac:picMkLst>
        </pc:picChg>
        <pc:picChg chg="add mod">
          <ac:chgData name="나무 전" userId="8cebf27be7c030c2" providerId="LiveId" clId="{3FD358FC-F0B2-4101-B149-F85CF6C6F86B}" dt="2024-10-13T09:46:18.965" v="2046" actId="571"/>
          <ac:picMkLst>
            <pc:docMk/>
            <pc:sldMk cId="2643479070" sldId="521"/>
            <ac:picMk id="10" creationId="{0C054B4D-3E6D-8D78-3F3F-459CF4E1129C}"/>
          </ac:picMkLst>
        </pc:picChg>
        <pc:picChg chg="add mod">
          <ac:chgData name="나무 전" userId="8cebf27be7c030c2" providerId="LiveId" clId="{3FD358FC-F0B2-4101-B149-F85CF6C6F86B}" dt="2024-10-13T09:46:18.965" v="2046" actId="571"/>
          <ac:picMkLst>
            <pc:docMk/>
            <pc:sldMk cId="2643479070" sldId="521"/>
            <ac:picMk id="11" creationId="{47540F7A-51B0-6744-F112-CA385582886D}"/>
          </ac:picMkLst>
        </pc:picChg>
        <pc:picChg chg="add mod">
          <ac:chgData name="나무 전" userId="8cebf27be7c030c2" providerId="LiveId" clId="{3FD358FC-F0B2-4101-B149-F85CF6C6F86B}" dt="2024-10-13T09:48:17.164" v="2085" actId="1076"/>
          <ac:picMkLst>
            <pc:docMk/>
            <pc:sldMk cId="2643479070" sldId="521"/>
            <ac:picMk id="12" creationId="{3C72DC6F-5DE8-266D-F121-8B9B32E4BEF4}"/>
          </ac:picMkLst>
        </pc:picChg>
        <pc:picChg chg="add mod">
          <ac:chgData name="나무 전" userId="8cebf27be7c030c2" providerId="LiveId" clId="{3FD358FC-F0B2-4101-B149-F85CF6C6F86B}" dt="2024-10-13T09:48:17.164" v="2085" actId="1076"/>
          <ac:picMkLst>
            <pc:docMk/>
            <pc:sldMk cId="2643479070" sldId="521"/>
            <ac:picMk id="13" creationId="{2F369D1F-265A-802F-A3FA-77B4FF0A1051}"/>
          </ac:picMkLst>
        </pc:picChg>
        <pc:picChg chg="add mod">
          <ac:chgData name="나무 전" userId="8cebf27be7c030c2" providerId="LiveId" clId="{3FD358FC-F0B2-4101-B149-F85CF6C6F86B}" dt="2024-10-13T09:48:17.164" v="2085" actId="1076"/>
          <ac:picMkLst>
            <pc:docMk/>
            <pc:sldMk cId="2643479070" sldId="521"/>
            <ac:picMk id="14" creationId="{43D197C9-975B-1586-16DD-7C4BDA495223}"/>
          </ac:picMkLst>
        </pc:picChg>
        <pc:picChg chg="add mod">
          <ac:chgData name="나무 전" userId="8cebf27be7c030c2" providerId="LiveId" clId="{3FD358FC-F0B2-4101-B149-F85CF6C6F86B}" dt="2024-10-13T09:53:57.759" v="2217" actId="1076"/>
          <ac:picMkLst>
            <pc:docMk/>
            <pc:sldMk cId="2643479070" sldId="521"/>
            <ac:picMk id="15" creationId="{26349738-1AD5-0D89-CAB3-78717C91C599}"/>
          </ac:picMkLst>
        </pc:picChg>
        <pc:picChg chg="add del mod">
          <ac:chgData name="나무 전" userId="8cebf27be7c030c2" providerId="LiveId" clId="{3FD358FC-F0B2-4101-B149-F85CF6C6F86B}" dt="2024-10-13T09:46:16.743" v="2044" actId="478"/>
          <ac:picMkLst>
            <pc:docMk/>
            <pc:sldMk cId="2643479070" sldId="521"/>
            <ac:picMk id="4098" creationId="{DE77D1A9-42F7-4EA1-EE20-C5119D0FFF2E}"/>
          </ac:picMkLst>
        </pc:picChg>
        <pc:picChg chg="add del mod">
          <ac:chgData name="나무 전" userId="8cebf27be7c030c2" providerId="LiveId" clId="{3FD358FC-F0B2-4101-B149-F85CF6C6F86B}" dt="2024-10-13T09:25:47.516" v="1528" actId="478"/>
          <ac:picMkLst>
            <pc:docMk/>
            <pc:sldMk cId="2643479070" sldId="521"/>
            <ac:picMk id="4100" creationId="{48FB10D5-70C4-498E-5322-0AF9E1416637}"/>
          </ac:picMkLst>
        </pc:picChg>
        <pc:picChg chg="add mod">
          <ac:chgData name="나무 전" userId="8cebf27be7c030c2" providerId="LiveId" clId="{3FD358FC-F0B2-4101-B149-F85CF6C6F86B}" dt="2024-10-13T09:48:10.745" v="2084" actId="1076"/>
          <ac:picMkLst>
            <pc:docMk/>
            <pc:sldMk cId="2643479070" sldId="521"/>
            <ac:picMk id="4102" creationId="{308EE666-E74A-2782-1EE4-9B939701CEFC}"/>
          </ac:picMkLst>
        </pc:picChg>
        <pc:picChg chg="add mod">
          <ac:chgData name="나무 전" userId="8cebf27be7c030c2" providerId="LiveId" clId="{3FD358FC-F0B2-4101-B149-F85CF6C6F86B}" dt="2024-10-13T09:48:10.745" v="2084" actId="1076"/>
          <ac:picMkLst>
            <pc:docMk/>
            <pc:sldMk cId="2643479070" sldId="521"/>
            <ac:picMk id="4104" creationId="{83001C07-6035-7589-99BA-B745A5324D98}"/>
          </ac:picMkLst>
        </pc:picChg>
        <pc:picChg chg="add mod">
          <ac:chgData name="나무 전" userId="8cebf27be7c030c2" providerId="LiveId" clId="{3FD358FC-F0B2-4101-B149-F85CF6C6F86B}" dt="2024-10-13T09:48:10.745" v="2084" actId="1076"/>
          <ac:picMkLst>
            <pc:docMk/>
            <pc:sldMk cId="2643479070" sldId="521"/>
            <ac:picMk id="4106" creationId="{B5A11C0B-DB41-5B08-50C4-447757FF89BD}"/>
          </ac:picMkLst>
        </pc:picChg>
        <pc:cxnChg chg="add mod">
          <ac:chgData name="나무 전" userId="8cebf27be7c030c2" providerId="LiveId" clId="{3FD358FC-F0B2-4101-B149-F85CF6C6F86B}" dt="2024-10-13T09:53:54.773" v="2216" actId="1076"/>
          <ac:cxnSpMkLst>
            <pc:docMk/>
            <pc:sldMk cId="2643479070" sldId="521"/>
            <ac:cxnSpMk id="17" creationId="{91A2D817-CAF7-A254-0F7A-549590C91503}"/>
          </ac:cxnSpMkLst>
        </pc:cxnChg>
        <pc:cxnChg chg="add mod">
          <ac:chgData name="나무 전" userId="8cebf27be7c030c2" providerId="LiveId" clId="{3FD358FC-F0B2-4101-B149-F85CF6C6F86B}" dt="2024-10-13T09:49:09.273" v="2096" actId="1076"/>
          <ac:cxnSpMkLst>
            <pc:docMk/>
            <pc:sldMk cId="2643479070" sldId="521"/>
            <ac:cxnSpMk id="18" creationId="{25021A60-93FA-7150-379E-0B1D34EC5B0C}"/>
          </ac:cxnSpMkLst>
        </pc:cxnChg>
        <pc:cxnChg chg="add mod">
          <ac:chgData name="나무 전" userId="8cebf27be7c030c2" providerId="LiveId" clId="{3FD358FC-F0B2-4101-B149-F85CF6C6F86B}" dt="2024-10-13T09:49:09.492" v="2097" actId="1076"/>
          <ac:cxnSpMkLst>
            <pc:docMk/>
            <pc:sldMk cId="2643479070" sldId="521"/>
            <ac:cxnSpMk id="19" creationId="{3910D55E-8FC0-55C3-C9EF-BDC71A08596B}"/>
          </ac:cxnSpMkLst>
        </pc:cxnChg>
        <pc:cxnChg chg="add mod">
          <ac:chgData name="나무 전" userId="8cebf27be7c030c2" providerId="LiveId" clId="{3FD358FC-F0B2-4101-B149-F85CF6C6F86B}" dt="2024-10-13T09:53:52.447" v="2215" actId="1076"/>
          <ac:cxnSpMkLst>
            <pc:docMk/>
            <pc:sldMk cId="2643479070" sldId="521"/>
            <ac:cxnSpMk id="21" creationId="{C748C9C5-8147-0CED-F225-0F33949CEE01}"/>
          </ac:cxnSpMkLst>
        </pc:cxnChg>
        <pc:cxnChg chg="add mod">
          <ac:chgData name="나무 전" userId="8cebf27be7c030c2" providerId="LiveId" clId="{3FD358FC-F0B2-4101-B149-F85CF6C6F86B}" dt="2024-10-13T09:53:49.718" v="2214" actId="1076"/>
          <ac:cxnSpMkLst>
            <pc:docMk/>
            <pc:sldMk cId="2643479070" sldId="521"/>
            <ac:cxnSpMk id="22" creationId="{A8F9B5AB-B5D3-B2CB-95E7-D666F512B199}"/>
          </ac:cxnSpMkLst>
        </pc:cxnChg>
      </pc:sldChg>
      <pc:sldChg chg="addSp delSp modSp mod">
        <pc:chgData name="나무 전" userId="8cebf27be7c030c2" providerId="LiveId" clId="{3FD358FC-F0B2-4101-B149-F85CF6C6F86B}" dt="2024-10-13T10:01:12.580" v="2771" actId="1076"/>
        <pc:sldMkLst>
          <pc:docMk/>
          <pc:sldMk cId="2816789289" sldId="522"/>
        </pc:sldMkLst>
        <pc:spChg chg="add del mod">
          <ac:chgData name="나무 전" userId="8cebf27be7c030c2" providerId="LiveId" clId="{3FD358FC-F0B2-4101-B149-F85CF6C6F86B}" dt="2024-10-13T09:57:14.683" v="2477" actId="478"/>
          <ac:spMkLst>
            <pc:docMk/>
            <pc:sldMk cId="2816789289" sldId="522"/>
            <ac:spMk id="2" creationId="{459B3288-A384-45BF-CE7B-361404174D05}"/>
          </ac:spMkLst>
        </pc:spChg>
        <pc:spChg chg="add del mod">
          <ac:chgData name="나무 전" userId="8cebf27be7c030c2" providerId="LiveId" clId="{3FD358FC-F0B2-4101-B149-F85CF6C6F86B}" dt="2024-10-13T09:57:13.836" v="2476" actId="478"/>
          <ac:spMkLst>
            <pc:docMk/>
            <pc:sldMk cId="2816789289" sldId="522"/>
            <ac:spMk id="3" creationId="{25A03011-DE7C-8E68-CFFD-84611DE9F4D6}"/>
          </ac:spMkLst>
        </pc:spChg>
        <pc:spChg chg="add mod">
          <ac:chgData name="나무 전" userId="8cebf27be7c030c2" providerId="LiveId" clId="{3FD358FC-F0B2-4101-B149-F85CF6C6F86B}" dt="2024-10-13T10:00:35.311" v="2725" actId="1076"/>
          <ac:spMkLst>
            <pc:docMk/>
            <pc:sldMk cId="2816789289" sldId="522"/>
            <ac:spMk id="5" creationId="{2974D9C8-87DA-C531-B413-63901BA035D9}"/>
          </ac:spMkLst>
        </pc:spChg>
        <pc:spChg chg="mod">
          <ac:chgData name="나무 전" userId="8cebf27be7c030c2" providerId="LiveId" clId="{3FD358FC-F0B2-4101-B149-F85CF6C6F86B}" dt="2024-10-13T09:13:10.568" v="1476" actId="20577"/>
          <ac:spMkLst>
            <pc:docMk/>
            <pc:sldMk cId="2816789289" sldId="522"/>
            <ac:spMk id="7" creationId="{7A966D00-3322-2ACC-8B60-7655DBC79317}"/>
          </ac:spMkLst>
        </pc:spChg>
        <pc:spChg chg="add mod">
          <ac:chgData name="나무 전" userId="8cebf27be7c030c2" providerId="LiveId" clId="{3FD358FC-F0B2-4101-B149-F85CF6C6F86B}" dt="2024-10-13T10:01:12.580" v="2771" actId="1076"/>
          <ac:spMkLst>
            <pc:docMk/>
            <pc:sldMk cId="2816789289" sldId="522"/>
            <ac:spMk id="8" creationId="{8F89CEFA-D728-A5D8-C34F-7F031079CE89}"/>
          </ac:spMkLst>
        </pc:spChg>
        <pc:picChg chg="add del mod">
          <ac:chgData name="나무 전" userId="8cebf27be7c030c2" providerId="LiveId" clId="{3FD358FC-F0B2-4101-B149-F85CF6C6F86B}" dt="2024-10-13T09:57:12.622" v="2475" actId="478"/>
          <ac:picMkLst>
            <pc:docMk/>
            <pc:sldMk cId="2816789289" sldId="522"/>
            <ac:picMk id="5122" creationId="{EAFB2486-DD91-20D2-6499-BBDF24A73D36}"/>
          </ac:picMkLst>
        </pc:picChg>
        <pc:picChg chg="add del">
          <ac:chgData name="나무 전" userId="8cebf27be7c030c2" providerId="LiveId" clId="{3FD358FC-F0B2-4101-B149-F85CF6C6F86B}" dt="2024-10-13T09:47:32.454" v="2074" actId="478"/>
          <ac:picMkLst>
            <pc:docMk/>
            <pc:sldMk cId="2816789289" sldId="522"/>
            <ac:picMk id="5124" creationId="{84319019-2168-4C51-9B6C-8F543C06A488}"/>
          </ac:picMkLst>
        </pc:picChg>
        <pc:picChg chg="add del mod">
          <ac:chgData name="나무 전" userId="8cebf27be7c030c2" providerId="LiveId" clId="{3FD358FC-F0B2-4101-B149-F85CF6C6F86B}" dt="2024-10-13T09:47:31.844" v="2073" actId="478"/>
          <ac:picMkLst>
            <pc:docMk/>
            <pc:sldMk cId="2816789289" sldId="522"/>
            <ac:picMk id="5126" creationId="{6F361DF1-7071-6565-BEDD-9472E9421B6D}"/>
          </ac:picMkLst>
        </pc:picChg>
        <pc:picChg chg="add del mod">
          <ac:chgData name="나무 전" userId="8cebf27be7c030c2" providerId="LiveId" clId="{3FD358FC-F0B2-4101-B149-F85CF6C6F86B}" dt="2024-10-13T09:47:31.491" v="2072" actId="478"/>
          <ac:picMkLst>
            <pc:docMk/>
            <pc:sldMk cId="2816789289" sldId="522"/>
            <ac:picMk id="5128" creationId="{8B956BEF-2C99-1F8D-606B-DED899A17126}"/>
          </ac:picMkLst>
        </pc:picChg>
        <pc:picChg chg="add mod">
          <ac:chgData name="나무 전" userId="8cebf27be7c030c2" providerId="LiveId" clId="{3FD358FC-F0B2-4101-B149-F85CF6C6F86B}" dt="2024-10-13T10:00:26.668" v="2723" actId="1076"/>
          <ac:picMkLst>
            <pc:docMk/>
            <pc:sldMk cId="2816789289" sldId="522"/>
            <ac:picMk id="5130" creationId="{64657536-988D-98DE-9152-1FCE083FC380}"/>
          </ac:picMkLst>
        </pc:picChg>
      </pc:sldChg>
      <pc:sldChg chg="addSp modSp del mod">
        <pc:chgData name="나무 전" userId="8cebf27be7c030c2" providerId="LiveId" clId="{3FD358FC-F0B2-4101-B149-F85CF6C6F86B}" dt="2024-10-13T10:01:18.943" v="2772" actId="47"/>
        <pc:sldMkLst>
          <pc:docMk/>
          <pc:sldMk cId="2746609710" sldId="523"/>
        </pc:sldMkLst>
        <pc:spChg chg="add mod">
          <ac:chgData name="나무 전" userId="8cebf27be7c030c2" providerId="LiveId" clId="{3FD358FC-F0B2-4101-B149-F85CF6C6F86B}" dt="2024-10-13T09:14:54.107" v="1497" actId="1076"/>
          <ac:spMkLst>
            <pc:docMk/>
            <pc:sldMk cId="2746609710" sldId="523"/>
            <ac:spMk id="2" creationId="{1DF3B8B2-C355-CD1D-033B-AD2E2471271C}"/>
          </ac:spMkLst>
        </pc:spChg>
        <pc:spChg chg="add mod">
          <ac:chgData name="나무 전" userId="8cebf27be7c030c2" providerId="LiveId" clId="{3FD358FC-F0B2-4101-B149-F85CF6C6F86B}" dt="2024-10-13T09:14:54.107" v="1497" actId="1076"/>
          <ac:spMkLst>
            <pc:docMk/>
            <pc:sldMk cId="2746609710" sldId="523"/>
            <ac:spMk id="3" creationId="{47936DD6-A009-7CE1-F908-7B310D8F6240}"/>
          </ac:spMkLst>
        </pc:spChg>
        <pc:spChg chg="add mod">
          <ac:chgData name="나무 전" userId="8cebf27be7c030c2" providerId="LiveId" clId="{3FD358FC-F0B2-4101-B149-F85CF6C6F86B}" dt="2024-10-13T09:14:54.107" v="1497" actId="1076"/>
          <ac:spMkLst>
            <pc:docMk/>
            <pc:sldMk cId="2746609710" sldId="523"/>
            <ac:spMk id="5" creationId="{D1B11116-B48B-BACB-6D48-DFB456694702}"/>
          </ac:spMkLst>
        </pc:spChg>
        <pc:spChg chg="mod">
          <ac:chgData name="나무 전" userId="8cebf27be7c030c2" providerId="LiveId" clId="{3FD358FC-F0B2-4101-B149-F85CF6C6F86B}" dt="2024-10-13T09:13:15.285" v="1480" actId="20577"/>
          <ac:spMkLst>
            <pc:docMk/>
            <pc:sldMk cId="2746609710" sldId="523"/>
            <ac:spMk id="7" creationId="{7A966D00-3322-2ACC-8B60-7655DBC79317}"/>
          </ac:spMkLst>
        </pc:spChg>
        <pc:spChg chg="add mod">
          <ac:chgData name="나무 전" userId="8cebf27be7c030c2" providerId="LiveId" clId="{3FD358FC-F0B2-4101-B149-F85CF6C6F86B}" dt="2024-10-13T09:14:54.107" v="1497" actId="1076"/>
          <ac:spMkLst>
            <pc:docMk/>
            <pc:sldMk cId="2746609710" sldId="523"/>
            <ac:spMk id="8" creationId="{6AA8CBCE-1AA7-BD6C-D177-D7F4C9106842}"/>
          </ac:spMkLst>
        </pc:spChg>
        <pc:spChg chg="add mod">
          <ac:chgData name="나무 전" userId="8cebf27be7c030c2" providerId="LiveId" clId="{3FD358FC-F0B2-4101-B149-F85CF6C6F86B}" dt="2024-10-13T09:14:54.107" v="1497" actId="1076"/>
          <ac:spMkLst>
            <pc:docMk/>
            <pc:sldMk cId="2746609710" sldId="523"/>
            <ac:spMk id="9" creationId="{881C928B-0F59-73B7-172A-C6487294676C}"/>
          </ac:spMkLst>
        </pc:spChg>
        <pc:spChg chg="add mod">
          <ac:chgData name="나무 전" userId="8cebf27be7c030c2" providerId="LiveId" clId="{3FD358FC-F0B2-4101-B149-F85CF6C6F86B}" dt="2024-10-13T09:14:59.611" v="1499" actId="1076"/>
          <ac:spMkLst>
            <pc:docMk/>
            <pc:sldMk cId="2746609710" sldId="523"/>
            <ac:spMk id="10" creationId="{5A5DEAAF-A5A0-8094-5070-4FDC9799FC89}"/>
          </ac:spMkLst>
        </pc:spChg>
        <pc:spChg chg="add mod">
          <ac:chgData name="나무 전" userId="8cebf27be7c030c2" providerId="LiveId" clId="{3FD358FC-F0B2-4101-B149-F85CF6C6F86B}" dt="2024-10-13T09:15:03.262" v="1501" actId="1076"/>
          <ac:spMkLst>
            <pc:docMk/>
            <pc:sldMk cId="2746609710" sldId="523"/>
            <ac:spMk id="11" creationId="{BB6F3A58-EE62-C5CE-289E-F842C38F0B63}"/>
          </ac:spMkLst>
        </pc:spChg>
      </pc:sldChg>
      <pc:sldChg chg="addSp delSp modSp del mod">
        <pc:chgData name="나무 전" userId="8cebf27be7c030c2" providerId="LiveId" clId="{3FD358FC-F0B2-4101-B149-F85CF6C6F86B}" dt="2024-10-13T09:01:52.559" v="1252" actId="47"/>
        <pc:sldMkLst>
          <pc:docMk/>
          <pc:sldMk cId="321441825" sldId="524"/>
        </pc:sldMkLst>
        <pc:graphicFrameChg chg="add del mod modGraphic">
          <ac:chgData name="나무 전" userId="8cebf27be7c030c2" providerId="LiveId" clId="{3FD358FC-F0B2-4101-B149-F85CF6C6F86B}" dt="2024-10-13T08:39:14.118" v="699" actId="478"/>
          <ac:graphicFrameMkLst>
            <pc:docMk/>
            <pc:sldMk cId="321441825" sldId="524"/>
            <ac:graphicFrameMk id="2" creationId="{FFFB72B6-F38A-1114-03DF-34782AD3A35C}"/>
          </ac:graphicFrameMkLst>
        </pc:graphicFrameChg>
        <pc:graphicFrameChg chg="add mod modGraphic">
          <ac:chgData name="나무 전" userId="8cebf27be7c030c2" providerId="LiveId" clId="{3FD358FC-F0B2-4101-B149-F85CF6C6F86B}" dt="2024-10-13T09:01:22.774" v="1249"/>
          <ac:graphicFrameMkLst>
            <pc:docMk/>
            <pc:sldMk cId="321441825" sldId="524"/>
            <ac:graphicFrameMk id="3" creationId="{E9883E5A-4432-1298-A0AA-BD6798332C0B}"/>
          </ac:graphicFrameMkLst>
        </pc:graphicFrameChg>
      </pc:sldChg>
      <pc:sldChg chg="addSp delSp modSp mod">
        <pc:chgData name="나무 전" userId="8cebf27be7c030c2" providerId="LiveId" clId="{3FD358FC-F0B2-4101-B149-F85CF6C6F86B}" dt="2024-10-13T10:10:46.003" v="3171" actId="207"/>
        <pc:sldMkLst>
          <pc:docMk/>
          <pc:sldMk cId="3015805951" sldId="525"/>
        </pc:sldMkLst>
        <pc:spChg chg="add del mod">
          <ac:chgData name="나무 전" userId="8cebf27be7c030c2" providerId="LiveId" clId="{3FD358FC-F0B2-4101-B149-F85CF6C6F86B}" dt="2024-10-13T10:05:45.073" v="2936" actId="478"/>
          <ac:spMkLst>
            <pc:docMk/>
            <pc:sldMk cId="3015805951" sldId="525"/>
            <ac:spMk id="2" creationId="{5EE735C9-E4F9-2E07-A883-931F2D7625D9}"/>
          </ac:spMkLst>
        </pc:spChg>
        <pc:spChg chg="add del mod">
          <ac:chgData name="나무 전" userId="8cebf27be7c030c2" providerId="LiveId" clId="{3FD358FC-F0B2-4101-B149-F85CF6C6F86B}" dt="2024-10-13T10:05:45.073" v="2936" actId="478"/>
          <ac:spMkLst>
            <pc:docMk/>
            <pc:sldMk cId="3015805951" sldId="525"/>
            <ac:spMk id="3" creationId="{4A19DD39-D026-D4E9-BA39-9727DF70B4A7}"/>
          </ac:spMkLst>
        </pc:spChg>
        <pc:spChg chg="add del mod">
          <ac:chgData name="나무 전" userId="8cebf27be7c030c2" providerId="LiveId" clId="{3FD358FC-F0B2-4101-B149-F85CF6C6F86B}" dt="2024-10-13T10:05:45.073" v="2936" actId="478"/>
          <ac:spMkLst>
            <pc:docMk/>
            <pc:sldMk cId="3015805951" sldId="525"/>
            <ac:spMk id="5" creationId="{6A7F54C1-B199-B436-3DA6-F73D136F597D}"/>
          </ac:spMkLst>
        </pc:spChg>
        <pc:spChg chg="mod">
          <ac:chgData name="나무 전" userId="8cebf27be7c030c2" providerId="LiveId" clId="{3FD358FC-F0B2-4101-B149-F85CF6C6F86B}" dt="2024-10-13T10:10:46.003" v="3171" actId="207"/>
          <ac:spMkLst>
            <pc:docMk/>
            <pc:sldMk cId="3015805951" sldId="525"/>
            <ac:spMk id="7" creationId="{7A966D00-3322-2ACC-8B60-7655DBC79317}"/>
          </ac:spMkLst>
        </pc:spChg>
        <pc:spChg chg="add del mod">
          <ac:chgData name="나무 전" userId="8cebf27be7c030c2" providerId="LiveId" clId="{3FD358FC-F0B2-4101-B149-F85CF6C6F86B}" dt="2024-10-13T10:05:45.073" v="2936" actId="478"/>
          <ac:spMkLst>
            <pc:docMk/>
            <pc:sldMk cId="3015805951" sldId="525"/>
            <ac:spMk id="8" creationId="{6B22FBB3-13A7-E3E3-811F-F2ED75E9014E}"/>
          </ac:spMkLst>
        </pc:spChg>
        <pc:spChg chg="add del mod">
          <ac:chgData name="나무 전" userId="8cebf27be7c030c2" providerId="LiveId" clId="{3FD358FC-F0B2-4101-B149-F85CF6C6F86B}" dt="2024-10-13T10:05:45.073" v="2936" actId="478"/>
          <ac:spMkLst>
            <pc:docMk/>
            <pc:sldMk cId="3015805951" sldId="525"/>
            <ac:spMk id="9" creationId="{D77D41DB-FD19-6925-7D74-0008563C8211}"/>
          </ac:spMkLst>
        </pc:spChg>
        <pc:spChg chg="add del mod">
          <ac:chgData name="나무 전" userId="8cebf27be7c030c2" providerId="LiveId" clId="{3FD358FC-F0B2-4101-B149-F85CF6C6F86B}" dt="2024-10-13T10:05:45.073" v="2936" actId="478"/>
          <ac:spMkLst>
            <pc:docMk/>
            <pc:sldMk cId="3015805951" sldId="525"/>
            <ac:spMk id="10" creationId="{72A291E1-B793-FEF4-14A0-6E488D3E34F1}"/>
          </ac:spMkLst>
        </pc:spChg>
        <pc:spChg chg="add del mod">
          <ac:chgData name="나무 전" userId="8cebf27be7c030c2" providerId="LiveId" clId="{3FD358FC-F0B2-4101-B149-F85CF6C6F86B}" dt="2024-10-13T10:05:45.073" v="2936" actId="478"/>
          <ac:spMkLst>
            <pc:docMk/>
            <pc:sldMk cId="3015805951" sldId="525"/>
            <ac:spMk id="11" creationId="{353BE428-3E4E-56B9-FEF1-923E837A5B3F}"/>
          </ac:spMkLst>
        </pc:spChg>
        <pc:spChg chg="add mod">
          <ac:chgData name="나무 전" userId="8cebf27be7c030c2" providerId="LiveId" clId="{3FD358FC-F0B2-4101-B149-F85CF6C6F86B}" dt="2024-10-13T10:09:50.325" v="3166" actId="20577"/>
          <ac:spMkLst>
            <pc:docMk/>
            <pc:sldMk cId="3015805951" sldId="525"/>
            <ac:spMk id="12" creationId="{FEAA26EC-7C40-1A54-6217-1470AC7C7650}"/>
          </ac:spMkLst>
        </pc:spChg>
        <pc:picChg chg="add mod">
          <ac:chgData name="나무 전" userId="8cebf27be7c030c2" providerId="LiveId" clId="{3FD358FC-F0B2-4101-B149-F85CF6C6F86B}" dt="2024-10-13T10:09:26.100" v="3154" actId="1076"/>
          <ac:picMkLst>
            <pc:docMk/>
            <pc:sldMk cId="3015805951" sldId="525"/>
            <ac:picMk id="7170" creationId="{EB95701A-F23B-9E7A-9D8E-90C6377922E7}"/>
          </ac:picMkLst>
        </pc:picChg>
      </pc:sldChg>
      <pc:sldChg chg="addSp modSp mod">
        <pc:chgData name="나무 전" userId="8cebf27be7c030c2" providerId="LiveId" clId="{3FD358FC-F0B2-4101-B149-F85CF6C6F86B}" dt="2024-10-13T10:34:01.894" v="4958" actId="1076"/>
        <pc:sldMkLst>
          <pc:docMk/>
          <pc:sldMk cId="2780614831" sldId="526"/>
        </pc:sldMkLst>
        <pc:spChg chg="mod">
          <ac:chgData name="나무 전" userId="8cebf27be7c030c2" providerId="LiveId" clId="{3FD358FC-F0B2-4101-B149-F85CF6C6F86B}" dt="2024-10-13T10:26:58.675" v="4162" actId="20577"/>
          <ac:spMkLst>
            <pc:docMk/>
            <pc:sldMk cId="2780614831" sldId="526"/>
            <ac:spMk id="7" creationId="{7A966D00-3322-2ACC-8B60-7655DBC79317}"/>
          </ac:spMkLst>
        </pc:spChg>
        <pc:spChg chg="add mod">
          <ac:chgData name="나무 전" userId="8cebf27be7c030c2" providerId="LiveId" clId="{3FD358FC-F0B2-4101-B149-F85CF6C6F86B}" dt="2024-10-13T10:33:46.279" v="4954" actId="14100"/>
          <ac:spMkLst>
            <pc:docMk/>
            <pc:sldMk cId="2780614831" sldId="526"/>
            <ac:spMk id="10" creationId="{AACD6A3A-DC71-5AB6-223F-EF1B6B9B207A}"/>
          </ac:spMkLst>
        </pc:spChg>
        <pc:spChg chg="add mod">
          <ac:chgData name="나무 전" userId="8cebf27be7c030c2" providerId="LiveId" clId="{3FD358FC-F0B2-4101-B149-F85CF6C6F86B}" dt="2024-10-13T10:34:01.894" v="4958" actId="1076"/>
          <ac:spMkLst>
            <pc:docMk/>
            <pc:sldMk cId="2780614831" sldId="526"/>
            <ac:spMk id="11" creationId="{6871AC5D-359F-3A3A-AA61-DC5CA14AE421}"/>
          </ac:spMkLst>
        </pc:spChg>
        <pc:picChg chg="add mod">
          <ac:chgData name="나무 전" userId="8cebf27be7c030c2" providerId="LiveId" clId="{3FD358FC-F0B2-4101-B149-F85CF6C6F86B}" dt="2024-10-13T10:33:58.053" v="4957" actId="1076"/>
          <ac:picMkLst>
            <pc:docMk/>
            <pc:sldMk cId="2780614831" sldId="526"/>
            <ac:picMk id="2" creationId="{80CEFEBD-A8B7-A7AC-AFA1-DE97BE8302BD}"/>
          </ac:picMkLst>
        </pc:picChg>
        <pc:picChg chg="add mod">
          <ac:chgData name="나무 전" userId="8cebf27be7c030c2" providerId="LiveId" clId="{3FD358FC-F0B2-4101-B149-F85CF6C6F86B}" dt="2024-10-13T10:33:58.053" v="4957" actId="1076"/>
          <ac:picMkLst>
            <pc:docMk/>
            <pc:sldMk cId="2780614831" sldId="526"/>
            <ac:picMk id="3" creationId="{099FF25B-DA9B-1D63-AC1E-EDD9347CFCA9}"/>
          </ac:picMkLst>
        </pc:picChg>
        <pc:picChg chg="add mod">
          <ac:chgData name="나무 전" userId="8cebf27be7c030c2" providerId="LiveId" clId="{3FD358FC-F0B2-4101-B149-F85CF6C6F86B}" dt="2024-10-13T10:33:58.053" v="4957" actId="1076"/>
          <ac:picMkLst>
            <pc:docMk/>
            <pc:sldMk cId="2780614831" sldId="526"/>
            <ac:picMk id="5" creationId="{BCB86E3D-DA6B-B925-3200-7CFD24B702C3}"/>
          </ac:picMkLst>
        </pc:picChg>
        <pc:picChg chg="add mod">
          <ac:chgData name="나무 전" userId="8cebf27be7c030c2" providerId="LiveId" clId="{3FD358FC-F0B2-4101-B149-F85CF6C6F86B}" dt="2024-10-13T10:33:58.053" v="4957" actId="1076"/>
          <ac:picMkLst>
            <pc:docMk/>
            <pc:sldMk cId="2780614831" sldId="526"/>
            <ac:picMk id="8" creationId="{03325575-4DA9-5357-74B7-7C1EE3FBFB3D}"/>
          </ac:picMkLst>
        </pc:picChg>
        <pc:picChg chg="add mod">
          <ac:chgData name="나무 전" userId="8cebf27be7c030c2" providerId="LiveId" clId="{3FD358FC-F0B2-4101-B149-F85CF6C6F86B}" dt="2024-10-13T10:33:58.053" v="4957" actId="1076"/>
          <ac:picMkLst>
            <pc:docMk/>
            <pc:sldMk cId="2780614831" sldId="526"/>
            <ac:picMk id="9" creationId="{6377C17C-479E-4A92-0AAA-58E9BCB95DC9}"/>
          </ac:picMkLst>
        </pc:picChg>
      </pc:sldChg>
      <pc:sldChg chg="addSp delSp modSp mod">
        <pc:chgData name="나무 전" userId="8cebf27be7c030c2" providerId="LiveId" clId="{3FD358FC-F0B2-4101-B149-F85CF6C6F86B}" dt="2024-10-13T10:34:16.863" v="4962" actId="1076"/>
        <pc:sldMkLst>
          <pc:docMk/>
          <pc:sldMk cId="1332735261" sldId="527"/>
        </pc:sldMkLst>
        <pc:spChg chg="add mod">
          <ac:chgData name="나무 전" userId="8cebf27be7c030c2" providerId="LiveId" clId="{3FD358FC-F0B2-4101-B149-F85CF6C6F86B}" dt="2024-10-13T10:04:44.723" v="2863"/>
          <ac:spMkLst>
            <pc:docMk/>
            <pc:sldMk cId="1332735261" sldId="527"/>
            <ac:spMk id="2" creationId="{09F89713-B592-BACB-4478-405F47815ED6}"/>
          </ac:spMkLst>
        </pc:spChg>
        <pc:spChg chg="add mod">
          <ac:chgData name="나무 전" userId="8cebf27be7c030c2" providerId="LiveId" clId="{3FD358FC-F0B2-4101-B149-F85CF6C6F86B}" dt="2024-10-13T10:25:14.826" v="4139" actId="255"/>
          <ac:spMkLst>
            <pc:docMk/>
            <pc:sldMk cId="1332735261" sldId="527"/>
            <ac:spMk id="3" creationId="{DC5FB0D4-0286-487A-5683-38EEE911422C}"/>
          </ac:spMkLst>
        </pc:spChg>
        <pc:spChg chg="add del mod">
          <ac:chgData name="나무 전" userId="8cebf27be7c030c2" providerId="LiveId" clId="{3FD358FC-F0B2-4101-B149-F85CF6C6F86B}" dt="2024-10-13T10:24:41.276" v="4122" actId="478"/>
          <ac:spMkLst>
            <pc:docMk/>
            <pc:sldMk cId="1332735261" sldId="527"/>
            <ac:spMk id="5" creationId="{AC09FC66-97EA-2143-FF0F-E88BAEE6B641}"/>
          </ac:spMkLst>
        </pc:spChg>
        <pc:spChg chg="del mod">
          <ac:chgData name="나무 전" userId="8cebf27be7c030c2" providerId="LiveId" clId="{3FD358FC-F0B2-4101-B149-F85CF6C6F86B}" dt="2024-10-13T10:27:11.981" v="4165" actId="478"/>
          <ac:spMkLst>
            <pc:docMk/>
            <pc:sldMk cId="1332735261" sldId="527"/>
            <ac:spMk id="7" creationId="{7A966D00-3322-2ACC-8B60-7655DBC79317}"/>
          </ac:spMkLst>
        </pc:spChg>
        <pc:spChg chg="add mod">
          <ac:chgData name="나무 전" userId="8cebf27be7c030c2" providerId="LiveId" clId="{3FD358FC-F0B2-4101-B149-F85CF6C6F86B}" dt="2024-10-13T10:25:14.826" v="4139" actId="255"/>
          <ac:spMkLst>
            <pc:docMk/>
            <pc:sldMk cId="1332735261" sldId="527"/>
            <ac:spMk id="8" creationId="{1A794F13-DCE3-7CE3-F824-274960D785E6}"/>
          </ac:spMkLst>
        </pc:spChg>
        <pc:spChg chg="add mod">
          <ac:chgData name="나무 전" userId="8cebf27be7c030c2" providerId="LiveId" clId="{3FD358FC-F0B2-4101-B149-F85CF6C6F86B}" dt="2024-10-13T10:25:14.826" v="4139" actId="255"/>
          <ac:spMkLst>
            <pc:docMk/>
            <pc:sldMk cId="1332735261" sldId="527"/>
            <ac:spMk id="9" creationId="{3D755798-32DA-5805-FC8F-072D96E7ED98}"/>
          </ac:spMkLst>
        </pc:spChg>
        <pc:spChg chg="add mod">
          <ac:chgData name="나무 전" userId="8cebf27be7c030c2" providerId="LiveId" clId="{3FD358FC-F0B2-4101-B149-F85CF6C6F86B}" dt="2024-10-13T10:25:14.826" v="4139" actId="255"/>
          <ac:spMkLst>
            <pc:docMk/>
            <pc:sldMk cId="1332735261" sldId="527"/>
            <ac:spMk id="10" creationId="{5804BACA-0A61-0045-61C4-656761C10BF5}"/>
          </ac:spMkLst>
        </pc:spChg>
        <pc:spChg chg="add del mod">
          <ac:chgData name="나무 전" userId="8cebf27be7c030c2" providerId="LiveId" clId="{3FD358FC-F0B2-4101-B149-F85CF6C6F86B}" dt="2024-10-13T10:24:40.530" v="4120" actId="478"/>
          <ac:spMkLst>
            <pc:docMk/>
            <pc:sldMk cId="1332735261" sldId="527"/>
            <ac:spMk id="11" creationId="{22C225EE-FAF2-C13E-37B7-E2FF44C4CADC}"/>
          </ac:spMkLst>
        </pc:spChg>
        <pc:spChg chg="add del mod">
          <ac:chgData name="나무 전" userId="8cebf27be7c030c2" providerId="LiveId" clId="{3FD358FC-F0B2-4101-B149-F85CF6C6F86B}" dt="2024-10-13T10:24:40.850" v="4121" actId="478"/>
          <ac:spMkLst>
            <pc:docMk/>
            <pc:sldMk cId="1332735261" sldId="527"/>
            <ac:spMk id="12" creationId="{126FA5D2-4C5E-4B13-480B-6042544F49FD}"/>
          </ac:spMkLst>
        </pc:spChg>
        <pc:spChg chg="add mod">
          <ac:chgData name="나무 전" userId="8cebf27be7c030c2" providerId="LiveId" clId="{3FD358FC-F0B2-4101-B149-F85CF6C6F86B}" dt="2024-10-13T10:24:45.609" v="4124" actId="571"/>
          <ac:spMkLst>
            <pc:docMk/>
            <pc:sldMk cId="1332735261" sldId="527"/>
            <ac:spMk id="13" creationId="{35D6E2A0-FE04-9552-DABD-469EA0D421FA}"/>
          </ac:spMkLst>
        </pc:spChg>
        <pc:spChg chg="add mod">
          <ac:chgData name="나무 전" userId="8cebf27be7c030c2" providerId="LiveId" clId="{3FD358FC-F0B2-4101-B149-F85CF6C6F86B}" dt="2024-10-13T10:24:45.609" v="4124" actId="571"/>
          <ac:spMkLst>
            <pc:docMk/>
            <pc:sldMk cId="1332735261" sldId="527"/>
            <ac:spMk id="14" creationId="{C723D343-4013-E396-07ED-AA369E44E782}"/>
          </ac:spMkLst>
        </pc:spChg>
        <pc:spChg chg="add mod">
          <ac:chgData name="나무 전" userId="8cebf27be7c030c2" providerId="LiveId" clId="{3FD358FC-F0B2-4101-B149-F85CF6C6F86B}" dt="2024-10-13T10:24:45.609" v="4124" actId="571"/>
          <ac:spMkLst>
            <pc:docMk/>
            <pc:sldMk cId="1332735261" sldId="527"/>
            <ac:spMk id="15" creationId="{5BEC5E6D-FE1B-481A-B18D-385C101C2E8E}"/>
          </ac:spMkLst>
        </pc:spChg>
        <pc:spChg chg="add mod">
          <ac:chgData name="나무 전" userId="8cebf27be7c030c2" providerId="LiveId" clId="{3FD358FC-F0B2-4101-B149-F85CF6C6F86B}" dt="2024-10-13T10:24:45.609" v="4124" actId="571"/>
          <ac:spMkLst>
            <pc:docMk/>
            <pc:sldMk cId="1332735261" sldId="527"/>
            <ac:spMk id="16" creationId="{40BC6F2B-2CF6-26BB-5B87-0930CA3D06D4}"/>
          </ac:spMkLst>
        </pc:spChg>
        <pc:spChg chg="add mod">
          <ac:chgData name="나무 전" userId="8cebf27be7c030c2" providerId="LiveId" clId="{3FD358FC-F0B2-4101-B149-F85CF6C6F86B}" dt="2024-10-13T10:32:58.609" v="4768" actId="1076"/>
          <ac:spMkLst>
            <pc:docMk/>
            <pc:sldMk cId="1332735261" sldId="527"/>
            <ac:spMk id="18" creationId="{0D5EDD5A-85C4-2CF0-820A-DD70B7A43351}"/>
          </ac:spMkLst>
        </pc:spChg>
        <pc:spChg chg="add mod">
          <ac:chgData name="나무 전" userId="8cebf27be7c030c2" providerId="LiveId" clId="{3FD358FC-F0B2-4101-B149-F85CF6C6F86B}" dt="2024-10-13T10:33:20.222" v="4863"/>
          <ac:spMkLst>
            <pc:docMk/>
            <pc:sldMk cId="1332735261" sldId="527"/>
            <ac:spMk id="19" creationId="{8EB113B9-3CD5-FC49-1654-E70E31E06B97}"/>
          </ac:spMkLst>
        </pc:spChg>
        <pc:spChg chg="add mod">
          <ac:chgData name="나무 전" userId="8cebf27be7c030c2" providerId="LiveId" clId="{3FD358FC-F0B2-4101-B149-F85CF6C6F86B}" dt="2024-10-13T10:27:14.146" v="4168" actId="20577"/>
          <ac:spMkLst>
            <pc:docMk/>
            <pc:sldMk cId="1332735261" sldId="527"/>
            <ac:spMk id="20" creationId="{D3BE6DDD-2634-FFC0-FB78-B775E156C523}"/>
          </ac:spMkLst>
        </pc:spChg>
        <pc:spChg chg="add mod">
          <ac:chgData name="나무 전" userId="8cebf27be7c030c2" providerId="LiveId" clId="{3FD358FC-F0B2-4101-B149-F85CF6C6F86B}" dt="2024-10-13T10:29:03.318" v="4414" actId="20577"/>
          <ac:spMkLst>
            <pc:docMk/>
            <pc:sldMk cId="1332735261" sldId="527"/>
            <ac:spMk id="21" creationId="{E896AE1F-24C9-B951-30B5-150027E58D58}"/>
          </ac:spMkLst>
        </pc:spChg>
        <pc:spChg chg="add mod">
          <ac:chgData name="나무 전" userId="8cebf27be7c030c2" providerId="LiveId" clId="{3FD358FC-F0B2-4101-B149-F85CF6C6F86B}" dt="2024-10-13T10:28:53.259" v="4407" actId="164"/>
          <ac:spMkLst>
            <pc:docMk/>
            <pc:sldMk cId="1332735261" sldId="527"/>
            <ac:spMk id="22" creationId="{347A61A2-64A5-02D9-9BE6-E6220B713AA3}"/>
          </ac:spMkLst>
        </pc:spChg>
        <pc:spChg chg="add mod">
          <ac:chgData name="나무 전" userId="8cebf27be7c030c2" providerId="LiveId" clId="{3FD358FC-F0B2-4101-B149-F85CF6C6F86B}" dt="2024-10-13T10:28:53.259" v="4407" actId="164"/>
          <ac:spMkLst>
            <pc:docMk/>
            <pc:sldMk cId="1332735261" sldId="527"/>
            <ac:spMk id="23" creationId="{52BE537A-E172-9DA4-90E4-96C2D0687A8D}"/>
          </ac:spMkLst>
        </pc:spChg>
        <pc:spChg chg="add mod">
          <ac:chgData name="나무 전" userId="8cebf27be7c030c2" providerId="LiveId" clId="{3FD358FC-F0B2-4101-B149-F85CF6C6F86B}" dt="2024-10-13T10:29:02.996" v="4413" actId="20577"/>
          <ac:spMkLst>
            <pc:docMk/>
            <pc:sldMk cId="1332735261" sldId="527"/>
            <ac:spMk id="24" creationId="{F951D651-BB50-DFB8-948A-826D7FA654A7}"/>
          </ac:spMkLst>
        </pc:spChg>
        <pc:spChg chg="add mod">
          <ac:chgData name="나무 전" userId="8cebf27be7c030c2" providerId="LiveId" clId="{3FD358FC-F0B2-4101-B149-F85CF6C6F86B}" dt="2024-10-13T10:32:56.614" v="4767" actId="1076"/>
          <ac:spMkLst>
            <pc:docMk/>
            <pc:sldMk cId="1332735261" sldId="527"/>
            <ac:spMk id="26" creationId="{8AB7F298-F7EB-DD3D-2499-378C333086AD}"/>
          </ac:spMkLst>
        </pc:spChg>
        <pc:spChg chg="add mod">
          <ac:chgData name="나무 전" userId="8cebf27be7c030c2" providerId="LiveId" clId="{3FD358FC-F0B2-4101-B149-F85CF6C6F86B}" dt="2024-10-13T10:32:56.614" v="4767" actId="1076"/>
          <ac:spMkLst>
            <pc:docMk/>
            <pc:sldMk cId="1332735261" sldId="527"/>
            <ac:spMk id="27" creationId="{71FB66F2-9ABB-B2BE-DB22-977F1B7D207A}"/>
          </ac:spMkLst>
        </pc:spChg>
        <pc:spChg chg="add mod">
          <ac:chgData name="나무 전" userId="8cebf27be7c030c2" providerId="LiveId" clId="{3FD358FC-F0B2-4101-B149-F85CF6C6F86B}" dt="2024-10-13T10:32:56.614" v="4767" actId="1076"/>
          <ac:spMkLst>
            <pc:docMk/>
            <pc:sldMk cId="1332735261" sldId="527"/>
            <ac:spMk id="28" creationId="{BF6EE4B7-751E-DFC2-7E9E-1E0FFC99D440}"/>
          </ac:spMkLst>
        </pc:spChg>
        <pc:spChg chg="add mod">
          <ac:chgData name="나무 전" userId="8cebf27be7c030c2" providerId="LiveId" clId="{3FD358FC-F0B2-4101-B149-F85CF6C6F86B}" dt="2024-10-13T10:32:56.614" v="4767" actId="1076"/>
          <ac:spMkLst>
            <pc:docMk/>
            <pc:sldMk cId="1332735261" sldId="527"/>
            <ac:spMk id="29" creationId="{A0D5CFBB-4B0F-EB8F-6375-4DEE28C19862}"/>
          </ac:spMkLst>
        </pc:spChg>
        <pc:spChg chg="add mod">
          <ac:chgData name="나무 전" userId="8cebf27be7c030c2" providerId="LiveId" clId="{3FD358FC-F0B2-4101-B149-F85CF6C6F86B}" dt="2024-10-13T10:34:16.863" v="4962" actId="1076"/>
          <ac:spMkLst>
            <pc:docMk/>
            <pc:sldMk cId="1332735261" sldId="527"/>
            <ac:spMk id="30" creationId="{8625FD14-4F01-ADBE-3A3B-1A15487976AA}"/>
          </ac:spMkLst>
        </pc:spChg>
        <pc:grpChg chg="add del mod">
          <ac:chgData name="나무 전" userId="8cebf27be7c030c2" providerId="LiveId" clId="{3FD358FC-F0B2-4101-B149-F85CF6C6F86B}" dt="2024-10-13T10:29:06.242" v="4415" actId="478"/>
          <ac:grpSpMkLst>
            <pc:docMk/>
            <pc:sldMk cId="1332735261" sldId="527"/>
            <ac:grpSpMk id="17" creationId="{6FD276B7-7FA8-E345-CF33-5E3EE7D7BB10}"/>
          </ac:grpSpMkLst>
        </pc:grpChg>
        <pc:grpChg chg="add mod">
          <ac:chgData name="나무 전" userId="8cebf27be7c030c2" providerId="LiveId" clId="{3FD358FC-F0B2-4101-B149-F85CF6C6F86B}" dt="2024-10-13T10:32:56.614" v="4767" actId="1076"/>
          <ac:grpSpMkLst>
            <pc:docMk/>
            <pc:sldMk cId="1332735261" sldId="527"/>
            <ac:grpSpMk id="25" creationId="{03235B6F-69E1-5D8C-1B4C-5A82405F03C5}"/>
          </ac:grpSpMkLst>
        </pc:grpChg>
      </pc:sldChg>
      <pc:sldChg chg="del">
        <pc:chgData name="나무 전" userId="8cebf27be7c030c2" providerId="LiveId" clId="{3FD358FC-F0B2-4101-B149-F85CF6C6F86B}" dt="2024-10-13T10:04:56.773" v="2881" actId="47"/>
        <pc:sldMkLst>
          <pc:docMk/>
          <pc:sldMk cId="1429684729" sldId="528"/>
        </pc:sldMkLst>
      </pc:sldChg>
      <pc:sldChg chg="del">
        <pc:chgData name="나무 전" userId="8cebf27be7c030c2" providerId="LiveId" clId="{3FD358FC-F0B2-4101-B149-F85CF6C6F86B}" dt="2024-10-13T10:04:57.655" v="2882" actId="47"/>
        <pc:sldMkLst>
          <pc:docMk/>
          <pc:sldMk cId="990818844" sldId="529"/>
        </pc:sldMkLst>
      </pc:sldChg>
      <pc:sldChg chg="addSp delSp modSp add mod">
        <pc:chgData name="나무 전" userId="8cebf27be7c030c2" providerId="LiveId" clId="{3FD358FC-F0B2-4101-B149-F85CF6C6F86B}" dt="2024-10-13T09:12:12.576" v="1464" actId="207"/>
        <pc:sldMkLst>
          <pc:docMk/>
          <pc:sldMk cId="1202748501" sldId="530"/>
        </pc:sldMkLst>
        <pc:spChg chg="add mod">
          <ac:chgData name="나무 전" userId="8cebf27be7c030c2" providerId="LiveId" clId="{3FD358FC-F0B2-4101-B149-F85CF6C6F86B}" dt="2024-10-13T09:00:36.304" v="1241" actId="113"/>
          <ac:spMkLst>
            <pc:docMk/>
            <pc:sldMk cId="1202748501" sldId="530"/>
            <ac:spMk id="3" creationId="{1275B7A7-41BA-3107-AA6E-5954EA202A32}"/>
          </ac:spMkLst>
        </pc:spChg>
        <pc:spChg chg="add del mod">
          <ac:chgData name="나무 전" userId="8cebf27be7c030c2" providerId="LiveId" clId="{3FD358FC-F0B2-4101-B149-F85CF6C6F86B}" dt="2024-10-13T08:58:38.046" v="1214" actId="478"/>
          <ac:spMkLst>
            <pc:docMk/>
            <pc:sldMk cId="1202748501" sldId="530"/>
            <ac:spMk id="5" creationId="{0CFF3C08-29D8-D069-86E4-BB2D1F2B791B}"/>
          </ac:spMkLst>
        </pc:spChg>
        <pc:spChg chg="del mod">
          <ac:chgData name="나무 전" userId="8cebf27be7c030c2" providerId="LiveId" clId="{3FD358FC-F0B2-4101-B149-F85CF6C6F86B}" dt="2024-10-13T08:59:38.277" v="1226" actId="478"/>
          <ac:spMkLst>
            <pc:docMk/>
            <pc:sldMk cId="1202748501" sldId="530"/>
            <ac:spMk id="6" creationId="{CBCDF373-B5D6-4F86-8E13-9DB2240140AA}"/>
          </ac:spMkLst>
        </pc:spChg>
        <pc:spChg chg="del">
          <ac:chgData name="나무 전" userId="8cebf27be7c030c2" providerId="LiveId" clId="{3FD358FC-F0B2-4101-B149-F85CF6C6F86B}" dt="2024-10-13T08:58:34.996" v="1208" actId="478"/>
          <ac:spMkLst>
            <pc:docMk/>
            <pc:sldMk cId="1202748501" sldId="530"/>
            <ac:spMk id="7" creationId="{922901A9-2FA2-4FF9-8C8C-B9DE9921F62D}"/>
          </ac:spMkLst>
        </pc:spChg>
        <pc:spChg chg="add del mod">
          <ac:chgData name="나무 전" userId="8cebf27be7c030c2" providerId="LiveId" clId="{3FD358FC-F0B2-4101-B149-F85CF6C6F86B}" dt="2024-10-13T08:58:38.994" v="1216" actId="478"/>
          <ac:spMkLst>
            <pc:docMk/>
            <pc:sldMk cId="1202748501" sldId="530"/>
            <ac:spMk id="9" creationId="{6DD04961-E791-9DCB-47E6-264D751EE612}"/>
          </ac:spMkLst>
        </pc:spChg>
        <pc:spChg chg="add del mod">
          <ac:chgData name="나무 전" userId="8cebf27be7c030c2" providerId="LiveId" clId="{3FD358FC-F0B2-4101-B149-F85CF6C6F86B}" dt="2024-10-13T08:58:36.796" v="1212" actId="478"/>
          <ac:spMkLst>
            <pc:docMk/>
            <pc:sldMk cId="1202748501" sldId="530"/>
            <ac:spMk id="11" creationId="{609B8B4B-125D-9EAF-17C6-6BBD0CFA490E}"/>
          </ac:spMkLst>
        </pc:spChg>
        <pc:spChg chg="add del mod">
          <ac:chgData name="나무 전" userId="8cebf27be7c030c2" providerId="LiveId" clId="{3FD358FC-F0B2-4101-B149-F85CF6C6F86B}" dt="2024-10-13T08:58:38.445" v="1215" actId="478"/>
          <ac:spMkLst>
            <pc:docMk/>
            <pc:sldMk cId="1202748501" sldId="530"/>
            <ac:spMk id="13" creationId="{CBB77826-620D-31D7-E296-E704DEECB740}"/>
          </ac:spMkLst>
        </pc:spChg>
        <pc:spChg chg="add mod">
          <ac:chgData name="나무 전" userId="8cebf27be7c030c2" providerId="LiveId" clId="{3FD358FC-F0B2-4101-B149-F85CF6C6F86B}" dt="2024-10-13T09:12:12.576" v="1464" actId="207"/>
          <ac:spMkLst>
            <pc:docMk/>
            <pc:sldMk cId="1202748501" sldId="530"/>
            <ac:spMk id="16" creationId="{E5EFFA85-FA2B-1794-6A12-F74E1A941673}"/>
          </ac:spMkLst>
        </pc:spChg>
        <pc:spChg chg="add del mod">
          <ac:chgData name="나무 전" userId="8cebf27be7c030c2" providerId="LiveId" clId="{3FD358FC-F0B2-4101-B149-F85CF6C6F86B}" dt="2024-10-13T08:59:39.867" v="1227" actId="478"/>
          <ac:spMkLst>
            <pc:docMk/>
            <pc:sldMk cId="1202748501" sldId="530"/>
            <ac:spMk id="20" creationId="{FAF5098E-1FA3-B08E-BC53-025B3028C8C3}"/>
          </ac:spMkLst>
        </pc:spChg>
        <pc:graphicFrameChg chg="add mod modGraphic">
          <ac:chgData name="나무 전" userId="8cebf27be7c030c2" providerId="LiveId" clId="{3FD358FC-F0B2-4101-B149-F85CF6C6F86B}" dt="2024-10-13T09:10:46.540" v="1458" actId="207"/>
          <ac:graphicFrameMkLst>
            <pc:docMk/>
            <pc:sldMk cId="1202748501" sldId="530"/>
            <ac:graphicFrameMk id="14" creationId="{4401E450-F40A-FAA1-F106-99A1A751019A}"/>
          </ac:graphicFrameMkLst>
        </pc:graphicFrameChg>
        <pc:picChg chg="del">
          <ac:chgData name="나무 전" userId="8cebf27be7c030c2" providerId="LiveId" clId="{3FD358FC-F0B2-4101-B149-F85CF6C6F86B}" dt="2024-10-13T08:58:35.662" v="1209" actId="478"/>
          <ac:picMkLst>
            <pc:docMk/>
            <pc:sldMk cId="1202748501" sldId="530"/>
            <ac:picMk id="15" creationId="{658F430D-7953-4C3C-B3BE-0B399BDD08AD}"/>
          </ac:picMkLst>
        </pc:picChg>
        <pc:picChg chg="del">
          <ac:chgData name="나무 전" userId="8cebf27be7c030c2" providerId="LiveId" clId="{3FD358FC-F0B2-4101-B149-F85CF6C6F86B}" dt="2024-10-13T08:58:36.002" v="1210" actId="478"/>
          <ac:picMkLst>
            <pc:docMk/>
            <pc:sldMk cId="1202748501" sldId="530"/>
            <ac:picMk id="17" creationId="{F298FAB9-AC47-4458-8F09-2B393B152674}"/>
          </ac:picMkLst>
        </pc:picChg>
        <pc:picChg chg="del">
          <ac:chgData name="나무 전" userId="8cebf27be7c030c2" providerId="LiveId" clId="{3FD358FC-F0B2-4101-B149-F85CF6C6F86B}" dt="2024-10-13T08:58:37.546" v="1213" actId="478"/>
          <ac:picMkLst>
            <pc:docMk/>
            <pc:sldMk cId="1202748501" sldId="530"/>
            <ac:picMk id="19" creationId="{CFEB2900-00B6-43B7-AC38-09D3FDB30DC6}"/>
          </ac:picMkLst>
        </pc:picChg>
        <pc:picChg chg="del">
          <ac:chgData name="나무 전" userId="8cebf27be7c030c2" providerId="LiveId" clId="{3FD358FC-F0B2-4101-B149-F85CF6C6F86B}" dt="2024-10-13T08:58:36.484" v="1211" actId="478"/>
          <ac:picMkLst>
            <pc:docMk/>
            <pc:sldMk cId="1202748501" sldId="530"/>
            <ac:picMk id="23" creationId="{92EE76B6-79F9-4163-9187-866AA0F39EED}"/>
          </ac:picMkLst>
        </pc:picChg>
      </pc:sldChg>
      <pc:sldChg chg="addSp delSp modSp add mod">
        <pc:chgData name="나무 전" userId="8cebf27be7c030c2" providerId="LiveId" clId="{3FD358FC-F0B2-4101-B149-F85CF6C6F86B}" dt="2024-10-13T10:05:14.576" v="2883" actId="1076"/>
        <pc:sldMkLst>
          <pc:docMk/>
          <pc:sldMk cId="3779027117" sldId="531"/>
        </pc:sldMkLst>
        <pc:spChg chg="mod">
          <ac:chgData name="나무 전" userId="8cebf27be7c030c2" providerId="LiveId" clId="{3FD358FC-F0B2-4101-B149-F85CF6C6F86B}" dt="2024-10-13T10:05:14.576" v="2883" actId="1076"/>
          <ac:spMkLst>
            <pc:docMk/>
            <pc:sldMk cId="3779027117" sldId="531"/>
            <ac:spMk id="3" creationId="{1275B7A7-41BA-3107-AA6E-5954EA202A32}"/>
          </ac:spMkLst>
        </pc:spChg>
        <pc:spChg chg="add mod">
          <ac:chgData name="나무 전" userId="8cebf27be7c030c2" providerId="LiveId" clId="{3FD358FC-F0B2-4101-B149-F85CF6C6F86B}" dt="2024-10-13T09:05:47.440" v="1365" actId="1076"/>
          <ac:spMkLst>
            <pc:docMk/>
            <pc:sldMk cId="3779027117" sldId="531"/>
            <ac:spMk id="6" creationId="{F2E9158E-875E-AF49-CD9B-F52654D4B078}"/>
          </ac:spMkLst>
        </pc:spChg>
        <pc:spChg chg="mod">
          <ac:chgData name="나무 전" userId="8cebf27be7c030c2" providerId="LiveId" clId="{3FD358FC-F0B2-4101-B149-F85CF6C6F86B}" dt="2024-10-13T09:11:47.507" v="1459" actId="207"/>
          <ac:spMkLst>
            <pc:docMk/>
            <pc:sldMk cId="3779027117" sldId="531"/>
            <ac:spMk id="16" creationId="{E5EFFA85-FA2B-1794-6A12-F74E1A941673}"/>
          </ac:spMkLst>
        </pc:spChg>
        <pc:graphicFrameChg chg="del">
          <ac:chgData name="나무 전" userId="8cebf27be7c030c2" providerId="LiveId" clId="{3FD358FC-F0B2-4101-B149-F85CF6C6F86B}" dt="2024-10-13T09:04:09.272" v="1349" actId="478"/>
          <ac:graphicFrameMkLst>
            <pc:docMk/>
            <pc:sldMk cId="3779027117" sldId="531"/>
            <ac:graphicFrameMk id="14" creationId="{4401E450-F40A-FAA1-F106-99A1A751019A}"/>
          </ac:graphicFrameMkLst>
        </pc:graphicFrameChg>
        <pc:picChg chg="add mod">
          <ac:chgData name="나무 전" userId="8cebf27be7c030c2" providerId="LiveId" clId="{3FD358FC-F0B2-4101-B149-F85CF6C6F86B}" dt="2024-10-13T09:05:47.440" v="1365" actId="1076"/>
          <ac:picMkLst>
            <pc:docMk/>
            <pc:sldMk cId="3779027117" sldId="531"/>
            <ac:picMk id="2" creationId="{0CB9B533-3A09-E5B5-CF50-E5443ACF587C}"/>
          </ac:picMkLst>
        </pc:picChg>
        <pc:picChg chg="add mod">
          <ac:chgData name="나무 전" userId="8cebf27be7c030c2" providerId="LiveId" clId="{3FD358FC-F0B2-4101-B149-F85CF6C6F86B}" dt="2024-10-13T09:05:47.440" v="1365" actId="1076"/>
          <ac:picMkLst>
            <pc:docMk/>
            <pc:sldMk cId="3779027117" sldId="531"/>
            <ac:picMk id="4" creationId="{32742D31-ADEA-6404-5B3F-4F59BBBA58A2}"/>
          </ac:picMkLst>
        </pc:picChg>
        <pc:picChg chg="add mod">
          <ac:chgData name="나무 전" userId="8cebf27be7c030c2" providerId="LiveId" clId="{3FD358FC-F0B2-4101-B149-F85CF6C6F86B}" dt="2024-10-13T09:05:47.440" v="1365" actId="1076"/>
          <ac:picMkLst>
            <pc:docMk/>
            <pc:sldMk cId="3779027117" sldId="531"/>
            <ac:picMk id="5" creationId="{B8304671-7FDD-42BE-3E04-B051724AB7EF}"/>
          </ac:picMkLst>
        </pc:picChg>
        <pc:picChg chg="add mod">
          <ac:chgData name="나무 전" userId="8cebf27be7c030c2" providerId="LiveId" clId="{3FD358FC-F0B2-4101-B149-F85CF6C6F86B}" dt="2024-10-13T09:06:11.434" v="1370" actId="1076"/>
          <ac:picMkLst>
            <pc:docMk/>
            <pc:sldMk cId="3779027117" sldId="531"/>
            <ac:picMk id="7" creationId="{EF08097E-7EED-21C8-FE46-ACA1D00FCB00}"/>
          </ac:picMkLst>
        </pc:picChg>
      </pc:sldChg>
      <pc:sldChg chg="addSp delSp modSp add mod">
        <pc:chgData name="나무 전" userId="8cebf27be7c030c2" providerId="LiveId" clId="{3FD358FC-F0B2-4101-B149-F85CF6C6F86B}" dt="2024-10-13T10:13:39.529" v="3258" actId="14100"/>
        <pc:sldMkLst>
          <pc:docMk/>
          <pc:sldMk cId="742307471" sldId="532"/>
        </pc:sldMkLst>
        <pc:spChg chg="add del mod">
          <ac:chgData name="나무 전" userId="8cebf27be7c030c2" providerId="LiveId" clId="{3FD358FC-F0B2-4101-B149-F85CF6C6F86B}" dt="2024-10-13T10:12:19.461" v="3191" actId="478"/>
          <ac:spMkLst>
            <pc:docMk/>
            <pc:sldMk cId="742307471" sldId="532"/>
            <ac:spMk id="2" creationId="{664CA4C4-2616-EBE8-F437-356AB8D4A28B}"/>
          </ac:spMkLst>
        </pc:spChg>
        <pc:spChg chg="del">
          <ac:chgData name="나무 전" userId="8cebf27be7c030c2" providerId="LiveId" clId="{3FD358FC-F0B2-4101-B149-F85CF6C6F86B}" dt="2024-10-13T10:11:34.757" v="3186" actId="478"/>
          <ac:spMkLst>
            <pc:docMk/>
            <pc:sldMk cId="742307471" sldId="532"/>
            <ac:spMk id="3" creationId="{DC5FB0D4-0286-487A-5683-38EEE911422C}"/>
          </ac:spMkLst>
        </pc:spChg>
        <pc:spChg chg="del">
          <ac:chgData name="나무 전" userId="8cebf27be7c030c2" providerId="LiveId" clId="{3FD358FC-F0B2-4101-B149-F85CF6C6F86B}" dt="2024-10-13T10:11:34.757" v="3186" actId="478"/>
          <ac:spMkLst>
            <pc:docMk/>
            <pc:sldMk cId="742307471" sldId="532"/>
            <ac:spMk id="5" creationId="{AC09FC66-97EA-2143-FF0F-E88BAEE6B641}"/>
          </ac:spMkLst>
        </pc:spChg>
        <pc:spChg chg="mod">
          <ac:chgData name="나무 전" userId="8cebf27be7c030c2" providerId="LiveId" clId="{3FD358FC-F0B2-4101-B149-F85CF6C6F86B}" dt="2024-10-13T10:13:13.394" v="3211"/>
          <ac:spMkLst>
            <pc:docMk/>
            <pc:sldMk cId="742307471" sldId="532"/>
            <ac:spMk id="7" creationId="{7A966D00-3322-2ACC-8B60-7655DBC79317}"/>
          </ac:spMkLst>
        </pc:spChg>
        <pc:spChg chg="del">
          <ac:chgData name="나무 전" userId="8cebf27be7c030c2" providerId="LiveId" clId="{3FD358FC-F0B2-4101-B149-F85CF6C6F86B}" dt="2024-10-13T10:11:34.757" v="3186" actId="478"/>
          <ac:spMkLst>
            <pc:docMk/>
            <pc:sldMk cId="742307471" sldId="532"/>
            <ac:spMk id="8" creationId="{1A794F13-DCE3-7CE3-F824-274960D785E6}"/>
          </ac:spMkLst>
        </pc:spChg>
        <pc:spChg chg="del">
          <ac:chgData name="나무 전" userId="8cebf27be7c030c2" providerId="LiveId" clId="{3FD358FC-F0B2-4101-B149-F85CF6C6F86B}" dt="2024-10-13T10:11:34.757" v="3186" actId="478"/>
          <ac:spMkLst>
            <pc:docMk/>
            <pc:sldMk cId="742307471" sldId="532"/>
            <ac:spMk id="9" creationId="{3D755798-32DA-5805-FC8F-072D96E7ED98}"/>
          </ac:spMkLst>
        </pc:spChg>
        <pc:spChg chg="del">
          <ac:chgData name="나무 전" userId="8cebf27be7c030c2" providerId="LiveId" clId="{3FD358FC-F0B2-4101-B149-F85CF6C6F86B}" dt="2024-10-13T10:11:34.757" v="3186" actId="478"/>
          <ac:spMkLst>
            <pc:docMk/>
            <pc:sldMk cId="742307471" sldId="532"/>
            <ac:spMk id="10" creationId="{5804BACA-0A61-0045-61C4-656761C10BF5}"/>
          </ac:spMkLst>
        </pc:spChg>
        <pc:spChg chg="del">
          <ac:chgData name="나무 전" userId="8cebf27be7c030c2" providerId="LiveId" clId="{3FD358FC-F0B2-4101-B149-F85CF6C6F86B}" dt="2024-10-13T10:11:34.757" v="3186" actId="478"/>
          <ac:spMkLst>
            <pc:docMk/>
            <pc:sldMk cId="742307471" sldId="532"/>
            <ac:spMk id="11" creationId="{22C225EE-FAF2-C13E-37B7-E2FF44C4CADC}"/>
          </ac:spMkLst>
        </pc:spChg>
        <pc:spChg chg="del">
          <ac:chgData name="나무 전" userId="8cebf27be7c030c2" providerId="LiveId" clId="{3FD358FC-F0B2-4101-B149-F85CF6C6F86B}" dt="2024-10-13T10:11:34.757" v="3186" actId="478"/>
          <ac:spMkLst>
            <pc:docMk/>
            <pc:sldMk cId="742307471" sldId="532"/>
            <ac:spMk id="12" creationId="{126FA5D2-4C5E-4B13-480B-6042544F49FD}"/>
          </ac:spMkLst>
        </pc:spChg>
        <pc:spChg chg="add del">
          <ac:chgData name="나무 전" userId="8cebf27be7c030c2" providerId="LiveId" clId="{3FD358FC-F0B2-4101-B149-F85CF6C6F86B}" dt="2024-10-13T10:12:26.774" v="3193" actId="478"/>
          <ac:spMkLst>
            <pc:docMk/>
            <pc:sldMk cId="742307471" sldId="532"/>
            <ac:spMk id="13" creationId="{58328249-AE12-7793-33DC-222BD61382AF}"/>
          </ac:spMkLst>
        </pc:spChg>
        <pc:spChg chg="add mod">
          <ac:chgData name="나무 전" userId="8cebf27be7c030c2" providerId="LiveId" clId="{3FD358FC-F0B2-4101-B149-F85CF6C6F86B}" dt="2024-10-13T10:13:39.529" v="3258" actId="14100"/>
          <ac:spMkLst>
            <pc:docMk/>
            <pc:sldMk cId="742307471" sldId="532"/>
            <ac:spMk id="14" creationId="{0B056AD7-8FE3-B61A-9B04-EDAABC449C29}"/>
          </ac:spMkLst>
        </pc:spChg>
        <pc:spChg chg="add mod">
          <ac:chgData name="나무 전" userId="8cebf27be7c030c2" providerId="LiveId" clId="{3FD358FC-F0B2-4101-B149-F85CF6C6F86B}" dt="2024-10-13T10:13:36.070" v="3257" actId="14100"/>
          <ac:spMkLst>
            <pc:docMk/>
            <pc:sldMk cId="742307471" sldId="532"/>
            <ac:spMk id="15" creationId="{804A3970-9CD5-A7F1-1168-799F0B2244D9}"/>
          </ac:spMkLst>
        </pc:spChg>
        <pc:picChg chg="add mod">
          <ac:chgData name="나무 전" userId="8cebf27be7c030c2" providerId="LiveId" clId="{3FD358FC-F0B2-4101-B149-F85CF6C6F86B}" dt="2024-10-13T10:13:02.503" v="3202" actId="1076"/>
          <ac:picMkLst>
            <pc:docMk/>
            <pc:sldMk cId="742307471" sldId="532"/>
            <ac:picMk id="9218" creationId="{9803817E-D92E-D083-EB02-7A916A3D036E}"/>
          </ac:picMkLst>
        </pc:picChg>
        <pc:picChg chg="add mod">
          <ac:chgData name="나무 전" userId="8cebf27be7c030c2" providerId="LiveId" clId="{3FD358FC-F0B2-4101-B149-F85CF6C6F86B}" dt="2024-10-13T10:13:03.809" v="3203" actId="1076"/>
          <ac:picMkLst>
            <pc:docMk/>
            <pc:sldMk cId="742307471" sldId="532"/>
            <ac:picMk id="9224" creationId="{604E449E-16C5-B19A-7D7D-2295383B1152}"/>
          </ac:picMkLst>
        </pc:picChg>
      </pc:sldChg>
      <pc:sldChg chg="addSp delSp modSp add mod">
        <pc:chgData name="나무 전" userId="8cebf27be7c030c2" providerId="LiveId" clId="{3FD358FC-F0B2-4101-B149-F85CF6C6F86B}" dt="2024-10-13T10:34:10.123" v="4960" actId="1076"/>
        <pc:sldMkLst>
          <pc:docMk/>
          <pc:sldMk cId="2235698193" sldId="533"/>
        </pc:sldMkLst>
        <pc:spChg chg="mod">
          <ac:chgData name="나무 전" userId="8cebf27be7c030c2" providerId="LiveId" clId="{3FD358FC-F0B2-4101-B149-F85CF6C6F86B}" dt="2024-10-13T10:27:01.490" v="4164" actId="20577"/>
          <ac:spMkLst>
            <pc:docMk/>
            <pc:sldMk cId="2235698193" sldId="533"/>
            <ac:spMk id="7" creationId="{7A966D00-3322-2ACC-8B60-7655DBC79317}"/>
          </ac:spMkLst>
        </pc:spChg>
        <pc:spChg chg="mod">
          <ac:chgData name="나무 전" userId="8cebf27be7c030c2" providerId="LiveId" clId="{3FD358FC-F0B2-4101-B149-F85CF6C6F86B}" dt="2024-10-13T10:23:14.853" v="4015" actId="1076"/>
          <ac:spMkLst>
            <pc:docMk/>
            <pc:sldMk cId="2235698193" sldId="533"/>
            <ac:spMk id="10" creationId="{AACD6A3A-DC71-5AB6-223F-EF1B6B9B207A}"/>
          </ac:spMkLst>
        </pc:spChg>
        <pc:spChg chg="add del mod">
          <ac:chgData name="나무 전" userId="8cebf27be7c030c2" providerId="LiveId" clId="{3FD358FC-F0B2-4101-B149-F85CF6C6F86B}" dt="2024-10-13T10:22:20.875" v="3917" actId="478"/>
          <ac:spMkLst>
            <pc:docMk/>
            <pc:sldMk cId="2235698193" sldId="533"/>
            <ac:spMk id="12" creationId="{89848759-C6A8-B73F-C21B-67808E1FEA9E}"/>
          </ac:spMkLst>
        </pc:spChg>
        <pc:spChg chg="add mod">
          <ac:chgData name="나무 전" userId="8cebf27be7c030c2" providerId="LiveId" clId="{3FD358FC-F0B2-4101-B149-F85CF6C6F86B}" dt="2024-10-13T10:22:11.770" v="3914" actId="1076"/>
          <ac:spMkLst>
            <pc:docMk/>
            <pc:sldMk cId="2235698193" sldId="533"/>
            <ac:spMk id="15" creationId="{44C586AE-1119-1355-DFB7-967D8E59F4F6}"/>
          </ac:spMkLst>
        </pc:spChg>
        <pc:spChg chg="add mod">
          <ac:chgData name="나무 전" userId="8cebf27be7c030c2" providerId="LiveId" clId="{3FD358FC-F0B2-4101-B149-F85CF6C6F86B}" dt="2024-10-13T10:22:26.641" v="3919" actId="1076"/>
          <ac:spMkLst>
            <pc:docMk/>
            <pc:sldMk cId="2235698193" sldId="533"/>
            <ac:spMk id="16" creationId="{BE122BAE-1BDD-6A86-815F-C464D9451BD0}"/>
          </ac:spMkLst>
        </pc:spChg>
        <pc:spChg chg="add mod">
          <ac:chgData name="나무 전" userId="8cebf27be7c030c2" providerId="LiveId" clId="{3FD358FC-F0B2-4101-B149-F85CF6C6F86B}" dt="2024-10-13T10:34:10.123" v="4960" actId="1076"/>
          <ac:spMkLst>
            <pc:docMk/>
            <pc:sldMk cId="2235698193" sldId="533"/>
            <ac:spMk id="17" creationId="{F3730AA7-DFB3-48FB-2887-0B8BA78E3AF0}"/>
          </ac:spMkLst>
        </pc:spChg>
        <pc:picChg chg="del">
          <ac:chgData name="나무 전" userId="8cebf27be7c030c2" providerId="LiveId" clId="{3FD358FC-F0B2-4101-B149-F85CF6C6F86B}" dt="2024-10-13T10:18:04.294" v="3569" actId="478"/>
          <ac:picMkLst>
            <pc:docMk/>
            <pc:sldMk cId="2235698193" sldId="533"/>
            <ac:picMk id="2" creationId="{80CEFEBD-A8B7-A7AC-AFA1-DE97BE8302BD}"/>
          </ac:picMkLst>
        </pc:picChg>
        <pc:picChg chg="del">
          <ac:chgData name="나무 전" userId="8cebf27be7c030c2" providerId="LiveId" clId="{3FD358FC-F0B2-4101-B149-F85CF6C6F86B}" dt="2024-10-13T10:18:04.294" v="3569" actId="478"/>
          <ac:picMkLst>
            <pc:docMk/>
            <pc:sldMk cId="2235698193" sldId="533"/>
            <ac:picMk id="3" creationId="{099FF25B-DA9B-1D63-AC1E-EDD9347CFCA9}"/>
          </ac:picMkLst>
        </pc:picChg>
        <pc:picChg chg="del">
          <ac:chgData name="나무 전" userId="8cebf27be7c030c2" providerId="LiveId" clId="{3FD358FC-F0B2-4101-B149-F85CF6C6F86B}" dt="2024-10-13T10:18:04.294" v="3569" actId="478"/>
          <ac:picMkLst>
            <pc:docMk/>
            <pc:sldMk cId="2235698193" sldId="533"/>
            <ac:picMk id="5" creationId="{BCB86E3D-DA6B-B925-3200-7CFD24B702C3}"/>
          </ac:picMkLst>
        </pc:picChg>
        <pc:picChg chg="del">
          <ac:chgData name="나무 전" userId="8cebf27be7c030c2" providerId="LiveId" clId="{3FD358FC-F0B2-4101-B149-F85CF6C6F86B}" dt="2024-10-13T10:18:06.347" v="3570" actId="478"/>
          <ac:picMkLst>
            <pc:docMk/>
            <pc:sldMk cId="2235698193" sldId="533"/>
            <ac:picMk id="8" creationId="{03325575-4DA9-5357-74B7-7C1EE3FBFB3D}"/>
          </ac:picMkLst>
        </pc:picChg>
        <pc:picChg chg="del">
          <ac:chgData name="나무 전" userId="8cebf27be7c030c2" providerId="LiveId" clId="{3FD358FC-F0B2-4101-B149-F85CF6C6F86B}" dt="2024-10-13T10:18:06.347" v="3570" actId="478"/>
          <ac:picMkLst>
            <pc:docMk/>
            <pc:sldMk cId="2235698193" sldId="533"/>
            <ac:picMk id="9" creationId="{6377C17C-479E-4A92-0AAA-58E9BCB95DC9}"/>
          </ac:picMkLst>
        </pc:picChg>
        <pc:picChg chg="add mod">
          <ac:chgData name="나무 전" userId="8cebf27be7c030c2" providerId="LiveId" clId="{3FD358FC-F0B2-4101-B149-F85CF6C6F86B}" dt="2024-10-13T10:21:54.880" v="3909" actId="1076"/>
          <ac:picMkLst>
            <pc:docMk/>
            <pc:sldMk cId="2235698193" sldId="533"/>
            <ac:picMk id="11" creationId="{7D789741-DB7E-E186-6FE0-7B0FBFE2DFCE}"/>
          </ac:picMkLst>
        </pc:picChg>
        <pc:picChg chg="add mod">
          <ac:chgData name="나무 전" userId="8cebf27be7c030c2" providerId="LiveId" clId="{3FD358FC-F0B2-4101-B149-F85CF6C6F86B}" dt="2024-10-13T10:23:06.240" v="4014" actId="167"/>
          <ac:picMkLst>
            <pc:docMk/>
            <pc:sldMk cId="2235698193" sldId="533"/>
            <ac:picMk id="10242" creationId="{4A8E1C20-CD09-E424-34EF-1174E0DBD729}"/>
          </ac:picMkLst>
        </pc:picChg>
        <pc:picChg chg="add mod">
          <ac:chgData name="나무 전" userId="8cebf27be7c030c2" providerId="LiveId" clId="{3FD358FC-F0B2-4101-B149-F85CF6C6F86B}" dt="2024-10-13T10:21:15.713" v="3900" actId="1076"/>
          <ac:picMkLst>
            <pc:docMk/>
            <pc:sldMk cId="2235698193" sldId="533"/>
            <ac:picMk id="10244" creationId="{4904801C-757E-2985-6ED0-6FB7F5BE9452}"/>
          </ac:picMkLst>
        </pc:picChg>
        <pc:cxnChg chg="add del mod">
          <ac:chgData name="나무 전" userId="8cebf27be7c030c2" providerId="LiveId" clId="{3FD358FC-F0B2-4101-B149-F85CF6C6F86B}" dt="2024-10-13T10:22:03.669" v="3912" actId="478"/>
          <ac:cxnSpMkLst>
            <pc:docMk/>
            <pc:sldMk cId="2235698193" sldId="533"/>
            <ac:cxnSpMk id="13" creationId="{7CDA0B59-E064-A29F-6FF2-A98A73531C45}"/>
          </ac:cxnSpMkLst>
        </pc:cxnChg>
      </pc:sldChg>
      <pc:sldChg chg="addSp delSp modSp add mod">
        <pc:chgData name="나무 전" userId="8cebf27be7c030c2" providerId="LiveId" clId="{3FD358FC-F0B2-4101-B149-F85CF6C6F86B}" dt="2024-10-13T10:32:49.422" v="4766" actId="20577"/>
        <pc:sldMkLst>
          <pc:docMk/>
          <pc:sldMk cId="2304422379" sldId="534"/>
        </pc:sldMkLst>
        <pc:spChg chg="add mod">
          <ac:chgData name="나무 전" userId="8cebf27be7c030c2" providerId="LiveId" clId="{3FD358FC-F0B2-4101-B149-F85CF6C6F86B}" dt="2024-10-13T10:31:20.150" v="4451" actId="1076"/>
          <ac:spMkLst>
            <pc:docMk/>
            <pc:sldMk cId="2304422379" sldId="534"/>
            <ac:spMk id="3" creationId="{C3114547-4BFA-2082-ACCD-84C002A263A1}"/>
          </ac:spMkLst>
        </pc:spChg>
        <pc:spChg chg="add mod">
          <ac:chgData name="나무 전" userId="8cebf27be7c030c2" providerId="LiveId" clId="{3FD358FC-F0B2-4101-B149-F85CF6C6F86B}" dt="2024-10-13T10:32:15.072" v="4588" actId="1076"/>
          <ac:spMkLst>
            <pc:docMk/>
            <pc:sldMk cId="2304422379" sldId="534"/>
            <ac:spMk id="5" creationId="{D7A07F06-843C-C4BE-577C-BAE121C0FF4B}"/>
          </ac:spMkLst>
        </pc:spChg>
        <pc:spChg chg="del">
          <ac:chgData name="나무 전" userId="8cebf27be7c030c2" providerId="LiveId" clId="{3FD358FC-F0B2-4101-B149-F85CF6C6F86B}" dt="2024-10-13T10:30:48.963" v="4447" actId="478"/>
          <ac:spMkLst>
            <pc:docMk/>
            <pc:sldMk cId="2304422379" sldId="534"/>
            <ac:spMk id="18" creationId="{0D5EDD5A-85C4-2CF0-820A-DD70B7A43351}"/>
          </ac:spMkLst>
        </pc:spChg>
        <pc:spChg chg="mod">
          <ac:chgData name="나무 전" userId="8cebf27be7c030c2" providerId="LiveId" clId="{3FD358FC-F0B2-4101-B149-F85CF6C6F86B}" dt="2024-10-13T10:32:49.422" v="4766" actId="20577"/>
          <ac:spMkLst>
            <pc:docMk/>
            <pc:sldMk cId="2304422379" sldId="534"/>
            <ac:spMk id="19" creationId="{8EB113B9-3CD5-FC49-1654-E70E31E06B97}"/>
          </ac:spMkLst>
        </pc:spChg>
        <pc:spChg chg="mod">
          <ac:chgData name="나무 전" userId="8cebf27be7c030c2" providerId="LiveId" clId="{3FD358FC-F0B2-4101-B149-F85CF6C6F86B}" dt="2024-10-13T10:30:40.887" v="4445" actId="20577"/>
          <ac:spMkLst>
            <pc:docMk/>
            <pc:sldMk cId="2304422379" sldId="534"/>
            <ac:spMk id="20" creationId="{D3BE6DDD-2634-FFC0-FB78-B775E156C523}"/>
          </ac:spMkLst>
        </pc:spChg>
        <pc:spChg chg="del">
          <ac:chgData name="나무 전" userId="8cebf27be7c030c2" providerId="LiveId" clId="{3FD358FC-F0B2-4101-B149-F85CF6C6F86B}" dt="2024-10-13T10:30:53.381" v="4448" actId="478"/>
          <ac:spMkLst>
            <pc:docMk/>
            <pc:sldMk cId="2304422379" sldId="534"/>
            <ac:spMk id="26" creationId="{8AB7F298-F7EB-DD3D-2499-378C333086AD}"/>
          </ac:spMkLst>
        </pc:spChg>
        <pc:spChg chg="del">
          <ac:chgData name="나무 전" userId="8cebf27be7c030c2" providerId="LiveId" clId="{3FD358FC-F0B2-4101-B149-F85CF6C6F86B}" dt="2024-10-13T10:30:53.381" v="4448" actId="478"/>
          <ac:spMkLst>
            <pc:docMk/>
            <pc:sldMk cId="2304422379" sldId="534"/>
            <ac:spMk id="27" creationId="{71FB66F2-9ABB-B2BE-DB22-977F1B7D207A}"/>
          </ac:spMkLst>
        </pc:spChg>
        <pc:spChg chg="del">
          <ac:chgData name="나무 전" userId="8cebf27be7c030c2" providerId="LiveId" clId="{3FD358FC-F0B2-4101-B149-F85CF6C6F86B}" dt="2024-10-13T10:30:53.381" v="4448" actId="478"/>
          <ac:spMkLst>
            <pc:docMk/>
            <pc:sldMk cId="2304422379" sldId="534"/>
            <ac:spMk id="28" creationId="{BF6EE4B7-751E-DFC2-7E9E-1E0FFC99D440}"/>
          </ac:spMkLst>
        </pc:spChg>
        <pc:spChg chg="del">
          <ac:chgData name="나무 전" userId="8cebf27be7c030c2" providerId="LiveId" clId="{3FD358FC-F0B2-4101-B149-F85CF6C6F86B}" dt="2024-10-13T10:30:53.381" v="4448" actId="478"/>
          <ac:spMkLst>
            <pc:docMk/>
            <pc:sldMk cId="2304422379" sldId="534"/>
            <ac:spMk id="29" creationId="{A0D5CFBB-4B0F-EB8F-6375-4DEE28C19862}"/>
          </ac:spMkLst>
        </pc:spChg>
        <pc:grpChg chg="del">
          <ac:chgData name="나무 전" userId="8cebf27be7c030c2" providerId="LiveId" clId="{3FD358FC-F0B2-4101-B149-F85CF6C6F86B}" dt="2024-10-13T10:30:48.552" v="4446" actId="478"/>
          <ac:grpSpMkLst>
            <pc:docMk/>
            <pc:sldMk cId="2304422379" sldId="534"/>
            <ac:grpSpMk id="25" creationId="{03235B6F-69E1-5D8C-1B4C-5A82405F03C5}"/>
          </ac:grpSpMkLst>
        </pc:grpChg>
        <pc:picChg chg="add mod">
          <ac:chgData name="나무 전" userId="8cebf27be7c030c2" providerId="LiveId" clId="{3FD358FC-F0B2-4101-B149-F85CF6C6F86B}" dt="2024-10-13T10:31:20.150" v="4451" actId="1076"/>
          <ac:picMkLst>
            <pc:docMk/>
            <pc:sldMk cId="2304422379" sldId="534"/>
            <ac:picMk id="2" creationId="{A84369E7-4978-E195-D809-CEF12E461F90}"/>
          </ac:picMkLst>
        </pc:picChg>
      </pc:sldChg>
      <pc:sldChg chg="add del">
        <pc:chgData name="나무 전" userId="8cebf27be7c030c2" providerId="LiveId" clId="{3FD358FC-F0B2-4101-B149-F85CF6C6F86B}" dt="2024-10-13T10:29:57.535" v="4434" actId="2890"/>
        <pc:sldMkLst>
          <pc:docMk/>
          <pc:sldMk cId="3430492174" sldId="53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7CF505-B13F-4C1E-9840-A61C293456F6}" type="datetime1">
              <a:rPr lang="ko-KR" altLang="en-US" smtClean="0">
                <a:latin typeface="+mj-ea"/>
                <a:ea typeface="+mj-ea"/>
              </a:rPr>
              <a:t>2024-10-13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7C21A80E-78EB-444E-BCDE-0472D76B5027}" type="datetime1">
              <a:rPr lang="ko-KR" altLang="en-US" smtClean="0"/>
              <a:pPr/>
              <a:t>2024-10-13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F8D0E63-0F6A-47B0-8BD1-6E95B004C87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569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611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902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81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래픽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직사각형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90000"/>
              </a:lnSpc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90000"/>
              </a:lnSpc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90000"/>
              </a:lnSpc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3" name="텍스트 개체 틀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14" name="텍스트 개체 틀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전자 메일</a:t>
            </a:r>
          </a:p>
        </p:txBody>
      </p:sp>
      <p:sp>
        <p:nvSpPr>
          <p:cNvPr id="15" name="텍스트 개체 틀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ko-KR" altLang="en-US" noProof="0" dirty="0"/>
              <a:t>웹 사이트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을 사용한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144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11" name="직사각형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9" name="직사각형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4" name="텍스트 개체 틀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5" name="텍스트 개체 틀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  <p:sp>
        <p:nvSpPr>
          <p:cNvPr id="37" name="텍스트 개체 틀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0" rtl="0"/>
            <a:r>
              <a:rPr lang="ko-KR" altLang="en-US" noProof="0" dirty="0"/>
              <a:t>이름</a:t>
            </a:r>
          </a:p>
          <a:p>
            <a:pPr lvl="1" rtl="0"/>
            <a:r>
              <a:rPr lang="ko-KR" altLang="en-US" noProof="0" dirty="0"/>
              <a:t>직함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가운데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18C1E5-FB55-42F5-BD6D-9CC153FCDBE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2A66A-F5FD-DB1D-26F3-70EF4163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/>
          <a:lstStyle/>
          <a:p>
            <a:pPr rtl="0"/>
            <a:r>
              <a:rPr lang="en-US" altLang="ko-KR" sz="70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+mn-cs"/>
              </a:rPr>
              <a:t>2DGP </a:t>
            </a:r>
            <a:br>
              <a:rPr lang="en-US" altLang="ko-KR" sz="7000" b="1" dirty="0">
                <a:cs typeface="+mn-cs"/>
              </a:rPr>
            </a:br>
            <a:r>
              <a:rPr lang="en-US" altLang="ko-KR" sz="7000" b="1" dirty="0">
                <a:cs typeface="+mn-cs"/>
              </a:rPr>
              <a:t>1</a:t>
            </a:r>
            <a:r>
              <a:rPr lang="ko-KR" altLang="en-US" sz="7000" b="1" dirty="0">
                <a:cs typeface="+mn-cs"/>
              </a:rPr>
              <a:t>차 프로젝트</a:t>
            </a:r>
            <a:endParaRPr lang="ko-KR" altLang="en-US" sz="70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2E4E2C6-4B92-549E-1572-744509510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 fontScale="85000" lnSpcReduction="20000"/>
          </a:bodyPr>
          <a:lstStyle/>
          <a:p>
            <a:r>
              <a:rPr lang="ko-KR" altLang="en-US" sz="3000" b="1" dirty="0" err="1"/>
              <a:t>메카트로닉스</a:t>
            </a:r>
            <a:r>
              <a:rPr lang="ko-KR" altLang="en-US" sz="3000" b="1" dirty="0"/>
              <a:t> 공학과</a:t>
            </a:r>
            <a:endParaRPr lang="en-US" altLang="ko-KR" sz="3000" b="1" dirty="0"/>
          </a:p>
          <a:p>
            <a:r>
              <a:rPr lang="en-US" altLang="ko-KR" sz="3000" b="1" dirty="0"/>
              <a:t>2021132034 </a:t>
            </a:r>
            <a:r>
              <a:rPr lang="ko-KR" altLang="en-US" sz="3000" b="1" dirty="0"/>
              <a:t>전나무</a:t>
            </a:r>
            <a:endParaRPr lang="en-US" altLang="ko-KR" sz="3000" b="1" dirty="0"/>
          </a:p>
        </p:txBody>
      </p:sp>
    </p:spTree>
    <p:extLst>
      <p:ext uri="{BB962C8B-B14F-4D97-AF65-F5344CB8AC3E}">
        <p14:creationId xmlns:p14="http://schemas.microsoft.com/office/powerpoint/2010/main" val="181199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D588E-EB99-83AF-1A59-B4BA10A0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10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E494AA-10D4-DD0E-9ABB-B47DFF7FF2AB}"/>
              </a:ext>
            </a:extLst>
          </p:cNvPr>
          <p:cNvCxnSpPr/>
          <p:nvPr/>
        </p:nvCxnSpPr>
        <p:spPr>
          <a:xfrm>
            <a:off x="838200" y="1025236"/>
            <a:ext cx="106033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7A966D00-3322-2ACC-8B60-7655DBC79317}"/>
              </a:ext>
            </a:extLst>
          </p:cNvPr>
          <p:cNvSpPr txBox="1">
            <a:spLocks/>
          </p:cNvSpPr>
          <p:nvPr/>
        </p:nvSpPr>
        <p:spPr>
          <a:xfrm>
            <a:off x="768096" y="365125"/>
            <a:ext cx="105156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플레이 소개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0CEFEBD-A8B7-A7AC-AFA1-DE97BE830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4" r="17426" b="36562"/>
          <a:stretch/>
        </p:blipFill>
        <p:spPr bwMode="auto">
          <a:xfrm>
            <a:off x="3992454" y="3386603"/>
            <a:ext cx="4322618" cy="328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099FF25B-DA9B-1D63-AC1E-EDD9347CF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4" t="15582" r="32008" b="32630"/>
          <a:stretch/>
        </p:blipFill>
        <p:spPr bwMode="auto">
          <a:xfrm>
            <a:off x="657260" y="3814835"/>
            <a:ext cx="3335194" cy="267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B86E3D-DA6B-B925-3200-7CFD24B70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1" t="37990" r="10550" b="23258"/>
          <a:stretch/>
        </p:blipFill>
        <p:spPr bwMode="auto">
          <a:xfrm>
            <a:off x="8315072" y="4151963"/>
            <a:ext cx="2392218" cy="20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3325575-4DA9-5357-74B7-7C1EE3FBF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0" t="1" r="36858" b="88148"/>
          <a:stretch/>
        </p:blipFill>
        <p:spPr bwMode="auto">
          <a:xfrm rot="16200000">
            <a:off x="3594723" y="4847626"/>
            <a:ext cx="622169" cy="61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6377C17C-479E-4A92-0AAA-58E9BCB95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0" t="1" r="36858" b="88148"/>
          <a:stretch/>
        </p:blipFill>
        <p:spPr bwMode="auto">
          <a:xfrm rot="5400000">
            <a:off x="8090633" y="4859581"/>
            <a:ext cx="622169" cy="61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ACD6A3A-DC71-5AB6-223F-EF1B6B9B207A}"/>
              </a:ext>
            </a:extLst>
          </p:cNvPr>
          <p:cNvSpPr txBox="1">
            <a:spLocks/>
          </p:cNvSpPr>
          <p:nvPr/>
        </p:nvSpPr>
        <p:spPr>
          <a:xfrm>
            <a:off x="768096" y="1200592"/>
            <a:ext cx="9511977" cy="348386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맵에는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거실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서재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침실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부엌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창고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입구 등이 있음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청소도구와 열쇠의 위치는 각각의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맵에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고정되어 있음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열쇠를 이용하여 문을 열면 문은 계속해서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열려있음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맵을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이동 시 장소 이름이 왼쪽 하단에 일정시간동안 표시됨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871AC5D-359F-3A3A-AA61-DC5CA14AE421}"/>
              </a:ext>
            </a:extLst>
          </p:cNvPr>
          <p:cNvSpPr/>
          <p:nvPr/>
        </p:nvSpPr>
        <p:spPr>
          <a:xfrm>
            <a:off x="343224" y="3567873"/>
            <a:ext cx="1078088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예시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61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무료 벡터 | {{제목}}">
            <a:extLst>
              <a:ext uri="{FF2B5EF4-FFF2-40B4-BE49-F238E27FC236}">
                <a16:creationId xmlns:a16="http://schemas.microsoft.com/office/drawing/2014/main" id="{4A8E1C20-CD09-E424-34EF-1174E0DB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4958"/>
            <a:ext cx="35052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D588E-EB99-83AF-1A59-B4BA10A0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11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E494AA-10D4-DD0E-9ABB-B47DFF7FF2AB}"/>
              </a:ext>
            </a:extLst>
          </p:cNvPr>
          <p:cNvCxnSpPr/>
          <p:nvPr/>
        </p:nvCxnSpPr>
        <p:spPr>
          <a:xfrm>
            <a:off x="838200" y="1025236"/>
            <a:ext cx="106033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7A966D00-3322-2ACC-8B60-7655DBC79317}"/>
              </a:ext>
            </a:extLst>
          </p:cNvPr>
          <p:cNvSpPr txBox="1">
            <a:spLocks/>
          </p:cNvSpPr>
          <p:nvPr/>
        </p:nvSpPr>
        <p:spPr>
          <a:xfrm>
            <a:off x="768096" y="365125"/>
            <a:ext cx="105156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플레이 소개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AACD6A3A-DC71-5AB6-223F-EF1B6B9B207A}"/>
              </a:ext>
            </a:extLst>
          </p:cNvPr>
          <p:cNvSpPr txBox="1">
            <a:spLocks/>
          </p:cNvSpPr>
          <p:nvPr/>
        </p:nvSpPr>
        <p:spPr>
          <a:xfrm>
            <a:off x="838200" y="1229347"/>
            <a:ext cx="8119533" cy="348386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캐릭터가 청소 오브젝트와 겹쳐져 있는 상태에서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누르면 캐릭터가 청소도구를 든 상태로 변경됨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청소도구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열쇠 등은 한번에 한 개만 사용할 수 있음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청소도구를 든 상태에서만 청소가 가능함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6" descr="벡터 픽셀 아트 고립 된 만화 귀여운에 대한 스톡 벡터 아트 및 기타 이미지 - 귀여운, 대걸레, 만화 - iStock">
            <a:extLst>
              <a:ext uri="{FF2B5EF4-FFF2-40B4-BE49-F238E27FC236}">
                <a16:creationId xmlns:a16="http://schemas.microsoft.com/office/drawing/2014/main" id="{7D789741-DB7E-E186-6FE0-7B0FBFE2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58" y="3756294"/>
            <a:ext cx="1815829" cy="181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904801C-757E-2985-6ED0-6FB7F5BE9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58" y="34855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4C586AE-1119-1355-DFB7-967D8E59F4F6}"/>
              </a:ext>
            </a:extLst>
          </p:cNvPr>
          <p:cNvSpPr/>
          <p:nvPr/>
        </p:nvSpPr>
        <p:spPr>
          <a:xfrm>
            <a:off x="5554518" y="4058458"/>
            <a:ext cx="1339273" cy="892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BE122BAE-1BDD-6A86-815F-C464D9451BD0}"/>
              </a:ext>
            </a:extLst>
          </p:cNvPr>
          <p:cNvSpPr/>
          <p:nvPr/>
        </p:nvSpPr>
        <p:spPr>
          <a:xfrm>
            <a:off x="2366488" y="3804466"/>
            <a:ext cx="1404258" cy="148243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730AA7-DFB3-48FB-2887-0B8BA78E3AF0}"/>
              </a:ext>
            </a:extLst>
          </p:cNvPr>
          <p:cNvSpPr/>
          <p:nvPr/>
        </p:nvSpPr>
        <p:spPr>
          <a:xfrm>
            <a:off x="838200" y="3567873"/>
            <a:ext cx="1078088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예시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69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D588E-EB99-83AF-1A59-B4BA10A0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12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E494AA-10D4-DD0E-9ABB-B47DFF7FF2AB}"/>
              </a:ext>
            </a:extLst>
          </p:cNvPr>
          <p:cNvCxnSpPr/>
          <p:nvPr/>
        </p:nvCxnSpPr>
        <p:spPr>
          <a:xfrm>
            <a:off x="838200" y="1025236"/>
            <a:ext cx="106033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5EDD5A-85C4-2CF0-820A-DD70B7A43351}"/>
              </a:ext>
            </a:extLst>
          </p:cNvPr>
          <p:cNvSpPr/>
          <p:nvPr/>
        </p:nvSpPr>
        <p:spPr>
          <a:xfrm>
            <a:off x="551456" y="4025380"/>
            <a:ext cx="3909708" cy="1089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8EB113B9-3CD5-FC49-1654-E70E31E06B97}"/>
              </a:ext>
            </a:extLst>
          </p:cNvPr>
          <p:cNvSpPr txBox="1">
            <a:spLocks/>
          </p:cNvSpPr>
          <p:nvPr/>
        </p:nvSpPr>
        <p:spPr>
          <a:xfrm>
            <a:off x="5106331" y="2495335"/>
            <a:ext cx="6292273" cy="348386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이동키는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WASD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키를 사용함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청소도구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열쇠도구 같은 오브젝트와의 상호작용에는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키를 사용함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게임플레이 도중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키를 누르면 게임 종료가 가능함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3BE6DDD-2634-FFC0-FB78-B775E156C523}"/>
              </a:ext>
            </a:extLst>
          </p:cNvPr>
          <p:cNvSpPr txBox="1">
            <a:spLocks/>
          </p:cNvSpPr>
          <p:nvPr/>
        </p:nvSpPr>
        <p:spPr>
          <a:xfrm>
            <a:off x="768096" y="365125"/>
            <a:ext cx="105156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플레이 소개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3235B6F-69E1-5D8C-1B4C-5A82405F03C5}"/>
              </a:ext>
            </a:extLst>
          </p:cNvPr>
          <p:cNvGrpSpPr/>
          <p:nvPr/>
        </p:nvGrpSpPr>
        <p:grpSpPr>
          <a:xfrm>
            <a:off x="662292" y="1295834"/>
            <a:ext cx="3562927" cy="2399001"/>
            <a:chOff x="5202382" y="4093874"/>
            <a:chExt cx="2590802" cy="1738890"/>
          </a:xfrm>
        </p:grpSpPr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E896AE1F-24C9-B951-30B5-150027E58D58}"/>
                </a:ext>
              </a:extLst>
            </p:cNvPr>
            <p:cNvSpPr/>
            <p:nvPr/>
          </p:nvSpPr>
          <p:spPr>
            <a:xfrm rot="16200000">
              <a:off x="6096000" y="4103110"/>
              <a:ext cx="803564" cy="78509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347A61A2-64A5-02D9-9BE6-E6220B713AA3}"/>
                </a:ext>
              </a:extLst>
            </p:cNvPr>
            <p:cNvSpPr/>
            <p:nvPr/>
          </p:nvSpPr>
          <p:spPr>
            <a:xfrm rot="5400000">
              <a:off x="6096001" y="5038436"/>
              <a:ext cx="803564" cy="78509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52BE537A-E172-9DA4-90E4-96C2D0687A8D}"/>
                </a:ext>
              </a:extLst>
            </p:cNvPr>
            <p:cNvSpPr/>
            <p:nvPr/>
          </p:nvSpPr>
          <p:spPr>
            <a:xfrm>
              <a:off x="6989620" y="5023908"/>
              <a:ext cx="803564" cy="78509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F951D651-BB50-DFB8-948A-826D7FA654A7}"/>
                </a:ext>
              </a:extLst>
            </p:cNvPr>
            <p:cNvSpPr/>
            <p:nvPr/>
          </p:nvSpPr>
          <p:spPr>
            <a:xfrm rot="10800000">
              <a:off x="5202382" y="5038435"/>
              <a:ext cx="803564" cy="78509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B7F298-F7EB-DD3D-2499-378C333086AD}"/>
              </a:ext>
            </a:extLst>
          </p:cNvPr>
          <p:cNvSpPr txBox="1"/>
          <p:nvPr/>
        </p:nvSpPr>
        <p:spPr>
          <a:xfrm>
            <a:off x="2189679" y="1689473"/>
            <a:ext cx="581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endParaRPr lang="ko-KR" altLang="en-US" sz="3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FB66F2-9ABB-B2BE-DB22-977F1B7D207A}"/>
              </a:ext>
            </a:extLst>
          </p:cNvPr>
          <p:cNvSpPr txBox="1"/>
          <p:nvPr/>
        </p:nvSpPr>
        <p:spPr>
          <a:xfrm>
            <a:off x="2265567" y="2787734"/>
            <a:ext cx="581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ko-KR" altLang="en-US" sz="3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6EE4B7-751E-DFC2-7E9E-1E0FFC99D440}"/>
              </a:ext>
            </a:extLst>
          </p:cNvPr>
          <p:cNvSpPr txBox="1"/>
          <p:nvPr/>
        </p:nvSpPr>
        <p:spPr>
          <a:xfrm>
            <a:off x="3381733" y="2843487"/>
            <a:ext cx="581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sz="3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5CFBB-4B0F-EB8F-6375-4DEE28C19862}"/>
              </a:ext>
            </a:extLst>
          </p:cNvPr>
          <p:cNvSpPr txBox="1"/>
          <p:nvPr/>
        </p:nvSpPr>
        <p:spPr>
          <a:xfrm>
            <a:off x="1141204" y="2863529"/>
            <a:ext cx="5818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3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25FD14-4F01-ADBE-3A3B-1A15487976AA}"/>
              </a:ext>
            </a:extLst>
          </p:cNvPr>
          <p:cNvSpPr/>
          <p:nvPr/>
        </p:nvSpPr>
        <p:spPr>
          <a:xfrm>
            <a:off x="1840050" y="5402984"/>
            <a:ext cx="1207408" cy="1089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ESC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73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D588E-EB99-83AF-1A59-B4BA10A0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13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E494AA-10D4-DD0E-9ABB-B47DFF7FF2AB}"/>
              </a:ext>
            </a:extLst>
          </p:cNvPr>
          <p:cNvCxnSpPr/>
          <p:nvPr/>
        </p:nvCxnSpPr>
        <p:spPr>
          <a:xfrm>
            <a:off x="838200" y="1025236"/>
            <a:ext cx="106033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4">
            <a:extLst>
              <a:ext uri="{FF2B5EF4-FFF2-40B4-BE49-F238E27FC236}">
                <a16:creationId xmlns:a16="http://schemas.microsoft.com/office/drawing/2014/main" id="{8EB113B9-3CD5-FC49-1654-E70E31E06B97}"/>
              </a:ext>
            </a:extLst>
          </p:cNvPr>
          <p:cNvSpPr txBox="1">
            <a:spLocks/>
          </p:cNvSpPr>
          <p:nvPr/>
        </p:nvSpPr>
        <p:spPr>
          <a:xfrm>
            <a:off x="5106331" y="2495335"/>
            <a:ext cx="6292273" cy="348386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청소가 진행된 만큼 게이지가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채워짐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청소가 완료되면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CLEAR!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문구가 표시되고 일정 시간이 지난 뒤 게임이 종료됨 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3BE6DDD-2634-FFC0-FB78-B775E156C523}"/>
              </a:ext>
            </a:extLst>
          </p:cNvPr>
          <p:cNvSpPr txBox="1">
            <a:spLocks/>
          </p:cNvSpPr>
          <p:nvPr/>
        </p:nvSpPr>
        <p:spPr>
          <a:xfrm>
            <a:off x="768096" y="365125"/>
            <a:ext cx="105156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플레이 소개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A84369E7-4978-E195-D809-CEF12E461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27" b="91134"/>
          <a:stretch/>
        </p:blipFill>
        <p:spPr bwMode="auto">
          <a:xfrm>
            <a:off x="768096" y="2350799"/>
            <a:ext cx="3977732" cy="4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3114547-4BFA-2082-ACCD-84C002A263A1}"/>
              </a:ext>
            </a:extLst>
          </p:cNvPr>
          <p:cNvSpPr/>
          <p:nvPr/>
        </p:nvSpPr>
        <p:spPr>
          <a:xfrm>
            <a:off x="768096" y="1685348"/>
            <a:ext cx="1498600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진행 게이지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리본: 위로 기울어짐 4">
            <a:extLst>
              <a:ext uri="{FF2B5EF4-FFF2-40B4-BE49-F238E27FC236}">
                <a16:creationId xmlns:a16="http://schemas.microsoft.com/office/drawing/2014/main" id="{D7A07F06-843C-C4BE-577C-BAE121C0FF4B}"/>
              </a:ext>
            </a:extLst>
          </p:cNvPr>
          <p:cNvSpPr/>
          <p:nvPr/>
        </p:nvSpPr>
        <p:spPr>
          <a:xfrm>
            <a:off x="946635" y="3703781"/>
            <a:ext cx="3620654" cy="1325563"/>
          </a:xfrm>
          <a:prstGeom prst="ribbon2">
            <a:avLst>
              <a:gd name="adj1" fmla="val 16667"/>
              <a:gd name="adj2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CLEAR!</a:t>
            </a: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42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D588E-EB99-83AF-1A59-B4BA10A0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14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E494AA-10D4-DD0E-9ABB-B47DFF7FF2AB}"/>
              </a:ext>
            </a:extLst>
          </p:cNvPr>
          <p:cNvCxnSpPr/>
          <p:nvPr/>
        </p:nvCxnSpPr>
        <p:spPr>
          <a:xfrm>
            <a:off x="838200" y="1025236"/>
            <a:ext cx="106033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7A966D00-3322-2ACC-8B60-7655DBC79317}"/>
              </a:ext>
            </a:extLst>
          </p:cNvPr>
          <p:cNvSpPr txBox="1">
            <a:spLocks/>
          </p:cNvSpPr>
          <p:nvPr/>
        </p:nvSpPr>
        <p:spPr>
          <a:xfrm>
            <a:off x="768096" y="365125"/>
            <a:ext cx="105156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 게임</a:t>
            </a:r>
          </a:p>
        </p:txBody>
      </p:sp>
      <p:pic>
        <p:nvPicPr>
          <p:cNvPr id="9218" name="Picture 2" descr="Steam의 Mess Quest">
            <a:extLst>
              <a:ext uri="{FF2B5EF4-FFF2-40B4-BE49-F238E27FC236}">
                <a16:creationId xmlns:a16="http://schemas.microsoft.com/office/drawing/2014/main" id="{9803817E-D92E-D083-EB02-7A916A3D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64" y="2646507"/>
            <a:ext cx="439750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ouse Flipper - Wikipedia">
            <a:extLst>
              <a:ext uri="{FF2B5EF4-FFF2-40B4-BE49-F238E27FC236}">
                <a16:creationId xmlns:a16="http://schemas.microsoft.com/office/drawing/2014/main" id="{604E449E-16C5-B19A-7D7D-2295383B1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673" y="2646507"/>
            <a:ext cx="4415294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B056AD7-8FE3-B61A-9B04-EDAABC449C29}"/>
              </a:ext>
            </a:extLst>
          </p:cNvPr>
          <p:cNvSpPr/>
          <p:nvPr/>
        </p:nvSpPr>
        <p:spPr>
          <a:xfrm>
            <a:off x="1032164" y="2052349"/>
            <a:ext cx="1757218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MESS QUEST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4A3970-9CD5-A7F1-1168-799F0B2244D9}"/>
              </a:ext>
            </a:extLst>
          </p:cNvPr>
          <p:cNvSpPr/>
          <p:nvPr/>
        </p:nvSpPr>
        <p:spPr>
          <a:xfrm>
            <a:off x="6576146" y="2052348"/>
            <a:ext cx="1902836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HOUSE FLIPPER</a:t>
            </a:r>
          </a:p>
        </p:txBody>
      </p:sp>
    </p:spTree>
    <p:extLst>
      <p:ext uri="{BB962C8B-B14F-4D97-AF65-F5344CB8AC3E}">
        <p14:creationId xmlns:p14="http://schemas.microsoft.com/office/powerpoint/2010/main" val="74230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5B7A7-41BA-3107-AA6E-5954EA202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744388"/>
            <a:ext cx="5949349" cy="33832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청소 시뮬레이션 게임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오래된 집을 사용하기 위해 청소를 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여러가지 청소도구를 이용해서 청소를 할 수 있음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점점 깨끗해 지는 집을 보며 쾌감을 느낄 수 있음 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5EFFA85-FA2B-1794-6A12-F74E1A941673}"/>
              </a:ext>
            </a:extLst>
          </p:cNvPr>
          <p:cNvSpPr txBox="1">
            <a:spLocks/>
          </p:cNvSpPr>
          <p:nvPr/>
        </p:nvSpPr>
        <p:spPr>
          <a:xfrm>
            <a:off x="630936" y="1769052"/>
            <a:ext cx="3702303" cy="84483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컨셉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CB9B533-3A09-E5B5-CF50-E5443ACF58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2" r="1227" b="17275"/>
          <a:stretch/>
        </p:blipFill>
        <p:spPr bwMode="auto">
          <a:xfrm>
            <a:off x="6816431" y="178319"/>
            <a:ext cx="5030857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742D31-ADEA-6404-5B3F-4F59BBBA5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5" r="70223" b="27489"/>
          <a:stretch/>
        </p:blipFill>
        <p:spPr bwMode="auto">
          <a:xfrm>
            <a:off x="4584370" y="857003"/>
            <a:ext cx="2168270" cy="22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8304671-7FDD-42BE-3E04-B051724AB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5" t="76336" r="23340"/>
          <a:stretch/>
        </p:blipFill>
        <p:spPr bwMode="auto">
          <a:xfrm>
            <a:off x="7068954" y="3692096"/>
            <a:ext cx="3165615" cy="96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E9158E-875E-AF49-CD9B-F52654D4B078}"/>
              </a:ext>
            </a:extLst>
          </p:cNvPr>
          <p:cNvSpPr/>
          <p:nvPr/>
        </p:nvSpPr>
        <p:spPr>
          <a:xfrm>
            <a:off x="6752640" y="178319"/>
            <a:ext cx="5267004" cy="351377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F08097E-7EED-21C8-FE46-ACA1D00FC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1" r="6263"/>
          <a:stretch/>
        </p:blipFill>
        <p:spPr bwMode="auto">
          <a:xfrm>
            <a:off x="6262253" y="4790397"/>
            <a:ext cx="500610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02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D588E-EB99-83AF-1A59-B4BA10A0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3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E494AA-10D4-DD0E-9ABB-B47DFF7FF2AB}"/>
              </a:ext>
            </a:extLst>
          </p:cNvPr>
          <p:cNvCxnSpPr/>
          <p:nvPr/>
        </p:nvCxnSpPr>
        <p:spPr>
          <a:xfrm>
            <a:off x="838200" y="1025236"/>
            <a:ext cx="106033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7A966D00-3322-2ACC-8B60-7655DBC79317}"/>
              </a:ext>
            </a:extLst>
          </p:cNvPr>
          <p:cNvSpPr txBox="1">
            <a:spLocks/>
          </p:cNvSpPr>
          <p:nvPr/>
        </p:nvSpPr>
        <p:spPr>
          <a:xfrm>
            <a:off x="768096" y="365126"/>
            <a:ext cx="10515600" cy="6601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예상 게임 진행 흐름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727663-13E5-7315-21A5-EE2A2D2190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7" r="23898" b="24130"/>
          <a:stretch/>
        </p:blipFill>
        <p:spPr bwMode="auto">
          <a:xfrm>
            <a:off x="587484" y="1859615"/>
            <a:ext cx="5552388" cy="392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FD1D064-0844-81CA-B463-927132D92829}"/>
              </a:ext>
            </a:extLst>
          </p:cNvPr>
          <p:cNvSpPr txBox="1">
            <a:spLocks/>
          </p:cNvSpPr>
          <p:nvPr/>
        </p:nvSpPr>
        <p:spPr>
          <a:xfrm>
            <a:off x="6437720" y="2016634"/>
            <a:ext cx="5003825" cy="348386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집 바깥에서 게임 시작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이동키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wasd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캐릭터 이동 가능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 오브젝트에서 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누르면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맵으로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이동 가능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잠겨 있는 문은 열쇠 오브젝트를 사용하여 이용 가능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9C877F-EE28-3659-0BE9-D3A17383B39E}"/>
              </a:ext>
            </a:extLst>
          </p:cNvPr>
          <p:cNvSpPr/>
          <p:nvPr/>
        </p:nvSpPr>
        <p:spPr>
          <a:xfrm>
            <a:off x="2817091" y="2016634"/>
            <a:ext cx="895928" cy="886691"/>
          </a:xfrm>
          <a:prstGeom prst="rect">
            <a:avLst/>
          </a:prstGeom>
          <a:noFill/>
          <a:ln w="7620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벡터 키 픽셀 아트 스타일 | 프리미엄 벡터">
            <a:extLst>
              <a:ext uri="{FF2B5EF4-FFF2-40B4-BE49-F238E27FC236}">
                <a16:creationId xmlns:a16="http://schemas.microsoft.com/office/drawing/2014/main" id="{9CF544ED-260A-1DDF-8D4B-486ECFDD2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8" t="35792" r="24089" b="34931"/>
          <a:stretch/>
        </p:blipFill>
        <p:spPr bwMode="auto">
          <a:xfrm>
            <a:off x="1838862" y="5889981"/>
            <a:ext cx="1353426" cy="7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423E01E-A3CE-1280-D2D3-F6DC6176B754}"/>
              </a:ext>
            </a:extLst>
          </p:cNvPr>
          <p:cNvSpPr/>
          <p:nvPr/>
        </p:nvSpPr>
        <p:spPr>
          <a:xfrm>
            <a:off x="587484" y="6037229"/>
            <a:ext cx="1078088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열쇠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299756-4046-9777-FD9A-2BABF88240BD}"/>
              </a:ext>
            </a:extLst>
          </p:cNvPr>
          <p:cNvSpPr/>
          <p:nvPr/>
        </p:nvSpPr>
        <p:spPr>
          <a:xfrm>
            <a:off x="587484" y="1278758"/>
            <a:ext cx="1078088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맵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83FA704-C464-13C7-576A-4407F77F684B}"/>
              </a:ext>
            </a:extLst>
          </p:cNvPr>
          <p:cNvSpPr/>
          <p:nvPr/>
        </p:nvSpPr>
        <p:spPr>
          <a:xfrm>
            <a:off x="3063139" y="2712619"/>
            <a:ext cx="1078088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문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2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D588E-EB99-83AF-1A59-B4BA10A0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4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E494AA-10D4-DD0E-9ABB-B47DFF7FF2AB}"/>
              </a:ext>
            </a:extLst>
          </p:cNvPr>
          <p:cNvCxnSpPr/>
          <p:nvPr/>
        </p:nvCxnSpPr>
        <p:spPr>
          <a:xfrm>
            <a:off x="838200" y="1025236"/>
            <a:ext cx="106033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7A966D00-3322-2ACC-8B60-7655DBC79317}"/>
              </a:ext>
            </a:extLst>
          </p:cNvPr>
          <p:cNvSpPr txBox="1">
            <a:spLocks/>
          </p:cNvSpPr>
          <p:nvPr/>
        </p:nvSpPr>
        <p:spPr>
          <a:xfrm>
            <a:off x="768096" y="365125"/>
            <a:ext cx="105156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예상 게임 진행 흐름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02" name="Picture 6" descr="벡터 픽셀 아트 고립 된 만화 귀여운에 대한 스톡 벡터 아트 및 기타 이미지 - 귀여운, 대걸레, 만화 - iStock">
            <a:extLst>
              <a:ext uri="{FF2B5EF4-FFF2-40B4-BE49-F238E27FC236}">
                <a16:creationId xmlns:a16="http://schemas.microsoft.com/office/drawing/2014/main" id="{308EE666-E74A-2782-1EE4-9B939701C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4" y="1674104"/>
            <a:ext cx="1815829" cy="181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ixel art da ferramenta de limpeza de vassoura | Vetor Premium">
            <a:extLst>
              <a:ext uri="{FF2B5EF4-FFF2-40B4-BE49-F238E27FC236}">
                <a16:creationId xmlns:a16="http://schemas.microsoft.com/office/drawing/2014/main" id="{83001C07-6035-7589-99BA-B745A532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99" y="1680589"/>
            <a:ext cx="1815829" cy="181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먼지 떨이 무료 다운로드를 위한 벡터, 사진 및 일러스트레이션 - illustAC">
            <a:extLst>
              <a:ext uri="{FF2B5EF4-FFF2-40B4-BE49-F238E27FC236}">
                <a16:creationId xmlns:a16="http://schemas.microsoft.com/office/drawing/2014/main" id="{B5A11C0B-DB41-5B08-50C4-447757FF8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9" r="9625" b="2937"/>
          <a:stretch/>
        </p:blipFill>
        <p:spPr bwMode="auto">
          <a:xfrm>
            <a:off x="4470067" y="1685348"/>
            <a:ext cx="1988674" cy="181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먼지 픽셀 아트 8비트 더티 푸들 스톡 일러스트 1846193071 | Shutterstock">
            <a:extLst>
              <a:ext uri="{FF2B5EF4-FFF2-40B4-BE49-F238E27FC236}">
                <a16:creationId xmlns:a16="http://schemas.microsoft.com/office/drawing/2014/main" id="{3C72DC6F-5DE8-266D-F121-8B9B32E4B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83" y="4332875"/>
            <a:ext cx="2484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벡터 픽셀 아트 고립 된 만화 쓰레기에 대한 스톡 벡터 아트 및 기타 이미지 - 쓰레기, 모자이크 처리, 아이콘 - iStock">
            <a:extLst>
              <a:ext uri="{FF2B5EF4-FFF2-40B4-BE49-F238E27FC236}">
                <a16:creationId xmlns:a16="http://schemas.microsoft.com/office/drawing/2014/main" id="{2F369D1F-265A-802F-A3FA-77B4FF0A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420" y="470716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쓰레기 봉투 픽셀 아트 쓰레기 검은 자루 8 비트 벡터 일러스트레이션 산더미에 대한 스톡 벡터 아트 및 기타 이미지 - 산더미, 쓰레기,  0명 - iStock">
            <a:extLst>
              <a:ext uri="{FF2B5EF4-FFF2-40B4-BE49-F238E27FC236}">
                <a16:creationId xmlns:a16="http://schemas.microsoft.com/office/drawing/2014/main" id="{43D197C9-975B-1586-16DD-7C4BDA49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20" y="470716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픽셀 아트 스타일의 거미줄 | 프리미엄 벡터">
            <a:extLst>
              <a:ext uri="{FF2B5EF4-FFF2-40B4-BE49-F238E27FC236}">
                <a16:creationId xmlns:a16="http://schemas.microsoft.com/office/drawing/2014/main" id="{26349738-1AD5-0D89-CAB3-78717C91C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6" t="15727" r="13287" b="14256"/>
          <a:stretch/>
        </p:blipFill>
        <p:spPr bwMode="auto">
          <a:xfrm>
            <a:off x="5001663" y="4688694"/>
            <a:ext cx="10943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A2D817-CAF7-A254-0F7A-549590C91503}"/>
              </a:ext>
            </a:extLst>
          </p:cNvPr>
          <p:cNvCxnSpPr>
            <a:cxnSpLocks/>
          </p:cNvCxnSpPr>
          <p:nvPr/>
        </p:nvCxnSpPr>
        <p:spPr>
          <a:xfrm>
            <a:off x="1220517" y="3660792"/>
            <a:ext cx="0" cy="8955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48C9C5-8147-0CED-F225-0F33949CEE01}"/>
              </a:ext>
            </a:extLst>
          </p:cNvPr>
          <p:cNvCxnSpPr>
            <a:cxnSpLocks/>
          </p:cNvCxnSpPr>
          <p:nvPr/>
        </p:nvCxnSpPr>
        <p:spPr>
          <a:xfrm>
            <a:off x="3333692" y="3660792"/>
            <a:ext cx="0" cy="8955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F9B5AB-B5D3-B2CB-95E7-D666F512B199}"/>
              </a:ext>
            </a:extLst>
          </p:cNvPr>
          <p:cNvCxnSpPr>
            <a:cxnSpLocks/>
          </p:cNvCxnSpPr>
          <p:nvPr/>
        </p:nvCxnSpPr>
        <p:spPr>
          <a:xfrm>
            <a:off x="5464404" y="3660792"/>
            <a:ext cx="0" cy="8955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E2F2753-FF66-EC0E-F416-99DA61265480}"/>
              </a:ext>
            </a:extLst>
          </p:cNvPr>
          <p:cNvSpPr/>
          <p:nvPr/>
        </p:nvSpPr>
        <p:spPr>
          <a:xfrm>
            <a:off x="838200" y="1178350"/>
            <a:ext cx="1078088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대걸레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4282617-AB5F-91A4-BFCA-D06FCB7CA60D}"/>
              </a:ext>
            </a:extLst>
          </p:cNvPr>
          <p:cNvSpPr/>
          <p:nvPr/>
        </p:nvSpPr>
        <p:spPr>
          <a:xfrm>
            <a:off x="2715332" y="1184171"/>
            <a:ext cx="1078088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빗자루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373BC7A-8482-111E-B320-99546DD9C6FA}"/>
              </a:ext>
            </a:extLst>
          </p:cNvPr>
          <p:cNvSpPr/>
          <p:nvPr/>
        </p:nvSpPr>
        <p:spPr>
          <a:xfrm>
            <a:off x="4883280" y="1178350"/>
            <a:ext cx="1212719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먼지털이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3E01ECB-17D3-1C2F-72ED-A29FBA776A5C}"/>
              </a:ext>
            </a:extLst>
          </p:cNvPr>
          <p:cNvSpPr/>
          <p:nvPr/>
        </p:nvSpPr>
        <p:spPr>
          <a:xfrm>
            <a:off x="681473" y="5832764"/>
            <a:ext cx="1078088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얼룩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9EFF203-7900-2FD7-4B52-FD606460EFCE}"/>
              </a:ext>
            </a:extLst>
          </p:cNvPr>
          <p:cNvSpPr/>
          <p:nvPr/>
        </p:nvSpPr>
        <p:spPr>
          <a:xfrm>
            <a:off x="2794648" y="5832764"/>
            <a:ext cx="1078088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쓰레기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0BFB7F1-1C5A-432E-43F8-9F9C4D088EB4}"/>
              </a:ext>
            </a:extLst>
          </p:cNvPr>
          <p:cNvSpPr/>
          <p:nvPr/>
        </p:nvSpPr>
        <p:spPr>
          <a:xfrm>
            <a:off x="4997514" y="5832763"/>
            <a:ext cx="1078088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거미줄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2" name="내용 개체 틀 4">
            <a:extLst>
              <a:ext uri="{FF2B5EF4-FFF2-40B4-BE49-F238E27FC236}">
                <a16:creationId xmlns:a16="http://schemas.microsoft.com/office/drawing/2014/main" id="{B681534E-BB01-FDA5-1679-EF6423150D8F}"/>
              </a:ext>
            </a:extLst>
          </p:cNvPr>
          <p:cNvSpPr txBox="1">
            <a:spLocks/>
          </p:cNvSpPr>
          <p:nvPr/>
        </p:nvSpPr>
        <p:spPr>
          <a:xfrm>
            <a:off x="6458741" y="2419356"/>
            <a:ext cx="5003825" cy="348386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청소도구를 사용하여 집을 청소함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각각의 청소도구는 청소 가능한 대상이 정해져 있음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7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D588E-EB99-83AF-1A59-B4BA10A0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5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E494AA-10D4-DD0E-9ABB-B47DFF7FF2AB}"/>
              </a:ext>
            </a:extLst>
          </p:cNvPr>
          <p:cNvCxnSpPr/>
          <p:nvPr/>
        </p:nvCxnSpPr>
        <p:spPr>
          <a:xfrm>
            <a:off x="838200" y="1025236"/>
            <a:ext cx="106033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7A966D00-3322-2ACC-8B60-7655DBC79317}"/>
              </a:ext>
            </a:extLst>
          </p:cNvPr>
          <p:cNvSpPr txBox="1">
            <a:spLocks/>
          </p:cNvSpPr>
          <p:nvPr/>
        </p:nvSpPr>
        <p:spPr>
          <a:xfrm>
            <a:off x="768096" y="365125"/>
            <a:ext cx="10515600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예상 게임 진행 흐름 </a:t>
            </a:r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64657536-988D-98DE-9152-1FCE083FC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27" b="91134"/>
          <a:stretch/>
        </p:blipFill>
        <p:spPr bwMode="auto">
          <a:xfrm>
            <a:off x="1146787" y="3429000"/>
            <a:ext cx="3977732" cy="4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974D9C8-87DA-C531-B413-63901BA035D9}"/>
              </a:ext>
            </a:extLst>
          </p:cNvPr>
          <p:cNvSpPr/>
          <p:nvPr/>
        </p:nvSpPr>
        <p:spPr>
          <a:xfrm>
            <a:off x="1146787" y="2763549"/>
            <a:ext cx="1498600" cy="45564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진행 게이지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8F89CEFA-D728-A5D8-C34F-7F031079CE89}"/>
              </a:ext>
            </a:extLst>
          </p:cNvPr>
          <p:cNvSpPr txBox="1">
            <a:spLocks/>
          </p:cNvSpPr>
          <p:nvPr/>
        </p:nvSpPr>
        <p:spPr>
          <a:xfrm>
            <a:off x="5739569" y="2872486"/>
            <a:ext cx="5879777" cy="348386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청소를 한 만큼 진행 게이지가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채워짐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모든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맵의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청소를 완료하면 완료 표시가 되고 게임이 종료됨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8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5B7A7-41BA-3107-AA6E-5954EA20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10/14 ~</a:t>
            </a:r>
            <a:endParaRPr lang="ko-KR" altLang="en-US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401E450-F40A-FAA1-F106-99A1A7510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96473"/>
              </p:ext>
            </p:extLst>
          </p:nvPr>
        </p:nvGraphicFramePr>
        <p:xfrm>
          <a:off x="5019964" y="266924"/>
          <a:ext cx="6836664" cy="6324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509">
                  <a:extLst>
                    <a:ext uri="{9D8B030D-6E8A-4147-A177-3AD203B41FA5}">
                      <a16:colId xmlns:a16="http://schemas.microsoft.com/office/drawing/2014/main" val="1833859237"/>
                    </a:ext>
                  </a:extLst>
                </a:gridCol>
                <a:gridCol w="5742155">
                  <a:extLst>
                    <a:ext uri="{9D8B030D-6E8A-4147-A177-3AD203B41FA5}">
                      <a16:colId xmlns:a16="http://schemas.microsoft.com/office/drawing/2014/main" val="3334863389"/>
                    </a:ext>
                  </a:extLst>
                </a:gridCol>
              </a:tblGrid>
              <a:tr h="790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수집 </a:t>
                      </a: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</a:t>
                      </a: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등</a:t>
                      </a: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게임 기획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35364"/>
                  </a:ext>
                </a:extLst>
              </a:tr>
              <a:tr h="790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 구현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54925"/>
                  </a:ext>
                </a:extLst>
              </a:tr>
              <a:tr h="790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오브젝트 구현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4031"/>
                  </a:ext>
                </a:extLst>
              </a:tr>
              <a:tr h="790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 구현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01620"/>
                  </a:ext>
                </a:extLst>
              </a:tr>
              <a:tr h="790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 구현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954016"/>
                  </a:ext>
                </a:extLst>
              </a:tr>
              <a:tr h="790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진행상황</a:t>
                      </a: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장소 이름 등</a:t>
                      </a:r>
                      <a:r>
                        <a:rPr lang="en-US" altLang="ko-KR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627848"/>
                  </a:ext>
                </a:extLst>
              </a:tr>
              <a:tr h="790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추가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238048"/>
                  </a:ext>
                </a:extLst>
              </a:tr>
              <a:tr h="790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2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점검 및 마무리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03665"/>
                  </a:ext>
                </a:extLst>
              </a:tr>
            </a:tbl>
          </a:graphicData>
        </a:graphic>
      </p:graphicFrame>
      <p:sp>
        <p:nvSpPr>
          <p:cNvPr id="16" name="제목 1">
            <a:extLst>
              <a:ext uri="{FF2B5EF4-FFF2-40B4-BE49-F238E27FC236}">
                <a16:creationId xmlns:a16="http://schemas.microsoft.com/office/drawing/2014/main" id="{E5EFFA85-FA2B-1794-6A12-F74E1A941673}"/>
              </a:ext>
            </a:extLst>
          </p:cNvPr>
          <p:cNvSpPr txBox="1">
            <a:spLocks/>
          </p:cNvSpPr>
          <p:nvPr/>
        </p:nvSpPr>
        <p:spPr>
          <a:xfrm>
            <a:off x="630936" y="1769052"/>
            <a:ext cx="3702303" cy="84483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20274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03B7BE-39F6-40AC-AB8F-9F8D5C70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E2D1B9-F93B-B8AC-E61E-904D40EC7C83}"/>
              </a:ext>
            </a:extLst>
          </p:cNvPr>
          <p:cNvSpPr/>
          <p:nvPr/>
        </p:nvSpPr>
        <p:spPr>
          <a:xfrm>
            <a:off x="3842327" y="3297382"/>
            <a:ext cx="6160655" cy="1330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4683CD-059C-4A3C-8337-1053A066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90500"/>
            <a:ext cx="9144000" cy="252374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5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90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5500" b="1" dirty="0"/>
              <a:t>게임 기획서</a:t>
            </a:r>
            <a:endParaRPr lang="ko-KR" altLang="en-US" sz="5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D588E-EB99-83AF-1A59-B4BA10A0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US" altLang="ko-KR" noProof="0" smtClean="0"/>
              <a:t>9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E494AA-10D4-DD0E-9ABB-B47DFF7FF2AB}"/>
              </a:ext>
            </a:extLst>
          </p:cNvPr>
          <p:cNvCxnSpPr/>
          <p:nvPr/>
        </p:nvCxnSpPr>
        <p:spPr>
          <a:xfrm>
            <a:off x="838200" y="1025236"/>
            <a:ext cx="106033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7A966D00-3322-2ACC-8B60-7655DBC79317}"/>
              </a:ext>
            </a:extLst>
          </p:cNvPr>
          <p:cNvSpPr txBox="1">
            <a:spLocks/>
          </p:cNvSpPr>
          <p:nvPr/>
        </p:nvSpPr>
        <p:spPr>
          <a:xfrm>
            <a:off x="768096" y="365126"/>
            <a:ext cx="10515600" cy="6601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컨셉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FEAA26EC-7C40-1A54-6217-1470AC7C7650}"/>
              </a:ext>
            </a:extLst>
          </p:cNvPr>
          <p:cNvSpPr txBox="1">
            <a:spLocks/>
          </p:cNvSpPr>
          <p:nvPr/>
        </p:nvSpPr>
        <p:spPr>
          <a:xfrm>
            <a:off x="838200" y="1517819"/>
            <a:ext cx="8119533" cy="348386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귀촌을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하기 위해 오랜 시간동안 사용되지 않고 방치된  집을 구입하여 청소하는 시뮬레이션 게임 </a:t>
            </a:r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B95701A-F23B-9E7A-9D8E-90C63779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34" y="2755900"/>
            <a:ext cx="42576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80595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92_TF00621257_Win32.potx" id="{743D9F35-8954-4268-AC07-2A38455BA249}" vid="{A8C14927-B2F6-43CF-A1DE-F1E1EB2FB7D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387</Words>
  <Application>Microsoft Office PowerPoint</Application>
  <PresentationFormat>와이드스크린</PresentationFormat>
  <Paragraphs>94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맑은 고딕</vt:lpstr>
      <vt:lpstr>SketchyVTI</vt:lpstr>
      <vt:lpstr>2DGP  1차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  <vt:lpstr>게임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나무 전</dc:creator>
  <cp:lastModifiedBy>나무 전</cp:lastModifiedBy>
  <cp:revision>1</cp:revision>
  <dcterms:created xsi:type="dcterms:W3CDTF">2024-10-13T07:39:25Z</dcterms:created>
  <dcterms:modified xsi:type="dcterms:W3CDTF">2024-10-13T10:34:57Z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