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2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Du1XScHCww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B10BA-1D96-4DAE-A13D-68F2D3A50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4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70393D-DC41-4B70-AED3-2FDCD46E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활성함수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2AE11-55E3-4A65-8117-B8D3623D3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Activation function</a:t>
            </a:r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22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B10BA-1D96-4DAE-A13D-68F2D3A50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4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70393D-DC41-4B70-AED3-2FDCD46E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Layer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2AE11-55E3-4A65-8117-B8D3623D3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Dense</a:t>
            </a:r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9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520FC-36BF-477F-94F3-88CC3B4B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5D5DF-9114-40D3-B11E-DEE5C517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60" y="3075115"/>
            <a:ext cx="9475879" cy="25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8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0B10BA-1D96-4DAE-A13D-68F2D3A50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4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70393D-DC41-4B70-AED3-2FDCD46E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손실함수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2AE11-55E3-4A65-8117-B8D3623D3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LOSS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632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CC200-CB98-49B4-9121-772462D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손실함수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57165-5784-4DA0-9C05-801FC057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54" y="2394586"/>
            <a:ext cx="9245956" cy="39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4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0B08C-6931-425B-BCB0-69D9C942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손실함수 개념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44977-DA9B-4632-AE4E-A9DF36B2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7" y="2317970"/>
            <a:ext cx="5072063" cy="399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4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37752-4FED-4D39-AC83-79CEC483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07CFB-C4B1-45BB-A155-426D426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07" y="2689860"/>
            <a:ext cx="11372850" cy="3619500"/>
          </a:xfrm>
          <a:prstGeom prst="rect">
            <a:avLst/>
          </a:prstGeom>
        </p:spPr>
      </p:pic>
      <p:sp>
        <p:nvSpPr>
          <p:cNvPr id="5" name="폭발: 8pt 4">
            <a:extLst>
              <a:ext uri="{FF2B5EF4-FFF2-40B4-BE49-F238E27FC236}">
                <a16:creationId xmlns:a16="http://schemas.microsoft.com/office/drawing/2014/main" id="{5206481E-AD73-45D6-9725-3A1E6EFF3DF2}"/>
              </a:ext>
            </a:extLst>
          </p:cNvPr>
          <p:cNvSpPr/>
          <p:nvPr/>
        </p:nvSpPr>
        <p:spPr>
          <a:xfrm>
            <a:off x="9039225" y="2276475"/>
            <a:ext cx="2476500" cy="15525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주로 회귀</a:t>
            </a:r>
          </a:p>
        </p:txBody>
      </p:sp>
    </p:spTree>
    <p:extLst>
      <p:ext uri="{BB962C8B-B14F-4D97-AF65-F5344CB8AC3E}">
        <p14:creationId xmlns:p14="http://schemas.microsoft.com/office/powerpoint/2010/main" val="330005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3AAD7-6059-4067-B5ED-D4FE68E3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56239E-583C-4482-AA39-C64EDAC2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54641"/>
            <a:ext cx="10782300" cy="39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EB82-F46B-4FEB-86B2-9A7FDA2F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Entropy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C09E61-8392-481F-933F-8444C2F03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7" y="2700338"/>
            <a:ext cx="904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AE2AF-2245-46CB-A5BB-084B63DB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무엇을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3F77C4-AC2D-4938-8986-8EDC9C69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476500"/>
            <a:ext cx="9829800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4A83E-E2CC-41E3-B95C-761FA28ED1A5}"/>
              </a:ext>
            </a:extLst>
          </p:cNvPr>
          <p:cNvSpPr txBox="1"/>
          <p:nvPr/>
        </p:nvSpPr>
        <p:spPr>
          <a:xfrm>
            <a:off x="1257299" y="6033819"/>
            <a:ext cx="747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https://www.tensorflow.org/api_docs/python/tf/keras/losses</a:t>
            </a:r>
          </a:p>
        </p:txBody>
      </p:sp>
    </p:spTree>
    <p:extLst>
      <p:ext uri="{BB962C8B-B14F-4D97-AF65-F5344CB8AC3E}">
        <p14:creationId xmlns:p14="http://schemas.microsoft.com/office/powerpoint/2010/main" val="40310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B5BE1-E983-4EA1-A4EE-E9D0D353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77A32-7781-4FC0-9CB2-2441C002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99" y="2052579"/>
            <a:ext cx="8054057" cy="42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9D958-9A36-4B34-A8B1-10A3D4FA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C8C33-44BA-48B7-AF87-44B6A104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76" y="1979471"/>
            <a:ext cx="7600203" cy="45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160F-6A01-43A8-8464-30AA4588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Leakyed</a:t>
            </a:r>
            <a:r>
              <a:rPr lang="en-US" altLang="ko-KR" dirty="0"/>
              <a:t>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FBD82-9A5D-4A04-A5F5-DCB04388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37" y="1836015"/>
            <a:ext cx="8081919" cy="44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52872-AF2E-45C6-8E94-6CA528C1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tanh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17586-1D49-4BE6-9B34-581EBA7D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56" y="1617031"/>
            <a:ext cx="8792292" cy="47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0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1839E-7B0E-41BC-BD88-C593331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 dirty="0"/>
          </a:p>
        </p:txBody>
      </p:sp>
      <p:pic>
        <p:nvPicPr>
          <p:cNvPr id="4" name="온라인 미디어 3" title="Dance Moves of Deep Learning Activation Functions">
            <a:hlinkClick r:id="" action="ppaction://media"/>
            <a:extLst>
              <a:ext uri="{FF2B5EF4-FFF2-40B4-BE49-F238E27FC236}">
                <a16:creationId xmlns:a16="http://schemas.microsoft.com/office/drawing/2014/main" id="{CAEFF6BF-89E3-430B-B7B7-78EC7DA52F6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16238" y="2478088"/>
            <a:ext cx="6567487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B10BA-1D96-4DAE-A13D-68F2D3A50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48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70393D-DC41-4B70-AED3-2FDCD46E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ko-KR" altLang="en-US" sz="4800" dirty="0"/>
              <a:t>최적화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2AE11-55E3-4A65-8117-B8D3623D3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Optimizer</a:t>
            </a:r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1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ADF83-A32F-4585-942B-2FE54FDB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BDFD64-91BE-45D2-AA65-E9D5F794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066925"/>
            <a:ext cx="11129962" cy="42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7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4C2C-5654-4F49-84A4-2EEDEE33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1026" name="Picture 2" descr="optimizer1">
            <a:extLst>
              <a:ext uri="{FF2B5EF4-FFF2-40B4-BE49-F238E27FC236}">
                <a16:creationId xmlns:a16="http://schemas.microsoft.com/office/drawing/2014/main" id="{72411C5B-B200-4487-AE54-4B51D1FBD2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1" y="2164361"/>
            <a:ext cx="4762500" cy="41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timizer2">
            <a:extLst>
              <a:ext uri="{FF2B5EF4-FFF2-40B4-BE49-F238E27FC236}">
                <a16:creationId xmlns:a16="http://schemas.microsoft.com/office/drawing/2014/main" id="{9747D6FE-C2B2-4920-BC62-2EF86A2DB35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4361"/>
            <a:ext cx="4762500" cy="41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37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52</Words>
  <Application>Microsoft Office PowerPoint</Application>
  <PresentationFormat>와이드스크린</PresentationFormat>
  <Paragraphs>24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Neue Haas Grotesk Text Pro</vt:lpstr>
      <vt:lpstr>AccentBoxVTI</vt:lpstr>
      <vt:lpstr>활성함수</vt:lpstr>
      <vt:lpstr>sigmoid</vt:lpstr>
      <vt:lpstr>ReLu</vt:lpstr>
      <vt:lpstr>Leakyed ReLu</vt:lpstr>
      <vt:lpstr>tanh</vt:lpstr>
      <vt:lpstr>Activation Functions</vt:lpstr>
      <vt:lpstr>최적화</vt:lpstr>
      <vt:lpstr>최적화</vt:lpstr>
      <vt:lpstr>최적화</vt:lpstr>
      <vt:lpstr>Layer</vt:lpstr>
      <vt:lpstr>Dense</vt:lpstr>
      <vt:lpstr>손실함수</vt:lpstr>
      <vt:lpstr>손실함수 개념</vt:lpstr>
      <vt:lpstr>손실함수 개념</vt:lpstr>
      <vt:lpstr>MSE</vt:lpstr>
      <vt:lpstr>RMSE</vt:lpstr>
      <vt:lpstr>Cross Entropy</vt:lpstr>
      <vt:lpstr>언제, 무엇을?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활성함수</dc:title>
  <dc:creator>lim haksoo</dc:creator>
  <cp:lastModifiedBy>lim haksoo</cp:lastModifiedBy>
  <cp:revision>9</cp:revision>
  <dcterms:created xsi:type="dcterms:W3CDTF">2020-10-15T12:13:00Z</dcterms:created>
  <dcterms:modified xsi:type="dcterms:W3CDTF">2020-10-23T22:11:59Z</dcterms:modified>
</cp:coreProperties>
</file>