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4" r:id="rId4"/>
    <p:sldId id="258" r:id="rId5"/>
    <p:sldId id="259" r:id="rId6"/>
    <p:sldId id="273" r:id="rId7"/>
    <p:sldId id="263" r:id="rId8"/>
    <p:sldId id="269" r:id="rId9"/>
    <p:sldId id="270" r:id="rId10"/>
    <p:sldId id="271" r:id="rId11"/>
    <p:sldId id="272" r:id="rId12"/>
    <p:sldId id="266" r:id="rId13"/>
    <p:sldId id="265" r:id="rId14"/>
    <p:sldId id="264" r:id="rId15"/>
    <p:sldId id="260" r:id="rId16"/>
    <p:sldId id="261" r:id="rId17"/>
    <p:sldId id="262" r:id="rId18"/>
    <p:sldId id="267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0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5Vj8yTANBY?feature=oembed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B67C63-21CE-4DD4-B07B-F0EA5AC8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9859B4-39BC-4F00-B149-6F7792E5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795528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/>
              <a:t>Deep Learning with </a:t>
            </a:r>
            <a:r>
              <a:rPr lang="en-US" altLang="ko-KR" sz="6000" dirty="0" err="1"/>
              <a:t>Keras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30AAF-2EEE-4E81-BE89-B84DF9BF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88366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/>
              <a:t>What is Deep Learning</a:t>
            </a: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3CCA-D1E3-4427-A05A-6C3CA7A40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5" b="90"/>
          <a:stretch/>
        </p:blipFill>
        <p:spPr>
          <a:xfrm>
            <a:off x="20" y="2651757"/>
            <a:ext cx="12191980" cy="4206245"/>
          </a:xfrm>
          <a:custGeom>
            <a:avLst/>
            <a:gdLst/>
            <a:ahLst/>
            <a:cxnLst/>
            <a:rect l="l" t="t" r="r" b="b"/>
            <a:pathLst>
              <a:path w="12192000" h="4206245">
                <a:moveTo>
                  <a:pt x="7221828" y="879"/>
                </a:moveTo>
                <a:cubicBezTo>
                  <a:pt x="7321999" y="5084"/>
                  <a:pt x="7421080" y="23261"/>
                  <a:pt x="7520947" y="31075"/>
                </a:cubicBezTo>
                <a:cubicBezTo>
                  <a:pt x="7615987" y="38571"/>
                  <a:pt x="7711026" y="49499"/>
                  <a:pt x="7806574" y="34506"/>
                </a:cubicBezTo>
                <a:cubicBezTo>
                  <a:pt x="7900292" y="21762"/>
                  <a:pt x="7995077" y="18776"/>
                  <a:pt x="8089405" y="25612"/>
                </a:cubicBezTo>
                <a:cubicBezTo>
                  <a:pt x="8193720" y="30821"/>
                  <a:pt x="8297780" y="48101"/>
                  <a:pt x="8402730" y="33616"/>
                </a:cubicBezTo>
                <a:cubicBezTo>
                  <a:pt x="8415956" y="32269"/>
                  <a:pt x="8429310" y="34010"/>
                  <a:pt x="8441737" y="38699"/>
                </a:cubicBezTo>
                <a:cubicBezTo>
                  <a:pt x="8482535" y="52255"/>
                  <a:pt x="8526485" y="53094"/>
                  <a:pt x="8567778" y="41113"/>
                </a:cubicBezTo>
                <a:cubicBezTo>
                  <a:pt x="8619999" y="27213"/>
                  <a:pt x="8674837" y="26297"/>
                  <a:pt x="8727490" y="38445"/>
                </a:cubicBezTo>
                <a:cubicBezTo>
                  <a:pt x="8805758" y="55470"/>
                  <a:pt x="8884280" y="72242"/>
                  <a:pt x="8965724" y="58266"/>
                </a:cubicBezTo>
                <a:cubicBezTo>
                  <a:pt x="9013117" y="50261"/>
                  <a:pt x="9057079" y="30821"/>
                  <a:pt x="9103836" y="21673"/>
                </a:cubicBezTo>
                <a:cubicBezTo>
                  <a:pt x="9238517" y="-4628"/>
                  <a:pt x="9374470" y="3249"/>
                  <a:pt x="9510422" y="12143"/>
                </a:cubicBezTo>
                <a:cubicBezTo>
                  <a:pt x="9643198" y="20910"/>
                  <a:pt x="9775338" y="38952"/>
                  <a:pt x="9908876" y="36284"/>
                </a:cubicBezTo>
                <a:cubicBezTo>
                  <a:pt x="9937311" y="36500"/>
                  <a:pt x="9965684" y="38876"/>
                  <a:pt x="9993750" y="43400"/>
                </a:cubicBezTo>
                <a:cubicBezTo>
                  <a:pt x="10097938" y="57122"/>
                  <a:pt x="10202634" y="70082"/>
                  <a:pt x="10305678" y="42383"/>
                </a:cubicBezTo>
                <a:cubicBezTo>
                  <a:pt x="10398062" y="17340"/>
                  <a:pt x="10494461" y="10695"/>
                  <a:pt x="10589399" y="22816"/>
                </a:cubicBezTo>
                <a:cubicBezTo>
                  <a:pt x="10714411" y="39194"/>
                  <a:pt x="10840770" y="42777"/>
                  <a:pt x="10966507" y="33489"/>
                </a:cubicBezTo>
                <a:cubicBezTo>
                  <a:pt x="11005971" y="29563"/>
                  <a:pt x="11045651" y="28153"/>
                  <a:pt x="11085306" y="29296"/>
                </a:cubicBezTo>
                <a:cubicBezTo>
                  <a:pt x="11374490" y="42510"/>
                  <a:pt x="11664564" y="25103"/>
                  <a:pt x="11953240" y="55851"/>
                </a:cubicBezTo>
                <a:cubicBezTo>
                  <a:pt x="11998873" y="61232"/>
                  <a:pt x="12044817" y="61626"/>
                  <a:pt x="12090273" y="57111"/>
                </a:cubicBezTo>
                <a:lnTo>
                  <a:pt x="12192000" y="35723"/>
                </a:lnTo>
                <a:lnTo>
                  <a:pt x="12192000" y="4206245"/>
                </a:lnTo>
                <a:lnTo>
                  <a:pt x="0" y="4206245"/>
                </a:lnTo>
                <a:lnTo>
                  <a:pt x="0" y="36060"/>
                </a:lnTo>
                <a:lnTo>
                  <a:pt x="6227" y="34760"/>
                </a:lnTo>
                <a:cubicBezTo>
                  <a:pt x="22764" y="29906"/>
                  <a:pt x="39831" y="27085"/>
                  <a:pt x="57050" y="26374"/>
                </a:cubicBezTo>
                <a:cubicBezTo>
                  <a:pt x="189699" y="9729"/>
                  <a:pt x="322475" y="14176"/>
                  <a:pt x="455759" y="19640"/>
                </a:cubicBezTo>
                <a:cubicBezTo>
                  <a:pt x="687894" y="29042"/>
                  <a:pt x="920283" y="39969"/>
                  <a:pt x="1152799" y="36666"/>
                </a:cubicBezTo>
                <a:cubicBezTo>
                  <a:pt x="1388746" y="33235"/>
                  <a:pt x="1624184" y="40478"/>
                  <a:pt x="1859877" y="50007"/>
                </a:cubicBezTo>
                <a:cubicBezTo>
                  <a:pt x="1963175" y="53946"/>
                  <a:pt x="2067109" y="57884"/>
                  <a:pt x="2168755" y="28534"/>
                </a:cubicBezTo>
                <a:cubicBezTo>
                  <a:pt x="2191727" y="23159"/>
                  <a:pt x="2215678" y="23680"/>
                  <a:pt x="2238383" y="30059"/>
                </a:cubicBezTo>
                <a:cubicBezTo>
                  <a:pt x="2352481" y="56614"/>
                  <a:pt x="2467214" y="64491"/>
                  <a:pt x="2582583" y="38317"/>
                </a:cubicBezTo>
                <a:cubicBezTo>
                  <a:pt x="2715206" y="9602"/>
                  <a:pt x="2851717" y="3465"/>
                  <a:pt x="2986373" y="20148"/>
                </a:cubicBezTo>
                <a:cubicBezTo>
                  <a:pt x="3109493" y="33870"/>
                  <a:pt x="3233247" y="48736"/>
                  <a:pt x="3356620" y="37682"/>
                </a:cubicBezTo>
                <a:cubicBezTo>
                  <a:pt x="3551528" y="20148"/>
                  <a:pt x="3746180" y="35395"/>
                  <a:pt x="3941087" y="40096"/>
                </a:cubicBezTo>
                <a:cubicBezTo>
                  <a:pt x="4005887" y="41621"/>
                  <a:pt x="4071068" y="54962"/>
                  <a:pt x="4135486" y="43018"/>
                </a:cubicBezTo>
                <a:cubicBezTo>
                  <a:pt x="4237006" y="24214"/>
                  <a:pt x="4337382" y="31456"/>
                  <a:pt x="4439028" y="42002"/>
                </a:cubicBezTo>
                <a:cubicBezTo>
                  <a:pt x="4633681" y="62332"/>
                  <a:pt x="4828207" y="72115"/>
                  <a:pt x="5021970" y="33997"/>
                </a:cubicBezTo>
                <a:cubicBezTo>
                  <a:pt x="5082069" y="22054"/>
                  <a:pt x="5141786" y="15193"/>
                  <a:pt x="5202902" y="31202"/>
                </a:cubicBezTo>
                <a:cubicBezTo>
                  <a:pt x="5229888" y="37364"/>
                  <a:pt x="5257981" y="36844"/>
                  <a:pt x="5284727" y="29678"/>
                </a:cubicBezTo>
                <a:cubicBezTo>
                  <a:pt x="5374023" y="9971"/>
                  <a:pt x="5466013" y="5676"/>
                  <a:pt x="5556757" y="16972"/>
                </a:cubicBezTo>
                <a:cubicBezTo>
                  <a:pt x="5631597" y="24214"/>
                  <a:pt x="5706686" y="29296"/>
                  <a:pt x="5781523" y="36920"/>
                </a:cubicBezTo>
                <a:cubicBezTo>
                  <a:pt x="5814812" y="40350"/>
                  <a:pt x="5848485" y="27645"/>
                  <a:pt x="5881264" y="39334"/>
                </a:cubicBezTo>
                <a:cubicBezTo>
                  <a:pt x="5953687" y="65254"/>
                  <a:pt x="6027889" y="62585"/>
                  <a:pt x="6101074" y="48101"/>
                </a:cubicBezTo>
                <a:cubicBezTo>
                  <a:pt x="6253468" y="16133"/>
                  <a:pt x="6410016" y="8916"/>
                  <a:pt x="6564709" y="26755"/>
                </a:cubicBezTo>
                <a:cubicBezTo>
                  <a:pt x="6628873" y="35141"/>
                  <a:pt x="6693292" y="47847"/>
                  <a:pt x="6758599" y="35141"/>
                </a:cubicBezTo>
                <a:cubicBezTo>
                  <a:pt x="6764749" y="34048"/>
                  <a:pt x="6770937" y="36818"/>
                  <a:pt x="6774228" y="42129"/>
                </a:cubicBezTo>
                <a:cubicBezTo>
                  <a:pt x="6806500" y="81517"/>
                  <a:pt x="6848429" y="80246"/>
                  <a:pt x="6891248" y="67541"/>
                </a:cubicBezTo>
                <a:cubicBezTo>
                  <a:pt x="6919353" y="58837"/>
                  <a:pt x="6946899" y="48406"/>
                  <a:pt x="6973708" y="36284"/>
                </a:cubicBezTo>
                <a:cubicBezTo>
                  <a:pt x="7020644" y="16819"/>
                  <a:pt x="7070501" y="5308"/>
                  <a:pt x="7121223" y="2233"/>
                </a:cubicBezTo>
                <a:cubicBezTo>
                  <a:pt x="7154926" y="-372"/>
                  <a:pt x="7188437" y="-522"/>
                  <a:pt x="7221828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460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F48C-933B-4224-8AAC-16B81BE4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&amp; Variance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81BD4E-2278-42D1-B942-F76E6C10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55499"/>
            <a:ext cx="49339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E12345-0557-4AE6-BE6E-658763406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4549"/>
            <a:ext cx="54102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7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F48C-933B-4224-8AAC-16B81BE4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7B818A-4CA3-4F8B-8A55-29F467DD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24" y="2923852"/>
            <a:ext cx="7821552" cy="26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6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1565A-FB95-40D8-9117-D2693ABB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algorithm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985A06-38F7-4575-A992-32529B4F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3" y="2672006"/>
            <a:ext cx="4389129" cy="27310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DBB5F-FB66-4915-92C1-DBE4BEB9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66" y="2250245"/>
            <a:ext cx="4362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4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222A-D2D7-4507-A8E7-13F65B09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53300B-9E64-4F2F-BFEE-B5B7D177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707"/>
            <a:ext cx="4465468" cy="10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3579E-A952-4DDB-8C9D-18A4B406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4A070-C77C-4A8D-8611-6A2432B4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36" y="2692025"/>
            <a:ext cx="5525240" cy="2916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B91C6-13A8-4790-9728-71001FEF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7" y="2860701"/>
            <a:ext cx="4888499" cy="29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D0851-2AAB-4F1B-8FFE-AF6E0C3C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Deep?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DD9CF-7CAE-4680-8AE0-A278521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98" y="1929385"/>
            <a:ext cx="9363075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A163-3F25-4E82-9C04-8994AF5A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neural network(CNN)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353653-C15C-4B81-A333-784A5491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2528"/>
            <a:ext cx="10506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1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7DC2A-584D-4E10-8F8A-D5DF925B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Network(RNN)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D73895-5C99-4002-984E-4EC926FC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43" y="2051989"/>
            <a:ext cx="10458450" cy="41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60C64-69ED-4872-8EA8-CED7D85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AD4A-1EE6-40EE-9CD9-2AA3A086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D2945-F325-4160-B66F-B705C34F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4" y="2359914"/>
            <a:ext cx="86677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2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6287-DB10-4C33-BD82-BDE0D016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CFA10-C043-4CBC-89C1-CEA106A7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95DBE-6E23-4E90-93D6-F6B83E5C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47" y="2399968"/>
            <a:ext cx="8116087" cy="33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296A-E487-4A33-8DF1-3534939D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Terms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8818D-6532-426F-8BD6-E24CAC55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Big Data</a:t>
            </a:r>
          </a:p>
          <a:p>
            <a:pPr lvl="1"/>
            <a:r>
              <a:rPr lang="en-US" altLang="ko-KR" dirty="0"/>
              <a:t>4V (Volume, Variety, Velocity + Value, Veracity)</a:t>
            </a:r>
          </a:p>
          <a:p>
            <a:r>
              <a:rPr lang="en-US" altLang="ko-KR" dirty="0"/>
              <a:t>Data Mining</a:t>
            </a:r>
          </a:p>
          <a:p>
            <a:pPr lvl="1"/>
            <a:r>
              <a:rPr lang="en-US" altLang="ko-KR" dirty="0"/>
              <a:t>Until finding features.</a:t>
            </a:r>
          </a:p>
          <a:p>
            <a:r>
              <a:rPr lang="en-US" altLang="ko-KR" dirty="0"/>
              <a:t>AI</a:t>
            </a:r>
          </a:p>
          <a:p>
            <a:pPr lvl="1"/>
            <a:r>
              <a:rPr lang="en-US" altLang="ko-KR" dirty="0"/>
              <a:t>Artificial Intelligence</a:t>
            </a:r>
          </a:p>
          <a:p>
            <a:r>
              <a:rPr lang="en-US" altLang="ko-KR" dirty="0"/>
              <a:t>Machine Learning</a:t>
            </a:r>
          </a:p>
          <a:p>
            <a:pPr lvl="1"/>
            <a:r>
              <a:rPr lang="en-US" altLang="ko-KR" dirty="0"/>
              <a:t>AI &gt; Machine Learning &gt; Deep Learning</a:t>
            </a:r>
          </a:p>
          <a:p>
            <a:pPr lvl="1"/>
            <a:r>
              <a:rPr lang="en-US" altLang="ko-KR" dirty="0"/>
              <a:t>Can study with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2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726F-BDA2-4DC4-81E5-278E2318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6254-2AA9-42FD-999B-F8BEC818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  <a:br>
              <a:rPr lang="en-US" altLang="ko-KR" dirty="0"/>
            </a:br>
            <a:r>
              <a:rPr lang="en-US" altLang="ko-KR" dirty="0"/>
              <a:t>teach correct answer, then study it. -&gt; classification, regression</a:t>
            </a:r>
          </a:p>
          <a:p>
            <a:r>
              <a:rPr lang="en-US" altLang="ko-KR" dirty="0"/>
              <a:t>Unsupervised learning</a:t>
            </a:r>
          </a:p>
          <a:p>
            <a:pPr marL="0" indent="0">
              <a:buNone/>
            </a:pPr>
            <a:r>
              <a:rPr lang="en-US" altLang="ko-KR" dirty="0"/>
              <a:t>   no label, cluster with similar </a:t>
            </a:r>
            <a:r>
              <a:rPr lang="en-US" altLang="ko-KR" dirty="0" err="1"/>
              <a:t>datas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Reinforcement Learning</a:t>
            </a:r>
          </a:p>
          <a:p>
            <a:pPr marL="0" indent="0">
              <a:buNone/>
            </a:pPr>
            <a:r>
              <a:rPr lang="en-US" altLang="ko-KR" dirty="0"/>
              <a:t>   prize, penalty -&gt; reward, reduce penalty</a:t>
            </a:r>
          </a:p>
        </p:txBody>
      </p:sp>
    </p:spTree>
    <p:extLst>
      <p:ext uri="{BB962C8B-B14F-4D97-AF65-F5344CB8AC3E}">
        <p14:creationId xmlns:p14="http://schemas.microsoft.com/office/powerpoint/2010/main" val="265210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4BC1-91EC-4E07-9A57-6D9DDEEC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(N·N) ? ANN !!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EAF6C6-AC2A-4DF0-9262-37F3356C8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8" y="3042354"/>
            <a:ext cx="3962743" cy="20829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870B76-73E5-43FB-9A35-9B35B1D6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82" y="2128838"/>
            <a:ext cx="3196440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4BC1-91EC-4E07-9A57-6D9DDEEC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Artificial Neural Network (ANN)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70B76-73E5-43FB-9A35-9B35B1D6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82" y="2128838"/>
            <a:ext cx="3196440" cy="3843338"/>
          </a:xfrm>
          <a:prstGeom prst="rect">
            <a:avLst/>
          </a:prstGeom>
        </p:spPr>
      </p:pic>
      <p:pic>
        <p:nvPicPr>
          <p:cNvPr id="6" name="온라인 미디어 5" title="[￭ﾕﾜ￪ﾸﾀ￬ﾞﾐ￫ﾧﾉ] ￬ﾅﾜ￫ﾡﾝ￬ﾝﾴ ￬ﾡﾴ￬ﾝﾄ ￬ﾶﾔ￫ﾦﾬ￭ﾕﾘ￫ﾊﾔ ￬ﾞﾥ￫ﾩﾴ￭ﾎﾸ￬ﾧﾑ">
            <a:hlinkClick r:id="" action="ppaction://media"/>
            <a:extLst>
              <a:ext uri="{FF2B5EF4-FFF2-40B4-BE49-F238E27FC236}">
                <a16:creationId xmlns:a16="http://schemas.microsoft.com/office/drawing/2014/main" id="{6DA3DA82-07E6-4E7A-9C6B-DACAB21C21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5678" y="2468658"/>
            <a:ext cx="5624744" cy="3163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3165C-33AC-4CEE-AD49-BB7B829530FE}"/>
              </a:ext>
            </a:extLst>
          </p:cNvPr>
          <p:cNvSpPr txBox="1"/>
          <p:nvPr/>
        </p:nvSpPr>
        <p:spPr>
          <a:xfrm>
            <a:off x="10459991" y="34290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군의관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B36B0-7854-443B-A16A-EDD2C83FEC79}"/>
              </a:ext>
            </a:extLst>
          </p:cNvPr>
          <p:cNvSpPr txBox="1"/>
          <p:nvPr/>
        </p:nvSpPr>
        <p:spPr>
          <a:xfrm>
            <a:off x="7909882" y="2939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832B5-5618-4968-AE07-01AF7195098D}"/>
              </a:ext>
            </a:extLst>
          </p:cNvPr>
          <p:cNvSpPr txBox="1"/>
          <p:nvPr/>
        </p:nvSpPr>
        <p:spPr>
          <a:xfrm>
            <a:off x="7909881" y="3865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21BEA-B15E-4615-9B5E-CB791A3D0D06}"/>
              </a:ext>
            </a:extLst>
          </p:cNvPr>
          <p:cNvSpPr txBox="1"/>
          <p:nvPr/>
        </p:nvSpPr>
        <p:spPr>
          <a:xfrm>
            <a:off x="9184936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20FB0-E98F-4126-B30C-45A1A34E9D01}"/>
              </a:ext>
            </a:extLst>
          </p:cNvPr>
          <p:cNvSpPr txBox="1"/>
          <p:nvPr/>
        </p:nvSpPr>
        <p:spPr>
          <a:xfrm>
            <a:off x="8007538" y="4835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DEEF3-B744-45D2-8F5D-E20C61C990F2}"/>
              </a:ext>
            </a:extLst>
          </p:cNvPr>
          <p:cNvSpPr txBox="1"/>
          <p:nvPr/>
        </p:nvSpPr>
        <p:spPr>
          <a:xfrm>
            <a:off x="9175171" y="4331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</a:t>
            </a:r>
          </a:p>
        </p:txBody>
      </p:sp>
    </p:spTree>
    <p:extLst>
      <p:ext uri="{BB962C8B-B14F-4D97-AF65-F5344CB8AC3E}">
        <p14:creationId xmlns:p14="http://schemas.microsoft.com/office/powerpoint/2010/main" val="23416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4BC1-91EC-4E07-9A57-6D9DDEEC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&amp; regression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5C12E39-28B4-47F8-9488-16269BDF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9952"/>
            <a:ext cx="5019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8CFCABD-1073-40D0-BAF7-4C85E2A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64" y="2639952"/>
            <a:ext cx="4640527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B2CAD-837A-4AB1-B4B6-F7EA3938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Magic of Weight and bias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4CA9F-B043-4BCC-A0D7-C45F6FA2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87" y="2328041"/>
            <a:ext cx="5082513" cy="3425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AFA4D7-9CFD-4076-B23E-B0F66EE6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61" y="2561019"/>
            <a:ext cx="5253639" cy="36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461D-7BFA-4733-8B5F-AFF6210B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2D56B-81C8-49DE-AEB5-0A1AC461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priority</a:t>
            </a:r>
          </a:p>
          <a:p>
            <a:r>
              <a:rPr lang="en-US" altLang="ko-KR" dirty="0"/>
              <a:t>Parameter</a:t>
            </a:r>
          </a:p>
          <a:p>
            <a:pPr lvl="1"/>
            <a:r>
              <a:rPr lang="en-US" altLang="ko-KR" dirty="0"/>
              <a:t>Weight is a parameter that controls the degree of influence that the input signal has on the resulting output.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F48C-933B-4224-8AAC-16B81BE4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&amp; Variance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596FDE-A0E0-4866-B649-9F56A18E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953087"/>
            <a:ext cx="5734050" cy="471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126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174</Words>
  <Application>Microsoft Office PowerPoint</Application>
  <PresentationFormat>와이드스크린</PresentationFormat>
  <Paragraphs>43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The Hand</vt:lpstr>
      <vt:lpstr>The Serif Hand Black</vt:lpstr>
      <vt:lpstr>SketchyVTI</vt:lpstr>
      <vt:lpstr>Deep Learning with Keras</vt:lpstr>
      <vt:lpstr>Related Terms </vt:lpstr>
      <vt:lpstr>Learning?</vt:lpstr>
      <vt:lpstr>Neural Network (N·N) ? ANN !!</vt:lpstr>
      <vt:lpstr>Artificial Neural Network (ANN)</vt:lpstr>
      <vt:lpstr>Classification &amp; regression</vt:lpstr>
      <vt:lpstr>Magic of Weight and bias</vt:lpstr>
      <vt:lpstr>weight</vt:lpstr>
      <vt:lpstr>Bias &amp; Variance</vt:lpstr>
      <vt:lpstr>Bias &amp; Variance</vt:lpstr>
      <vt:lpstr>fitting</vt:lpstr>
      <vt:lpstr>Gradient Descent algorithm</vt:lpstr>
      <vt:lpstr>Gradient Descent algorithm</vt:lpstr>
      <vt:lpstr>backpropagation</vt:lpstr>
      <vt:lpstr>What is Deep?</vt:lpstr>
      <vt:lpstr>Convolution neural network(CNN)</vt:lpstr>
      <vt:lpstr>Recurrent Neural Network(RNN)</vt:lpstr>
      <vt:lpstr>Generative Adversarial Network</vt:lpstr>
      <vt:lpstr>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Keras</dc:title>
  <dc:creator>user</dc:creator>
  <cp:lastModifiedBy>user</cp:lastModifiedBy>
  <cp:revision>26</cp:revision>
  <dcterms:created xsi:type="dcterms:W3CDTF">2020-07-05T11:19:47Z</dcterms:created>
  <dcterms:modified xsi:type="dcterms:W3CDTF">2020-08-02T10:06:13Z</dcterms:modified>
</cp:coreProperties>
</file>