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3" r:id="rId5"/>
    <p:sldId id="329" r:id="rId6"/>
    <p:sldId id="331" r:id="rId7"/>
    <p:sldId id="332" r:id="rId8"/>
    <p:sldId id="333" r:id="rId9"/>
    <p:sldId id="338" r:id="rId10"/>
    <p:sldId id="335" r:id="rId11"/>
    <p:sldId id="334" r:id="rId12"/>
    <p:sldId id="339" r:id="rId13"/>
    <p:sldId id="336" r:id="rId14"/>
    <p:sldId id="337" r:id="rId15"/>
    <p:sldId id="3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6" d="100"/>
          <a:sy n="246" d="100"/>
        </p:scale>
        <p:origin x="3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WPF MVVM </a:t>
            </a:r>
            <a:r>
              <a:rPr lang="ko-KR" altLang="en-US" sz="3200" dirty="0"/>
              <a:t>패턴을 이용한 계산기 만들기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제어</a:t>
            </a:r>
            <a:r>
              <a:rPr lang="en-US" altLang="ko-KR" sz="1400" dirty="0" smtClean="0"/>
              <a:t>SW </a:t>
            </a:r>
            <a:r>
              <a:rPr lang="ko-KR" altLang="en-US" sz="1400" dirty="0" smtClean="0"/>
              <a:t>파트 전상훈 선임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6448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r>
              <a:rPr lang="ko-KR" altLang="en-US" dirty="0" smtClean="0"/>
              <a:t>사항은 </a:t>
            </a:r>
            <a:r>
              <a:rPr lang="ko-KR" altLang="en-US" dirty="0" smtClean="0"/>
              <a:t>사칙 연산 우선 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까지 </a:t>
            </a:r>
            <a:r>
              <a:rPr lang="ko-KR" altLang="en-US" dirty="0" smtClean="0"/>
              <a:t>구현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UI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작화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상세하게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092899" y="2230203"/>
            <a:ext cx="569404" cy="46277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02</a:t>
            </a:r>
            <a:br>
              <a:rPr lang="en-US" altLang="ko-KR" dirty="0" smtClean="0"/>
            </a:br>
            <a:r>
              <a:rPr lang="en-US" altLang="ko-KR" dirty="0" smtClean="0"/>
              <a:t>03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기능명세서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기능명세서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93" y="1037525"/>
            <a:ext cx="6530679" cy="4532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값은 버튼으로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추가하는 커맨드를 바인딩하고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(0 ~ 9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로 각각의 숫자를 입력 가능하게 설계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5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054100"/>
            <a:ext cx="6300787" cy="507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051777" y="1151825"/>
            <a:ext cx="4987823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연산관련</a:t>
            </a:r>
            <a:r>
              <a:rPr lang="ko-KR" altLang="en-US" sz="1200" dirty="0" smtClean="0"/>
              <a:t> 기능은 </a:t>
            </a:r>
            <a:r>
              <a:rPr lang="en-US" altLang="ko-KR" sz="1200" dirty="0" err="1" smtClean="0"/>
              <a:t>DataOperator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커맨드 쪽으로 바인딩하여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각각의 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+,-,*,/</a:t>
            </a:r>
            <a:r>
              <a:rPr lang="ko-KR" altLang="en-US" sz="1200" dirty="0" smtClean="0"/>
              <a:t>로 상황에 맞게 연산 가능하게 설계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출력은 </a:t>
            </a:r>
            <a:r>
              <a:rPr lang="en-US" altLang="ko-KR" sz="1200" dirty="0" err="1" smtClean="0"/>
              <a:t>TextBlock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바인딩하여 </a:t>
            </a:r>
            <a:r>
              <a:rPr lang="ko-KR" altLang="en-US" sz="1200" dirty="0" err="1" smtClean="0"/>
              <a:t>연산후에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출력되도록 설계하였음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6275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916185" y="1485213"/>
            <a:ext cx="4114191" cy="3791122"/>
          </a:xfrm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모델 메모리와 모델 </a:t>
            </a:r>
            <a:r>
              <a:rPr lang="ko-KR" altLang="en-US" sz="1200" dirty="0" err="1" smtClean="0"/>
              <a:t>히스토리의</a:t>
            </a:r>
            <a:r>
              <a:rPr lang="ko-KR" altLang="en-US" sz="1200" dirty="0" smtClean="0"/>
              <a:t> 지속적인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변화를 바인딩하기위해서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옵저블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콜렉션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그리드뷰로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바인딩되어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모델의 실시간 변화를 확인이 가능해짐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메모리 모델의 연산 기능과 저장 기능을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구현 하였음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5" y="1416046"/>
            <a:ext cx="7371482" cy="49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ko-KR" altLang="en-US" dirty="0" smtClean="0"/>
              <a:t>하위 클래스 구조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552177" y="2037284"/>
            <a:ext cx="4519662" cy="132467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추가 적인 연산 기능 구현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지수화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루트 등등</a:t>
            </a:r>
            <a:r>
              <a:rPr lang="en-US" altLang="ko-KR" sz="1200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사칙 연산 우선순위 추가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5" y="1685552"/>
            <a:ext cx="6369084" cy="39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52D71-AA1A-4C9E-817C-092B44CC4C7B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9f8f5cdb-6f74-43b1-9aa9-ac4792d6eff0"/>
    <ds:schemaRef ds:uri="http://schemas.microsoft.com/office/2006/metadata/properties"/>
    <ds:schemaRef ds:uri="5287ea23-c7c1-471d-94e0-1f27800caf2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98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전상훈</cp:lastModifiedBy>
  <cp:revision>263</cp:revision>
  <dcterms:created xsi:type="dcterms:W3CDTF">2020-12-23T01:27:59Z</dcterms:created>
  <dcterms:modified xsi:type="dcterms:W3CDTF">2024-10-28T07:16:07Z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