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03" r:id="rId5"/>
    <p:sldId id="329" r:id="rId6"/>
    <p:sldId id="331" r:id="rId7"/>
    <p:sldId id="332" r:id="rId8"/>
    <p:sldId id="333" r:id="rId9"/>
    <p:sldId id="338" r:id="rId10"/>
    <p:sldId id="335" r:id="rId11"/>
    <p:sldId id="334" r:id="rId12"/>
    <p:sldId id="339" r:id="rId13"/>
    <p:sldId id="336" r:id="rId14"/>
    <p:sldId id="337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3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C21"/>
    <a:srgbClr val="651519"/>
    <a:srgbClr val="851C20"/>
    <a:srgbClr val="C83421"/>
    <a:srgbClr val="841B20"/>
    <a:srgbClr val="E73F21"/>
    <a:srgbClr val="393A3A"/>
    <a:srgbClr val="E7E8E9"/>
    <a:srgbClr val="821B2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31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EBF4-8E9E-4EEF-A1AD-6BC109FD57A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86FA-589B-45F9-AF38-9C3EF715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7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8644-31AA-42AE-9781-A6457094CA6F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CE4C5-166D-4F9E-9D6C-812F301C0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17153"/>
            <a:ext cx="484094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2" y="1187362"/>
            <a:ext cx="4145639" cy="2560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1" y="6019680"/>
            <a:ext cx="2256441" cy="36349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24906" y="1579897"/>
            <a:ext cx="7660737" cy="914400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r>
              <a:rPr lang="ko-KR" altLang="en-US" sz="4000" b="1" dirty="0">
                <a:solidFill>
                  <a:schemeClr val="bg1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제목을 입력하세요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880512" y="2640648"/>
            <a:ext cx="1165046" cy="250525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날짜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3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 Harb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08538" y="406725"/>
            <a:ext cx="2303431" cy="45344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715108" y="943832"/>
            <a:ext cx="684000" cy="54000"/>
          </a:xfrm>
          <a:prstGeom prst="rect">
            <a:avLst/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6419418"/>
            <a:ext cx="1787003" cy="2878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5138" y="1254623"/>
            <a:ext cx="10735226" cy="638115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is confidential and may not be reproduced or distributed to others at any time </a:t>
            </a:r>
            <a:b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our prior written consent.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5138" y="2308093"/>
            <a:ext cx="9887238" cy="212518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contained herein shall be construed as granting or conferring any rights by license or otherwise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any Confidential Information.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Information may pertain to prospective or unannounced products.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 agrees not to use any Confidential Information as a basis upon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develop or have a third party develop a competing or similar product.</a:t>
            </a:r>
          </a:p>
        </p:txBody>
      </p:sp>
    </p:spTree>
    <p:extLst>
      <p:ext uri="{BB962C8B-B14F-4D97-AF65-F5344CB8AC3E}">
        <p14:creationId xmlns:p14="http://schemas.microsoft.com/office/powerpoint/2010/main" val="4894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1691648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1599285" y="2197003"/>
            <a:ext cx="2346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b="1" dirty="0">
                <a:solidFill>
                  <a:srgbClr val="C00000"/>
                </a:solidFill>
                <a:latin typeface="맑은 고딕"/>
                <a:ea typeface="맑은 고딕"/>
                <a:cs typeface="Helvetica"/>
              </a:rPr>
              <a:t>CONTENTS</a:t>
            </a:r>
            <a:endParaRPr kumimoji="0" lang="ko-KR" altLang="en-US" sz="3200" b="1" dirty="0">
              <a:solidFill>
                <a:srgbClr val="C00000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4"/>
          <a:stretch/>
        </p:blipFill>
        <p:spPr>
          <a:xfrm rot="16200000" flipH="1">
            <a:off x="2593555" y="-2573667"/>
            <a:ext cx="167089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72" y="566748"/>
            <a:ext cx="1801529" cy="1122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80" y="137145"/>
            <a:ext cx="1777955" cy="2632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CC072-B52A-4FAE-979C-4A223AA649FF}"/>
              </a:ext>
            </a:extLst>
          </p:cNvPr>
          <p:cNvSpPr/>
          <p:nvPr userDrawn="1"/>
        </p:nvSpPr>
        <p:spPr>
          <a:xfrm>
            <a:off x="1695076" y="2781778"/>
            <a:ext cx="2101064" cy="9996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7741089" y="2526837"/>
            <a:ext cx="0" cy="433116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2899" y="2230203"/>
            <a:ext cx="569404" cy="4627796"/>
          </a:xfr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44" name="직사각형 43"/>
          <p:cNvSpPr/>
          <p:nvPr userDrawn="1"/>
        </p:nvSpPr>
        <p:spPr>
          <a:xfrm>
            <a:off x="7713923" y="2474096"/>
            <a:ext cx="47852" cy="4783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40000"/>
              </a:solidFill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 hasCustomPrompt="1"/>
          </p:nvPr>
        </p:nvSpPr>
        <p:spPr>
          <a:xfrm>
            <a:off x="7840561" y="2230203"/>
            <a:ext cx="3434164" cy="4644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37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9BC08-1F92-4AD1-86A3-C41C2223A6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F5F0E-1CF6-44DB-96A5-586F9479302E}"/>
              </a:ext>
            </a:extLst>
          </p:cNvPr>
          <p:cNvSpPr/>
          <p:nvPr userDrawn="1"/>
        </p:nvSpPr>
        <p:spPr>
          <a:xfrm>
            <a:off x="0" y="3383573"/>
            <a:ext cx="12192000" cy="90855"/>
          </a:xfrm>
          <a:prstGeom prst="rect">
            <a:avLst/>
          </a:prstGeom>
          <a:gradFill flip="none" rotWithShape="1">
            <a:gsLst>
              <a:gs pos="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D4D829-36C2-4504-B7E5-007475BC235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2" y="1476601"/>
            <a:ext cx="3600000" cy="36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F942A7-FABC-4356-9BD0-9884C1FB51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" y="642856"/>
            <a:ext cx="3040778" cy="4779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4285" y="1602173"/>
            <a:ext cx="1917323" cy="1073015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Helvetica" panose="020B0604020202020204" pitchFamily="34" charset="0"/>
              </a:rPr>
              <a:t>01.</a:t>
            </a:r>
            <a:endParaRPr lang="ko-KR" altLang="en-US" sz="8000" dirty="0">
              <a:solidFill>
                <a:schemeClr val="bg1"/>
              </a:solidFill>
              <a:latin typeface="+mn-ea"/>
              <a:cs typeface="Helvetica" panose="020B060402020202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439157" y="2649310"/>
            <a:ext cx="6335900" cy="914400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슬라이드 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33131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83440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 수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757043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28074" y="1794568"/>
            <a:ext cx="4468545" cy="4305831"/>
          </a:xfrm>
        </p:spPr>
        <p:txBody>
          <a:bodyPr/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텍스트 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64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34511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4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뒤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08530"/>
            <a:ext cx="4840941" cy="6858000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778100" y="2118937"/>
            <a:ext cx="4437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  <a:cs typeface="Helvetica" panose="020B0604020202020204" pitchFamily="34" charset="0"/>
              </a:rPr>
              <a:t>Thank You</a:t>
            </a:r>
            <a:endParaRPr kumimoji="0" lang="ko-KR" altLang="en-US" sz="6600" b="1" dirty="0">
              <a:solidFill>
                <a:schemeClr val="bg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" y="1371943"/>
            <a:ext cx="2191443" cy="32450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633554" y="6389879"/>
            <a:ext cx="2346712" cy="361116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of ATI 2021. All rights reserved</a:t>
            </a:r>
          </a:p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</a:rPr>
              <a:t>www.ati2000.co.kr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9" y="1089667"/>
            <a:ext cx="2698228" cy="1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A6A9-4EC0-4F01-BA4C-EB9C78191CD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8B99-6572-41AC-9FB3-72C30835A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3" r:id="rId4"/>
    <p:sldLayoutId id="2147483654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906" y="1579897"/>
            <a:ext cx="11429439" cy="9144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WPF MVVM </a:t>
            </a:r>
            <a:r>
              <a:rPr lang="ko-KR" altLang="en-US" sz="3200" dirty="0"/>
              <a:t>패턴을 이용한 계산기 만들기</a:t>
            </a:r>
            <a:endParaRPr lang="en-US" altLang="ko-KR" sz="32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80512" y="2399488"/>
            <a:ext cx="2415347" cy="366862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제어</a:t>
            </a:r>
            <a:r>
              <a:rPr lang="en-US" altLang="ko-KR" sz="1400" dirty="0" smtClean="0"/>
              <a:t>SW </a:t>
            </a:r>
            <a:r>
              <a:rPr lang="ko-KR" altLang="en-US" sz="1400" dirty="0" smtClean="0"/>
              <a:t>파트 전상훈 선임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17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6448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2" y="1102717"/>
            <a:ext cx="4403446" cy="48873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6552" y="3138616"/>
            <a:ext cx="887789" cy="191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6551" y="3357386"/>
            <a:ext cx="2209963" cy="26326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8275" y="1233616"/>
            <a:ext cx="669325" cy="191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94453" y="1425146"/>
            <a:ext cx="2158314" cy="4564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06341" y="3113551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 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37811" y="3392563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2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26780" y="964680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65473" y="1476632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570395" y="1102717"/>
            <a:ext cx="4519662" cy="4887343"/>
          </a:xfrm>
        </p:spPr>
        <p:txBody>
          <a:bodyPr anchor="t">
            <a:no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메모리 관련 기능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메모리 셋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메모리 값 </a:t>
            </a:r>
            <a:r>
              <a:rPr lang="en-US" altLang="ko-KR" sz="1200" dirty="0" smtClean="0"/>
              <a:t>+, </a:t>
            </a:r>
            <a:r>
              <a:rPr lang="ko-KR" altLang="en-US" sz="1200" dirty="0" smtClean="0"/>
              <a:t>메모리 값 </a:t>
            </a:r>
            <a:r>
              <a:rPr lang="en-US" altLang="ko-KR" sz="1200" dirty="0" smtClean="0"/>
              <a:t>-, </a:t>
            </a:r>
            <a:r>
              <a:rPr lang="ko-KR" altLang="en-US" sz="1200" dirty="0" smtClean="0"/>
              <a:t>메모리 리스트 </a:t>
            </a:r>
            <a:r>
              <a:rPr lang="ko-KR" altLang="en-US" sz="1200" dirty="0" err="1" smtClean="0"/>
              <a:t>클리어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연산 및 숫자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연산자 및 숫자 입력 시 </a:t>
            </a:r>
            <a:r>
              <a:rPr lang="ko-KR" altLang="en-US" sz="1200" dirty="0" err="1" smtClean="0"/>
              <a:t>입력값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결과값에 출력됨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히스토리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메모리 탭 시트 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해당 시트 표시됨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메모리 </a:t>
            </a:r>
            <a:r>
              <a:rPr lang="en-US" altLang="ko-KR" sz="1200" dirty="0" smtClean="0"/>
              <a:t>&amp; </a:t>
            </a:r>
            <a:r>
              <a:rPr lang="ko-KR" altLang="en-US" sz="1200" dirty="0" err="1" smtClean="0"/>
              <a:t>히스토리</a:t>
            </a:r>
            <a:r>
              <a:rPr lang="ko-KR" altLang="en-US" sz="1200" dirty="0" smtClean="0"/>
              <a:t> 리스트 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메모리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히스토리</a:t>
            </a:r>
            <a:r>
              <a:rPr lang="ko-KR" altLang="en-US" sz="1200" dirty="0" smtClean="0"/>
              <a:t> 모델 </a:t>
            </a:r>
            <a:r>
              <a:rPr lang="ko-KR" altLang="en-US" sz="1200" dirty="0" err="1" smtClean="0"/>
              <a:t>추가시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리스트뷰에</a:t>
            </a:r>
            <a:r>
              <a:rPr lang="ko-KR" altLang="en-US" sz="1200" dirty="0" smtClean="0"/>
              <a:t> 추가됨</a:t>
            </a:r>
            <a:endParaRPr lang="en-US" altLang="ko-KR" sz="12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86551" y="1233041"/>
            <a:ext cx="2191902" cy="1656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13337" y="1282688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5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78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2 (</a:t>
            </a:r>
            <a:r>
              <a:rPr lang="en-US" altLang="ko-KR" dirty="0" err="1" smtClean="0"/>
              <a:t>xaml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01368" y="4396153"/>
            <a:ext cx="9019639" cy="2031023"/>
          </a:xfrm>
        </p:spPr>
        <p:txBody>
          <a:bodyPr anchor="t">
            <a:no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스타일 구성 </a:t>
            </a:r>
            <a:r>
              <a:rPr lang="en-US" altLang="ko-KR" sz="1200" dirty="0" smtClean="0"/>
              <a:t>1 (</a:t>
            </a:r>
            <a:r>
              <a:rPr lang="ko-KR" altLang="en-US" sz="1200" dirty="0" smtClean="0"/>
              <a:t>버튼 스타일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%, CE, C, </a:t>
            </a:r>
            <a:r>
              <a:rPr lang="ko-KR" altLang="en-US" sz="1200" dirty="0" smtClean="0"/>
              <a:t>백스페이스</a:t>
            </a:r>
            <a:r>
              <a:rPr lang="en-US" altLang="ko-KR" sz="1200" dirty="0" smtClean="0"/>
              <a:t>, 1/x, x^2, root, </a:t>
            </a:r>
            <a:r>
              <a:rPr lang="ko-KR" altLang="en-US" sz="1200" dirty="0" smtClean="0"/>
              <a:t>사칙연산</a:t>
            </a:r>
            <a:r>
              <a:rPr lang="en-US" altLang="ko-KR" sz="1200" dirty="0" smtClean="0"/>
              <a:t>, equal </a:t>
            </a:r>
            <a:r>
              <a:rPr lang="ko-KR" altLang="en-US" sz="1200" dirty="0" smtClean="0"/>
              <a:t>에 적용됨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컨트롤 템플릿 활용하여 코너 라운드 </a:t>
            </a:r>
            <a:r>
              <a:rPr lang="en-US" altLang="ko-KR" sz="1200" dirty="0" smtClean="0"/>
              <a:t>3,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굵기 </a:t>
            </a:r>
            <a:r>
              <a:rPr lang="en-US" altLang="ko-KR" sz="1200" dirty="0" smtClean="0"/>
              <a:t>1,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색깔은 </a:t>
            </a:r>
            <a:r>
              <a:rPr lang="ko-KR" altLang="en-US" sz="1200" dirty="0" err="1" smtClean="0"/>
              <a:t>다크</a:t>
            </a:r>
            <a:r>
              <a:rPr lang="ko-KR" altLang="en-US" sz="1200" dirty="0" smtClean="0"/>
              <a:t> 그레이 적용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프레젠터는</a:t>
            </a:r>
            <a:r>
              <a:rPr lang="ko-KR" altLang="en-US" sz="1200" dirty="0" smtClean="0"/>
              <a:t> 중앙 적용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&gt; </a:t>
            </a:r>
            <a:r>
              <a:rPr lang="ko-KR" altLang="en-US" sz="1200" dirty="0" smtClean="0"/>
              <a:t>트리거 는 버튼 </a:t>
            </a:r>
            <a:r>
              <a:rPr lang="ko-KR" altLang="en-US" sz="1200" dirty="0" err="1" smtClean="0"/>
              <a:t>누를시에</a:t>
            </a:r>
            <a:r>
              <a:rPr lang="ko-KR" altLang="en-US" sz="1200" dirty="0" smtClean="0"/>
              <a:t> 색깔 고스트 화이트로 변경됨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3" y="1278181"/>
            <a:ext cx="88392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2 (</a:t>
            </a:r>
            <a:r>
              <a:rPr lang="en-US" altLang="ko-KR" dirty="0" err="1" smtClean="0"/>
              <a:t>xaml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01368" y="4396153"/>
            <a:ext cx="9019639" cy="203102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스타일 구성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버튼 스타일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메모리 기능 버튼에 적용됨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컨트롤 템플릿 활용하여 코너 라운드 </a:t>
            </a:r>
            <a:r>
              <a:rPr lang="en-US" altLang="ko-KR" sz="1200" dirty="0" smtClean="0"/>
              <a:t>3,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굵기 </a:t>
            </a:r>
            <a:r>
              <a:rPr lang="en-US" altLang="ko-KR" sz="1200" dirty="0" smtClean="0"/>
              <a:t>1,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색깔은 </a:t>
            </a:r>
            <a:r>
              <a:rPr lang="ko-KR" altLang="en-US" sz="1200" dirty="0" err="1" smtClean="0"/>
              <a:t>다크</a:t>
            </a:r>
            <a:r>
              <a:rPr lang="ko-KR" altLang="en-US" sz="1200" dirty="0" smtClean="0"/>
              <a:t> 그레이 적용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&gt; </a:t>
            </a:r>
            <a:r>
              <a:rPr lang="ko-KR" altLang="en-US" sz="1200" dirty="0" err="1" smtClean="0"/>
              <a:t>프레젠터는</a:t>
            </a:r>
            <a:r>
              <a:rPr lang="ko-KR" altLang="en-US" sz="1200" dirty="0" smtClean="0"/>
              <a:t> 중앙 적용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 백그라운드를 화이트로 변경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폰트 사이즈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로 변경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&gt; </a:t>
            </a:r>
            <a:r>
              <a:rPr lang="ko-KR" altLang="en-US" sz="1200" dirty="0" smtClean="0"/>
              <a:t>트리거 는 버튼 </a:t>
            </a:r>
            <a:r>
              <a:rPr lang="ko-KR" altLang="en-US" sz="1200" dirty="0" err="1" smtClean="0"/>
              <a:t>누를시에</a:t>
            </a:r>
            <a:r>
              <a:rPr lang="ko-KR" altLang="en-US" sz="1200" dirty="0" smtClean="0"/>
              <a:t> 색깔 라이트 그레이로 변경됨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68" y="1089147"/>
            <a:ext cx="67627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2 (</a:t>
            </a:r>
            <a:r>
              <a:rPr lang="en-US" altLang="ko-KR" dirty="0" err="1" smtClean="0"/>
              <a:t>xaml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01368" y="4396153"/>
            <a:ext cx="9019639" cy="203102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스타일 구성 </a:t>
            </a:r>
            <a:r>
              <a:rPr lang="en-US" altLang="ko-KR" sz="1200" dirty="0" smtClean="0"/>
              <a:t>3 (</a:t>
            </a:r>
            <a:r>
              <a:rPr lang="ko-KR" altLang="en-US" sz="1200" dirty="0" smtClean="0"/>
              <a:t>버튼 스타일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숫자 및 네거티브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닷 버튼에 적용함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컨트롤 템플릿 활용하여 코너 라운드 </a:t>
            </a:r>
            <a:r>
              <a:rPr lang="en-US" altLang="ko-KR" sz="1200" dirty="0" smtClean="0"/>
              <a:t>3,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굵기 </a:t>
            </a:r>
            <a:r>
              <a:rPr lang="en-US" altLang="ko-KR" sz="1200" dirty="0" smtClean="0"/>
              <a:t>1,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색깔은 </a:t>
            </a:r>
            <a:r>
              <a:rPr lang="ko-KR" altLang="en-US" sz="1200" dirty="0" err="1" smtClean="0"/>
              <a:t>다크</a:t>
            </a:r>
            <a:r>
              <a:rPr lang="ko-KR" altLang="en-US" sz="1200" dirty="0" smtClean="0"/>
              <a:t> 그레이 적용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&gt; </a:t>
            </a:r>
            <a:r>
              <a:rPr lang="ko-KR" altLang="en-US" sz="1200" dirty="0" err="1" smtClean="0"/>
              <a:t>프레젠터는</a:t>
            </a:r>
            <a:r>
              <a:rPr lang="ko-KR" altLang="en-US" sz="1200" dirty="0" smtClean="0"/>
              <a:t> 중앙 적용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 백그라운드를 화이트로 변경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&gt; </a:t>
            </a:r>
            <a:r>
              <a:rPr lang="ko-KR" altLang="en-US" sz="1200" dirty="0" smtClean="0"/>
              <a:t>트리거 는 버튼 </a:t>
            </a:r>
            <a:r>
              <a:rPr lang="ko-KR" altLang="en-US" sz="1200" dirty="0" err="1" smtClean="0"/>
              <a:t>누를시에</a:t>
            </a:r>
            <a:r>
              <a:rPr lang="ko-KR" altLang="en-US" sz="1200" dirty="0" smtClean="0"/>
              <a:t> 색깔 라이트 그레이로 변경됨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68" y="1173427"/>
            <a:ext cx="7972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2 (</a:t>
            </a:r>
            <a:r>
              <a:rPr lang="en-US" altLang="ko-KR" dirty="0" err="1" smtClean="0"/>
              <a:t>xaml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01368" y="4396153"/>
            <a:ext cx="9019639" cy="203102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스타일 구성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그리드 뷰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탭 시트의 그리드 뷰에 적용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탭 시트의 </a:t>
            </a:r>
            <a:r>
              <a:rPr lang="en-US" altLang="ko-KR" sz="1200" dirty="0" smtClean="0"/>
              <a:t>Header</a:t>
            </a:r>
            <a:r>
              <a:rPr lang="ko-KR" altLang="en-US" sz="1200" dirty="0" smtClean="0"/>
              <a:t>를 지우기 위함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40" y="2450594"/>
            <a:ext cx="42481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/>
              <a:t>3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바인딩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01368" y="4396153"/>
            <a:ext cx="9019639" cy="203102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바인딩 </a:t>
            </a:r>
            <a:r>
              <a:rPr lang="ko-KR" altLang="en-US" sz="1200" dirty="0" smtClean="0"/>
              <a:t>구성 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그리드 뷰</a:t>
            </a:r>
            <a:r>
              <a:rPr lang="en-US" altLang="ko-KR" sz="12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각각의 메모리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히스토리</a:t>
            </a:r>
            <a:r>
              <a:rPr lang="ko-KR" altLang="en-US" sz="1200" dirty="0" smtClean="0"/>
              <a:t> 모델을 디스플레이 멤버 바인딩을 통하여 바인딩 하였음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이후 </a:t>
            </a:r>
            <a:r>
              <a:rPr lang="ko-KR" altLang="en-US" sz="1200" dirty="0" err="1" smtClean="0"/>
              <a:t>옵저블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콜렉션을</a:t>
            </a:r>
            <a:r>
              <a:rPr lang="ko-KR" altLang="en-US" sz="1200" dirty="0" smtClean="0"/>
              <a:t> 통해서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변경시에</a:t>
            </a:r>
            <a:r>
              <a:rPr lang="ko-KR" altLang="en-US" sz="1200" dirty="0" smtClean="0"/>
              <a:t> 자동으로 데이터가 표시가능해짐</a:t>
            </a:r>
            <a:r>
              <a:rPr lang="en-US" altLang="ko-KR" sz="1200" dirty="0" smtClean="0"/>
              <a:t> 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8" y="1171658"/>
            <a:ext cx="5314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/>
              <a:t>3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바인딩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5" y="1395768"/>
            <a:ext cx="5867734" cy="371475"/>
          </a:xfrm>
          <a:prstGeom prst="rect">
            <a:avLst/>
          </a:prstGeom>
        </p:spPr>
      </p:pic>
      <p:sp>
        <p:nvSpPr>
          <p:cNvPr id="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85333" y="2184177"/>
            <a:ext cx="9019639" cy="1386337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바인딩 </a:t>
            </a:r>
            <a:r>
              <a:rPr lang="ko-KR" altLang="en-US" sz="1200" dirty="0" smtClean="0"/>
              <a:t>구성 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텍스트 </a:t>
            </a:r>
            <a:r>
              <a:rPr lang="ko-KR" altLang="en-US" sz="1200" dirty="0" err="1" smtClean="0"/>
              <a:t>블럭</a:t>
            </a:r>
            <a:r>
              <a:rPr lang="en-US" altLang="ko-KR" sz="12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테스트 블록을 사용하여 결과값과 </a:t>
            </a:r>
            <a:r>
              <a:rPr lang="ko-KR" altLang="en-US" sz="1200" dirty="0" err="1" smtClean="0"/>
              <a:t>입력값을</a:t>
            </a:r>
            <a:r>
              <a:rPr lang="ko-KR" altLang="en-US" sz="1200" dirty="0" smtClean="0"/>
              <a:t> 바인딩하여 해당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변경시에</a:t>
            </a:r>
            <a:r>
              <a:rPr lang="ko-KR" altLang="en-US" sz="1200" dirty="0" smtClean="0"/>
              <a:t> 출력되게 하였음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" y="3919925"/>
            <a:ext cx="6667500" cy="590550"/>
          </a:xfrm>
          <a:prstGeom prst="rect">
            <a:avLst/>
          </a:prstGeom>
        </p:spPr>
      </p:pic>
      <p:sp>
        <p:nvSpPr>
          <p:cNvPr id="1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85333" y="4722725"/>
            <a:ext cx="9019639" cy="1386337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바인딩 </a:t>
            </a:r>
            <a:r>
              <a:rPr lang="ko-KR" altLang="en-US" sz="1200" dirty="0" smtClean="0"/>
              <a:t>구성 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메모리 기능 버튼</a:t>
            </a:r>
            <a:r>
              <a:rPr lang="en-US" altLang="ko-KR" sz="12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커맨드를 바인딩하여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뷰모델에</a:t>
            </a:r>
            <a:r>
              <a:rPr lang="ko-KR" altLang="en-US" sz="1200" dirty="0" smtClean="0"/>
              <a:t> 작성된 기능을 실행하도록 하였음</a:t>
            </a:r>
            <a:r>
              <a:rPr lang="en-US" altLang="ko-KR" sz="12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61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/>
              <a:t>3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바인딩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81127" y="4073937"/>
            <a:ext cx="9019639" cy="1386337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바인딩 </a:t>
            </a:r>
            <a:r>
              <a:rPr lang="ko-KR" altLang="en-US" sz="1200" dirty="0" smtClean="0"/>
              <a:t>구성 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연산자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숫자 입력 </a:t>
            </a:r>
            <a:r>
              <a:rPr lang="ko-KR" altLang="en-US" sz="1200" dirty="0" smtClean="0"/>
              <a:t>버튼</a:t>
            </a:r>
            <a:r>
              <a:rPr lang="en-US" altLang="ko-KR" sz="12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각각의 기능에 맞게 커맨드를 바인딩 시키고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커맨드 </a:t>
            </a:r>
            <a:r>
              <a:rPr lang="ko-KR" altLang="en-US" sz="1200" dirty="0" err="1" smtClean="0"/>
              <a:t>호출시에</a:t>
            </a:r>
            <a:r>
              <a:rPr lang="ko-KR" altLang="en-US" sz="1200" dirty="0" smtClean="0"/>
              <a:t> 커맨드 </a:t>
            </a:r>
            <a:r>
              <a:rPr lang="ko-KR" altLang="en-US" sz="1200" dirty="0" err="1" smtClean="0"/>
              <a:t>파라미터에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따라 커맨드 내부에서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체크하고 그에 알맞은 기능이 실행되도록 구성하였음</a:t>
            </a:r>
            <a:r>
              <a:rPr lang="en-US" altLang="ko-KR" sz="1200" dirty="0" smtClean="0"/>
              <a:t>. 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7" y="2699637"/>
            <a:ext cx="9915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6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7092899" y="2230203"/>
            <a:ext cx="569404" cy="4627796"/>
          </a:xfrm>
        </p:spPr>
        <p:txBody>
          <a:bodyPr/>
          <a:lstStyle/>
          <a:p>
            <a:r>
              <a:rPr lang="en-US" altLang="ko-KR" dirty="0" smtClean="0"/>
              <a:t>01</a:t>
            </a:r>
            <a:br>
              <a:rPr lang="en-US" altLang="ko-KR" dirty="0" smtClean="0"/>
            </a:br>
            <a:r>
              <a:rPr lang="en-US" altLang="ko-KR" dirty="0" smtClean="0"/>
              <a:t>02</a:t>
            </a:r>
            <a:br>
              <a:rPr lang="en-US" altLang="ko-KR" dirty="0" smtClean="0"/>
            </a:br>
            <a:r>
              <a:rPr lang="en-US" altLang="ko-KR" dirty="0" smtClean="0"/>
              <a:t>03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기능명세서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UI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기능명세서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6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93" y="1037525"/>
            <a:ext cx="6530679" cy="4532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27661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입력 값은 버튼으로 </a:t>
            </a:r>
            <a:r>
              <a:rPr lang="ko-KR" altLang="en-US" sz="1200" dirty="0" err="1" smtClean="0"/>
              <a:t>입력값을</a:t>
            </a:r>
            <a:r>
              <a:rPr lang="ko-KR" altLang="en-US" sz="1200" dirty="0" smtClean="0"/>
              <a:t> 추가하는 커맨드를 바인딩하고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커맨드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(0 ~ 9</a:t>
            </a:r>
            <a:r>
              <a:rPr lang="ko-KR" altLang="en-US" sz="1200" dirty="0" smtClean="0"/>
              <a:t>까지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로 각각의 숫자를 입력 가능하게 설계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ko-KR" altLang="en-US" sz="1200" dirty="0" smtClean="0"/>
              <a:t>스타일 적용하여 버튼 디자인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변경이 용의하게 하였음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55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1054100"/>
            <a:ext cx="6300787" cy="5073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051777" y="1151825"/>
            <a:ext cx="4987823" cy="27661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연산관련</a:t>
            </a:r>
            <a:r>
              <a:rPr lang="ko-KR" altLang="en-US" sz="1200" dirty="0" smtClean="0"/>
              <a:t> 기능은 </a:t>
            </a:r>
            <a:r>
              <a:rPr lang="en-US" altLang="ko-KR" sz="1200" dirty="0" err="1" smtClean="0"/>
              <a:t>DataOperator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커맨드 쪽으로 바인딩하여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각각의 커맨드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+,-,*,/</a:t>
            </a:r>
            <a:r>
              <a:rPr lang="ko-KR" altLang="en-US" sz="1200" dirty="0" smtClean="0"/>
              <a:t>로 상황에 맞게 연산 가능하게 설계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스타일 적용하여 버튼 디자인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변경이 용의하게 하였음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출력은 </a:t>
            </a:r>
            <a:r>
              <a:rPr lang="en-US" altLang="ko-KR" sz="1200" dirty="0" err="1" smtClean="0"/>
              <a:t>TextBlock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DisplayData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바인딩하여 </a:t>
            </a:r>
            <a:r>
              <a:rPr lang="ko-KR" altLang="en-US" sz="1200" dirty="0" err="1" smtClean="0"/>
              <a:t>연산후에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DisplayData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변경시에</a:t>
            </a:r>
            <a:r>
              <a:rPr lang="ko-KR" altLang="en-US" sz="1200" dirty="0" smtClean="0"/>
              <a:t> 출력되도록 설계하였음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2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클래스 구조</a:t>
            </a:r>
          </a:p>
        </p:txBody>
      </p:sp>
    </p:spTree>
    <p:extLst>
      <p:ext uri="{BB962C8B-B14F-4D97-AF65-F5344CB8AC3E}">
        <p14:creationId xmlns:p14="http://schemas.microsoft.com/office/powerpoint/2010/main" val="36275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757043"/>
          </a:xfrm>
        </p:spPr>
        <p:txBody>
          <a:bodyPr/>
          <a:lstStyle/>
          <a:p>
            <a:r>
              <a:rPr lang="en-US" altLang="ko-KR" dirty="0" smtClean="0"/>
              <a:t>MVVM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916185" y="1485213"/>
            <a:ext cx="4114191" cy="3791122"/>
          </a:xfrm>
        </p:spPr>
        <p:txBody>
          <a:bodyPr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모델 메모리와 모델 </a:t>
            </a:r>
            <a:r>
              <a:rPr lang="ko-KR" altLang="en-US" sz="1200" dirty="0" err="1" smtClean="0"/>
              <a:t>히스토리의</a:t>
            </a:r>
            <a:r>
              <a:rPr lang="ko-KR" altLang="en-US" sz="1200" dirty="0" smtClean="0"/>
              <a:t> 지속적인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변화를 바인딩하기위해서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옵저블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콜렉션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변경시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그리드뷰로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바인딩되어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모델의 실시간 변화를 확인이 가능해짐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메모리 모델의 연산 기능과 저장 기능을 </a:t>
            </a:r>
            <a:r>
              <a:rPr lang="ko-KR" altLang="en-US" sz="1200" dirty="0" err="1" smtClean="0"/>
              <a:t>뷰모델에</a:t>
            </a:r>
            <a:r>
              <a:rPr lang="ko-KR" altLang="en-US" sz="1200" dirty="0" smtClean="0"/>
              <a:t> 구현 하였음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5" y="1416046"/>
            <a:ext cx="7371482" cy="49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757043"/>
          </a:xfrm>
        </p:spPr>
        <p:txBody>
          <a:bodyPr/>
          <a:lstStyle/>
          <a:p>
            <a:r>
              <a:rPr lang="ko-KR" altLang="en-US" dirty="0" smtClean="0"/>
              <a:t>하위 클래스 구조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552177" y="2037284"/>
            <a:ext cx="4519662" cy="132467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추가 적인 연산 기능 구현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지수화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루트 등등</a:t>
            </a:r>
            <a:r>
              <a:rPr lang="en-US" altLang="ko-KR" sz="1200" dirty="0" smtClean="0"/>
              <a:t>..)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사칙 연산 우선순위 추가</a:t>
            </a:r>
            <a:endParaRPr lang="en-US" altLang="ko-KR" sz="12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5" y="1685552"/>
            <a:ext cx="6369084" cy="39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AutoNum type="arabicPeriod"/>
          <a:defRPr sz="14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7F948F75E8F274E9D5EEB3077E57807" ma:contentTypeVersion="14" ma:contentTypeDescription="새 문서를 만듭니다." ma:contentTypeScope="" ma:versionID="383915c68c9dcfafa8e4a54ef9856791">
  <xsd:schema xmlns:xsd="http://www.w3.org/2001/XMLSchema" xmlns:xs="http://www.w3.org/2001/XMLSchema" xmlns:p="http://schemas.microsoft.com/office/2006/metadata/properties" xmlns:ns2="5287ea23-c7c1-471d-94e0-1f27800caf25" xmlns:ns3="9f8f5cdb-6f74-43b1-9aa9-ac4792d6eff0" targetNamespace="http://schemas.microsoft.com/office/2006/metadata/properties" ma:root="true" ma:fieldsID="b50d3e76b9750a35d841828d9dd8cc50" ns2:_="" ns3:_="">
    <xsd:import namespace="5287ea23-c7c1-471d-94e0-1f27800caf25"/>
    <xsd:import namespace="9f8f5cdb-6f74-43b1-9aa9-ac4792d6ef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7ea23-c7c1-471d-94e0-1f27800ca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1810d4f8-e228-4eb6-8de4-df9f2916e8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f5cdb-6f74-43b1-9aa9-ac4792d6eff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18da5bf-08ef-4281-a16a-cfedc852e5e5}" ma:internalName="TaxCatchAll" ma:showField="CatchAllData" ma:web="9f8f5cdb-6f74-43b1-9aa9-ac4792d6ef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87ea23-c7c1-471d-94e0-1f27800caf25">
      <Terms xmlns="http://schemas.microsoft.com/office/infopath/2007/PartnerControls"/>
    </lcf76f155ced4ddcb4097134ff3c332f>
    <TaxCatchAll xmlns="9f8f5cdb-6f74-43b1-9aa9-ac4792d6eff0" xsi:nil="true"/>
  </documentManagement>
</p:properties>
</file>

<file path=customXml/itemProps1.xml><?xml version="1.0" encoding="utf-8"?>
<ds:datastoreItem xmlns:ds="http://schemas.openxmlformats.org/officeDocument/2006/customXml" ds:itemID="{94D9C3E4-5230-48BB-918F-48AFCBD94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87ea23-c7c1-471d-94e0-1f27800caf25"/>
    <ds:schemaRef ds:uri="9f8f5cdb-6f74-43b1-9aa9-ac4792d6e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0B503-7AB3-4C80-B692-7C53279A1A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B52D71-AA1A-4C9E-817C-092B44CC4C7B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9f8f5cdb-6f74-43b1-9aa9-ac4792d6eff0"/>
    <ds:schemaRef ds:uri="http://schemas.microsoft.com/office/2006/metadata/properties"/>
    <ds:schemaRef ds:uri="5287ea23-c7c1-471d-94e0-1f27800caf25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5849</TotalTime>
  <Words>489</Words>
  <Application>Microsoft Office PowerPoint</Application>
  <PresentationFormat>와이드스크린</PresentationFormat>
  <Paragraphs>71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Helvetica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차지혜</dc:creator>
  <cp:lastModifiedBy>전상훈</cp:lastModifiedBy>
  <cp:revision>280</cp:revision>
  <dcterms:created xsi:type="dcterms:W3CDTF">2020-12-23T01:27:59Z</dcterms:created>
  <dcterms:modified xsi:type="dcterms:W3CDTF">2024-10-28T08:53:33Z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0x01010097F948F75E8F274E9D5EEB3077E57807</vt:lpwstr>
  </property>
</Properties>
</file>