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3" r:id="rId5"/>
    <p:sldId id="329" r:id="rId6"/>
    <p:sldId id="331" r:id="rId7"/>
    <p:sldId id="332" r:id="rId8"/>
    <p:sldId id="333" r:id="rId9"/>
    <p:sldId id="338" r:id="rId10"/>
    <p:sldId id="335" r:id="rId11"/>
    <p:sldId id="334" r:id="rId12"/>
    <p:sldId id="339" r:id="rId13"/>
    <p:sldId id="336" r:id="rId14"/>
    <p:sldId id="337" r:id="rId15"/>
    <p:sldId id="33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21"/>
    <a:srgbClr val="651519"/>
    <a:srgbClr val="851C20"/>
    <a:srgbClr val="C83421"/>
    <a:srgbClr val="841B20"/>
    <a:srgbClr val="E73F21"/>
    <a:srgbClr val="393A3A"/>
    <a:srgbClr val="E7E8E9"/>
    <a:srgbClr val="821B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BF4-8E9E-4EEF-A1AD-6BC109FD57A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86FA-589B-45F9-AF38-9C3EF715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7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644-31AA-42AE-9781-A6457094CA6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CE4C5-166D-4F9E-9D6C-812F301C0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489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7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9BC08-1F92-4AD1-86A3-C41C2223A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F5F0E-1CF6-44DB-96A5-586F9479302E}"/>
              </a:ext>
            </a:extLst>
          </p:cNvPr>
          <p:cNvSpPr/>
          <p:nvPr userDrawn="1"/>
        </p:nvSpPr>
        <p:spPr>
          <a:xfrm>
            <a:off x="0" y="3383573"/>
            <a:ext cx="12192000" cy="90855"/>
          </a:xfrm>
          <a:prstGeom prst="rect">
            <a:avLst/>
          </a:prstGeom>
          <a:gradFill flip="none" rotWithShape="1">
            <a:gsLst>
              <a:gs pos="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D829-36C2-4504-B7E5-007475BC235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" y="1476601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942A7-FABC-4356-9BD0-9884C1FB5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" y="642856"/>
            <a:ext cx="3040778" cy="4779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4285" y="1602173"/>
            <a:ext cx="1917323" cy="107301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Helvetica" panose="020B0604020202020204" pitchFamily="34" charset="0"/>
              </a:rPr>
              <a:t>01.</a:t>
            </a:r>
            <a:endParaRPr lang="ko-KR" altLang="en-US" sz="8000" dirty="0">
              <a:solidFill>
                <a:schemeClr val="bg1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9157" y="2649310"/>
            <a:ext cx="6335900" cy="9144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3131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83440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 수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75704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28074" y="1794568"/>
            <a:ext cx="4468545" cy="4305831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텍스트 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64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34511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4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08530"/>
            <a:ext cx="4840941" cy="6858000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778100" y="2118937"/>
            <a:ext cx="4437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600" b="1" dirty="0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" y="1371943"/>
            <a:ext cx="2191443" cy="32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3554" y="6389879"/>
            <a:ext cx="2346712" cy="361116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of ATI 2021. All rights reserved</a:t>
            </a:r>
          </a:p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</a:rPr>
              <a:t>www.ati2000.co.kr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" y="1089667"/>
            <a:ext cx="2698228" cy="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3" r:id="rId4"/>
    <p:sldLayoutId id="2147483654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906" y="1579897"/>
            <a:ext cx="11429439" cy="9144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WPF MVVM </a:t>
            </a:r>
            <a:r>
              <a:rPr lang="ko-KR" altLang="en-US" sz="3200" dirty="0"/>
              <a:t>패턴을 이용한 계산기 만들기</a:t>
            </a:r>
            <a:endParaRPr lang="en-US" altLang="ko-KR" sz="32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0512" y="2399488"/>
            <a:ext cx="2415347" cy="366862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제어</a:t>
            </a:r>
            <a:r>
              <a:rPr lang="en-US" altLang="ko-KR" sz="1400" dirty="0" smtClean="0"/>
              <a:t>SW </a:t>
            </a:r>
            <a:r>
              <a:rPr lang="ko-KR" altLang="en-US" sz="1400" dirty="0" smtClean="0"/>
              <a:t>파트 전상훈 선임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6448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진행 사항은 기본적인 </a:t>
            </a:r>
            <a:r>
              <a:rPr lang="ko-KR" altLang="en-US" dirty="0" smtClean="0"/>
              <a:t>연산 기능까지 구현 완료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092899" y="2230203"/>
            <a:ext cx="569404" cy="4627796"/>
          </a:xfrm>
        </p:spPr>
        <p:txBody>
          <a:bodyPr/>
          <a:lstStyle/>
          <a:p>
            <a:r>
              <a:rPr lang="en-US" altLang="ko-KR" dirty="0" smtClean="0"/>
              <a:t>01</a:t>
            </a:r>
            <a:br>
              <a:rPr lang="en-US" altLang="ko-KR" dirty="0" smtClean="0"/>
            </a:br>
            <a:r>
              <a:rPr lang="en-US" altLang="ko-KR" dirty="0" smtClean="0"/>
              <a:t>02</a:t>
            </a:r>
            <a:br>
              <a:rPr lang="en-US" altLang="ko-KR" dirty="0" smtClean="0"/>
            </a:br>
            <a:r>
              <a:rPr lang="en-US" altLang="ko-KR" dirty="0" smtClean="0"/>
              <a:t>03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기능명세서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기능명세서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6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93" y="1037525"/>
            <a:ext cx="6530679" cy="4532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27661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입력 값은 버튼으로 </a:t>
            </a:r>
            <a:r>
              <a:rPr lang="ko-KR" altLang="en-US" sz="1200" dirty="0" err="1" smtClean="0"/>
              <a:t>입력값을</a:t>
            </a:r>
            <a:r>
              <a:rPr lang="ko-KR" altLang="en-US" sz="1200" dirty="0" smtClean="0"/>
              <a:t> 추가하는 커맨드를 </a:t>
            </a:r>
            <a:r>
              <a:rPr lang="ko-KR" altLang="en-US" sz="1200" dirty="0" smtClean="0"/>
              <a:t>바인딩하고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커맨드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(0 ~ 9</a:t>
            </a:r>
            <a:r>
              <a:rPr lang="ko-KR" altLang="en-US" sz="1200" dirty="0" smtClean="0"/>
              <a:t>까지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로 </a:t>
            </a:r>
            <a:r>
              <a:rPr lang="ko-KR" altLang="en-US" sz="1200" dirty="0" smtClean="0"/>
              <a:t>각각의 </a:t>
            </a:r>
            <a:r>
              <a:rPr lang="ko-KR" altLang="en-US" sz="1200" dirty="0" smtClean="0"/>
              <a:t>숫자를 입력 가능하게 </a:t>
            </a:r>
            <a:r>
              <a:rPr lang="ko-KR" altLang="en-US" sz="1200" dirty="0" smtClean="0"/>
              <a:t>설계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ko-KR" altLang="en-US" sz="1200" dirty="0" smtClean="0"/>
              <a:t>스타일 </a:t>
            </a:r>
            <a:r>
              <a:rPr lang="ko-KR" altLang="en-US" sz="1200" dirty="0" smtClean="0"/>
              <a:t>적용하여 버튼 </a:t>
            </a:r>
            <a:r>
              <a:rPr lang="ko-KR" altLang="en-US" sz="1200" dirty="0" smtClean="0"/>
              <a:t>디자인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변경이 </a:t>
            </a:r>
            <a:r>
              <a:rPr lang="ko-KR" altLang="en-US" sz="1200" dirty="0" smtClean="0"/>
              <a:t>용의하게 하였음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55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1054100"/>
            <a:ext cx="6300787" cy="507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051777" y="1151825"/>
            <a:ext cx="4987823" cy="27661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연산관련</a:t>
            </a:r>
            <a:r>
              <a:rPr lang="ko-KR" altLang="en-US" sz="1200" dirty="0" smtClean="0"/>
              <a:t> 기능은 </a:t>
            </a:r>
            <a:r>
              <a:rPr lang="en-US" altLang="ko-KR" sz="1200" dirty="0" err="1" smtClean="0"/>
              <a:t>DataOperator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커맨드 쪽으로 바인딩하여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각각의 커맨드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+,-,*,/</a:t>
            </a:r>
            <a:r>
              <a:rPr lang="ko-KR" altLang="en-US" sz="1200" dirty="0" smtClean="0"/>
              <a:t>로 상황에 맞게 연산 가능하게 설계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스타일 적용하여 버튼 디자인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변경이 용의하게 하였음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출력은 </a:t>
            </a:r>
            <a:r>
              <a:rPr lang="en-US" altLang="ko-KR" sz="1200" dirty="0" err="1" smtClean="0"/>
              <a:t>TextBlock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DisplayData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바인딩하여 </a:t>
            </a:r>
            <a:r>
              <a:rPr lang="ko-KR" altLang="en-US" sz="1200" dirty="0" err="1" smtClean="0"/>
              <a:t>연산후에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DisplayData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변경시에</a:t>
            </a:r>
            <a:r>
              <a:rPr lang="ko-KR" altLang="en-US" sz="1200" dirty="0" smtClean="0"/>
              <a:t> 출력되도록 설계하였음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36275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5" y="1485213"/>
            <a:ext cx="5327040" cy="4815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757043"/>
          </a:xfrm>
        </p:spPr>
        <p:txBody>
          <a:bodyPr/>
          <a:lstStyle/>
          <a:p>
            <a:r>
              <a:rPr lang="en-US" altLang="ko-KR" dirty="0" smtClean="0"/>
              <a:t>MVVM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312792" y="1485213"/>
            <a:ext cx="4987823" cy="1192302"/>
          </a:xfrm>
        </p:spPr>
        <p:txBody>
          <a:bodyPr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기존인 </a:t>
            </a:r>
            <a:r>
              <a:rPr lang="en-US" altLang="ko-KR" sz="1200" dirty="0" smtClean="0"/>
              <a:t>View, </a:t>
            </a:r>
            <a:r>
              <a:rPr lang="en-US" altLang="ko-KR" sz="1200" dirty="0" err="1" smtClean="0"/>
              <a:t>MainViewModel</a:t>
            </a:r>
            <a:r>
              <a:rPr lang="en-US" altLang="ko-KR" sz="1200" dirty="0" smtClean="0"/>
              <a:t>, Model</a:t>
            </a:r>
            <a:r>
              <a:rPr lang="ko-KR" altLang="en-US" sz="1200" dirty="0" smtClean="0"/>
              <a:t>을 사용하고 </a:t>
            </a:r>
            <a:r>
              <a:rPr lang="en-US" altLang="ko-KR" sz="1200" dirty="0" err="1" smtClean="0"/>
              <a:t>RelayCommand</a:t>
            </a:r>
            <a:r>
              <a:rPr lang="ko-KR" altLang="en-US" sz="1200" dirty="0" smtClean="0"/>
              <a:t>를 구현하여 </a:t>
            </a:r>
            <a:r>
              <a:rPr lang="en-US" altLang="ko-KR" sz="1200" dirty="0" smtClean="0"/>
              <a:t>View,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사이의 의존성을 제거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연산 및 행동들의 대한 기능 추가에 대한 넓은 접근성을 얻기 위해서 추상화 사용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757043"/>
          </a:xfrm>
        </p:spPr>
        <p:txBody>
          <a:bodyPr/>
          <a:lstStyle/>
          <a:p>
            <a:r>
              <a:rPr lang="ko-KR" altLang="en-US" dirty="0" smtClean="0"/>
              <a:t>하위 클래스 구조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552177" y="2037284"/>
            <a:ext cx="4519662" cy="132467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기능 추가에 대한 넓은 접근성을 얻기 위해서 </a:t>
            </a:r>
            <a:r>
              <a:rPr lang="en-US" altLang="ko-KR" sz="1200" dirty="0" err="1" smtClean="0"/>
              <a:t>I</a:t>
            </a:r>
            <a:r>
              <a:rPr lang="en-US" altLang="ko-KR" sz="1200" dirty="0" err="1"/>
              <a:t>C</a:t>
            </a:r>
            <a:r>
              <a:rPr lang="en-US" altLang="ko-KR" sz="1200" dirty="0" err="1" smtClean="0"/>
              <a:t>ommand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ko-KR" altLang="en-US" sz="1200" dirty="0" smtClean="0"/>
              <a:t>추상화를 사용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기본 연산에는 </a:t>
            </a:r>
            <a:r>
              <a:rPr lang="en-US" altLang="ko-KR" sz="1200" dirty="0" smtClean="0"/>
              <a:t>CLR </a:t>
            </a:r>
            <a:r>
              <a:rPr lang="ko-KR" altLang="en-US" sz="1200" dirty="0" smtClean="0"/>
              <a:t>구조를 활용하여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타 </a:t>
            </a:r>
            <a:r>
              <a:rPr lang="ko-KR" altLang="en-US" sz="1200" dirty="0" smtClean="0"/>
              <a:t>언어의 </a:t>
            </a:r>
            <a:r>
              <a:rPr lang="ko-KR" altLang="en-US" sz="1200" dirty="0" err="1" smtClean="0"/>
              <a:t>접근형</a:t>
            </a:r>
            <a:r>
              <a:rPr lang="ko-KR" altLang="en-US" sz="1200" dirty="0" smtClean="0"/>
              <a:t> 확보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93" y="1653891"/>
            <a:ext cx="7099739" cy="430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AutoNum type="arabicPeriod"/>
          <a:defRPr sz="14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87ea23-c7c1-471d-94e0-1f27800caf25">
      <Terms xmlns="http://schemas.microsoft.com/office/infopath/2007/PartnerControls"/>
    </lcf76f155ced4ddcb4097134ff3c332f>
    <TaxCatchAll xmlns="9f8f5cdb-6f74-43b1-9aa9-ac4792d6eff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7F948F75E8F274E9D5EEB3077E57807" ma:contentTypeVersion="14" ma:contentTypeDescription="새 문서를 만듭니다." ma:contentTypeScope="" ma:versionID="383915c68c9dcfafa8e4a54ef9856791">
  <xsd:schema xmlns:xsd="http://www.w3.org/2001/XMLSchema" xmlns:xs="http://www.w3.org/2001/XMLSchema" xmlns:p="http://schemas.microsoft.com/office/2006/metadata/properties" xmlns:ns2="5287ea23-c7c1-471d-94e0-1f27800caf25" xmlns:ns3="9f8f5cdb-6f74-43b1-9aa9-ac4792d6eff0" targetNamespace="http://schemas.microsoft.com/office/2006/metadata/properties" ma:root="true" ma:fieldsID="b50d3e76b9750a35d841828d9dd8cc50" ns2:_="" ns3:_="">
    <xsd:import namespace="5287ea23-c7c1-471d-94e0-1f27800caf25"/>
    <xsd:import namespace="9f8f5cdb-6f74-43b1-9aa9-ac4792d6e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7ea23-c7c1-471d-94e0-1f27800ca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1810d4f8-e228-4eb6-8de4-df9f2916e8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f5cdb-6f74-43b1-9aa9-ac4792d6eff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18da5bf-08ef-4281-a16a-cfedc852e5e5}" ma:internalName="TaxCatchAll" ma:showField="CatchAllData" ma:web="9f8f5cdb-6f74-43b1-9aa9-ac4792d6ef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B52D71-AA1A-4C9E-817C-092B44CC4C7B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9f8f5cdb-6f74-43b1-9aa9-ac4792d6eff0"/>
    <ds:schemaRef ds:uri="http://schemas.microsoft.com/office/2006/metadata/properties"/>
    <ds:schemaRef ds:uri="5287ea23-c7c1-471d-94e0-1f27800caf25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0D0B503-7AB3-4C80-B692-7C53279A1A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D9C3E4-5230-48BB-918F-48AFCBD94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7ea23-c7c1-471d-94e0-1f27800caf25"/>
    <ds:schemaRef ds:uri="9f8f5cdb-6f74-43b1-9aa9-ac4792d6e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5773</TotalTime>
  <Words>100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Helvetica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차지혜</dc:creator>
  <cp:lastModifiedBy>전상훈</cp:lastModifiedBy>
  <cp:revision>257</cp:revision>
  <dcterms:created xsi:type="dcterms:W3CDTF">2020-12-23T01:27:59Z</dcterms:created>
  <dcterms:modified xsi:type="dcterms:W3CDTF">2024-10-23T05:49:01Z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0x01010097F948F75E8F274E9D5EEB3077E57807</vt:lpwstr>
  </property>
</Properties>
</file>