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62" r:id="rId3"/>
    <p:sldId id="664" r:id="rId4"/>
    <p:sldId id="623" r:id="rId5"/>
  </p:sldIdLst>
  <p:sldSz cx="9144000" cy="6858000" type="screen4x3"/>
  <p:notesSz cx="6858000" cy="9144000"/>
  <p:embeddedFontLst>
    <p:embeddedFont>
      <p:font typeface="순천향체" panose="020D0600000000000000" pitchFamily="34" charset="-12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Wingdings 2" pitchFamily="2" charset="2"/>
      <p:regular r:id="rId1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118E79-34BB-4DAA-A18F-D629EF7B697B}">
          <p14:sldIdLst>
            <p14:sldId id="256"/>
            <p14:sldId id="662"/>
            <p14:sldId id="664"/>
            <p14:sldId id="6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seok" initials="J" lastIdx="1" clrIdx="0">
    <p:extLst>
      <p:ext uri="{19B8F6BF-5375-455C-9EA6-DF929625EA0E}">
        <p15:presenceInfo xmlns:p15="http://schemas.microsoft.com/office/powerpoint/2012/main" userId="Jaese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7E79"/>
    <a:srgbClr val="FFC6C2"/>
    <a:srgbClr val="0DA04F"/>
    <a:srgbClr val="E8D706"/>
    <a:srgbClr val="005493"/>
    <a:srgbClr val="BFFFFF"/>
    <a:srgbClr val="80FF81"/>
    <a:srgbClr val="E7D700"/>
    <a:srgbClr val="11A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3" autoAdjust="0"/>
    <p:restoredTop sz="95906" autoAdjust="0"/>
  </p:normalViewPr>
  <p:slideViewPr>
    <p:cSldViewPr snapToGrid="0">
      <p:cViewPr varScale="1">
        <p:scale>
          <a:sx n="119" d="100"/>
          <a:sy n="119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82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순천향체" panose="020D0600000000000000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8061F-FFCA-4335-B6E6-2223B6AD2DEC}" type="datetimeFigureOut">
              <a:rPr lang="en-US" smtClean="0">
                <a:latin typeface="순천향체" panose="020D0600000000000000" pitchFamily="50" charset="-127"/>
              </a:rPr>
              <a:t>7/26/22</a:t>
            </a:fld>
            <a:endParaRPr lang="en-US">
              <a:latin typeface="순천향체" panose="020D0600000000000000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순천향체" panose="020D0600000000000000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09305-8EB7-4ED1-BC98-35C1EA372E05}" type="slidenum">
              <a:rPr lang="en-US" smtClean="0">
                <a:latin typeface="순천향체" panose="020D0600000000000000" pitchFamily="50" charset="-127"/>
              </a:rPr>
              <a:t>‹#›</a:t>
            </a:fld>
            <a:endParaRPr lang="en-US">
              <a:latin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39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순천향체" panose="020D0600000000000000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순천향체" panose="020D0600000000000000" pitchFamily="50" charset="-127"/>
              </a:defRPr>
            </a:lvl1pPr>
          </a:lstStyle>
          <a:p>
            <a:pPr>
              <a:defRPr/>
            </a:pPr>
            <a:fld id="{6C9C69C6-93BB-4E5B-9D10-61A4F30AE506}" type="datetimeFigureOut">
              <a:rPr lang="en-US" smtClean="0"/>
              <a:pPr>
                <a:defRPr/>
              </a:pPr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순천향체" panose="020D0600000000000000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순천향체" panose="020D0600000000000000" pitchFamily="50" charset="-127"/>
              </a:defRPr>
            </a:lvl1pPr>
          </a:lstStyle>
          <a:p>
            <a:pPr>
              <a:defRPr/>
            </a:pPr>
            <a:fld id="{99062D29-1DC0-481E-BCEA-B3D60A82A2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0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순천향체" panose="020D0600000000000000" pitchFamily="50" charset="-127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순천향체" panose="020D0600000000000000" pitchFamily="50" charset="-127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순천향체" panose="020D0600000000000000" pitchFamily="50" charset="-127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순천향체" panose="020D0600000000000000" pitchFamily="50" charset="-127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순천향체" panose="020D0600000000000000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순천향체" panose="020D0600000000000000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순천향체" panose="020D06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20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>
            <a:lvl1pPr>
              <a:defRPr sz="2500" b="1">
                <a:solidFill>
                  <a:schemeClr val="bg1"/>
                </a:solidFill>
                <a:latin typeface="순천향체" panose="020D0600000000000000" pitchFamily="50" charset="-127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8648" y="1064239"/>
            <a:ext cx="8166704" cy="5323550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"/>
              <a:defRPr sz="2500">
                <a:latin typeface="순천향체" panose="020D0600000000000000" pitchFamily="50" charset="-127"/>
                <a:ea typeface="+mn-ea"/>
                <a:cs typeface="Arial" panose="020B0604020202020204" pitchFamily="34" charset="0"/>
              </a:defRPr>
            </a:lvl1pPr>
            <a:lvl2pPr marL="512763" indent="-227013">
              <a:lnSpc>
                <a:spcPct val="100000"/>
              </a:lnSpc>
              <a:spcBef>
                <a:spcPts val="700"/>
              </a:spcBef>
              <a:buFont typeface="Calibri" panose="020F0502020204030204" pitchFamily="34" charset="0"/>
              <a:buChar char="●"/>
              <a:defRPr sz="1800">
                <a:latin typeface="순천향체" panose="020D0600000000000000" pitchFamily="50" charset="-127"/>
                <a:ea typeface="+mn-ea"/>
                <a:cs typeface="Arial" panose="020B0604020202020204" pitchFamily="34" charset="0"/>
              </a:defRPr>
            </a:lvl2pPr>
            <a:lvl3pPr marL="798513" indent="-227013">
              <a:lnSpc>
                <a:spcPct val="100000"/>
              </a:lnSpc>
              <a:spcBef>
                <a:spcPts val="400"/>
              </a:spcBef>
              <a:buFont typeface="Wingdings 2" panose="05020102010507070707" pitchFamily="18" charset="2"/>
              <a:buChar char=""/>
              <a:defRPr sz="1500">
                <a:latin typeface="순천향체" panose="020D0600000000000000" pitchFamily="50" charset="-127"/>
                <a:ea typeface="+mn-ea"/>
                <a:cs typeface="Arial" panose="020B0604020202020204" pitchFamily="34" charset="0"/>
              </a:defRPr>
            </a:lvl3pPr>
            <a:lvl4pPr marL="973138" indent="-174625">
              <a:lnSpc>
                <a:spcPct val="100000"/>
              </a:lnSpc>
              <a:spcBef>
                <a:spcPts val="400"/>
              </a:spcBef>
              <a:buFont typeface="Calibri" panose="020F0502020204030204" pitchFamily="34" charset="0"/>
              <a:buChar char="−"/>
              <a:defRPr sz="1500">
                <a:latin typeface="순천향체" panose="020D0600000000000000" pitchFamily="50" charset="-127"/>
                <a:ea typeface="+mn-ea"/>
                <a:cs typeface="Arial" panose="020B0604020202020204" pitchFamily="34" charset="0"/>
              </a:defRPr>
            </a:lvl4pPr>
            <a:lvl5pPr marL="1141413" indent="-111125">
              <a:lnSpc>
                <a:spcPct val="100000"/>
              </a:lnSpc>
              <a:spcBef>
                <a:spcPts val="400"/>
              </a:spcBef>
              <a:defRPr sz="1500">
                <a:latin typeface="순천향체" panose="020D0600000000000000" pitchFamily="50" charset="-127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0"/>
            <a:ext cx="9144000" cy="31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순천향체" panose="020D06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chemeClr val="accent5">
              <a:lumMod val="50000"/>
            </a:schemeClr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bg1"/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13350"/>
            <a:ext cx="214376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300" b="1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rPr>
              <a:t>Fill in the blank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E86DE-2F60-BF4B-B261-F6FEA645F4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17780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err="1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rPr>
              <a:t> @ SCH</a:t>
            </a:r>
            <a:endParaRPr lang="en-US" sz="1300" b="1" kern="1200">
              <a:solidFill>
                <a:schemeClr val="accent5">
                  <a:lumMod val="50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7">
            <a:extLst>
              <a:ext uri="{FF2B5EF4-FFF2-40B4-BE49-F238E27FC236}">
                <a16:creationId xmlns:a16="http://schemas.microsoft.com/office/drawing/2014/main" id="{65046EB0-4C3F-F649-A06E-F265371044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59" y="13350"/>
            <a:ext cx="877209" cy="292594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0B7DF1A2-88C4-CB50-1C59-852FED5197C5}"/>
              </a:ext>
            </a:extLst>
          </p:cNvPr>
          <p:cNvSpPr/>
          <p:nvPr userDrawn="1"/>
        </p:nvSpPr>
        <p:spPr bwMode="auto">
          <a:xfrm>
            <a:off x="9832" y="13350"/>
            <a:ext cx="9144000" cy="31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순천향체" panose="020D0600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>
            <a:lvl1pPr>
              <a:defRPr sz="2500" b="1">
                <a:solidFill>
                  <a:schemeClr val="bg1"/>
                </a:solidFill>
                <a:latin typeface="순천향체" panose="020D0600000000000000" pitchFamily="50" charset="-127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0"/>
            <a:ext cx="9144000" cy="31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순천향체" panose="020D06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chemeClr val="accent5">
              <a:lumMod val="50000"/>
            </a:schemeClr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bg1"/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13350"/>
            <a:ext cx="14316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err="1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rPr>
              <a:t>Filll</a:t>
            </a:r>
            <a:r>
              <a:rPr lang="en-US" altLang="ko-KR" sz="1300" b="1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rPr>
              <a:t> in the blank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C199D-4954-FA4A-9900-8147585A1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17780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err="1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rPr>
              <a:t> @ SCH</a:t>
            </a:r>
            <a:endParaRPr lang="en-US" sz="1300" b="1" kern="1200">
              <a:solidFill>
                <a:schemeClr val="accent5">
                  <a:lumMod val="50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7">
            <a:extLst>
              <a:ext uri="{FF2B5EF4-FFF2-40B4-BE49-F238E27FC236}">
                <a16:creationId xmlns:a16="http://schemas.microsoft.com/office/drawing/2014/main" id="{1BD943D7-97AE-E94C-BDFB-29D97065E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59" y="13350"/>
            <a:ext cx="877209" cy="2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순천향체" panose="020D0600000000000000" pitchFamily="50" charset="-127"/>
              </a:defRPr>
            </a:lvl1pPr>
          </a:lstStyle>
          <a:p>
            <a:pPr>
              <a:defRPr/>
            </a:pPr>
            <a:fld id="{870B31B5-0338-48C2-88B6-9BA314A567E7}" type="datetime1">
              <a:rPr lang="en-US" smtClean="0"/>
              <a:pPr>
                <a:defRPr/>
              </a:pPr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순천향체" panose="020D0600000000000000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순천향체" panose="020D0600000000000000" pitchFamily="50" charset="-127"/>
              </a:defRPr>
            </a:lvl1pPr>
          </a:lstStyle>
          <a:p>
            <a:pPr>
              <a:defRPr/>
            </a:pPr>
            <a:fld id="{7AB9CDE4-3C38-482D-97AE-DCDAF8395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순천향체" panose="020D0600000000000000" pitchFamily="50" charset="-127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순천향체" panose="020D0600000000000000" pitchFamily="50" charset="-127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순천향체" panose="020D0600000000000000" pitchFamily="50" charset="-127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순천향체" panose="020D0600000000000000" pitchFamily="50" charset="-127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순천향체" panose="020D0600000000000000" pitchFamily="50" charset="-127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순천향체" panose="020D0600000000000000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1"/>
          <p:cNvSpPr/>
          <p:nvPr/>
        </p:nvSpPr>
        <p:spPr>
          <a:xfrm>
            <a:off x="0" y="1593668"/>
            <a:ext cx="9144000" cy="1443221"/>
          </a:xfrm>
          <a:prstGeom prst="chevron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b="1" dirty="0">
              <a:solidFill>
                <a:schemeClr val="bg1"/>
              </a:solidFill>
              <a:latin typeface="순천향체" panose="020D0600000000000000" pitchFamily="50" charset="-127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2216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sz="1800" dirty="0">
              <a:solidFill>
                <a:schemeClr val="accent5">
                  <a:lumMod val="50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3350"/>
            <a:ext cx="86594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300" b="1" dirty="0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  <a:cs typeface="Arial" panose="020B0604020202020204" pitchFamily="34" charset="0"/>
              </a:rPr>
              <a:t>Week 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4D987-C431-454D-B433-05526AEDD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780" y="2573518"/>
            <a:ext cx="5658439" cy="1011860"/>
          </a:xfrm>
        </p:spPr>
        <p:txBody>
          <a:bodyPr/>
          <a:lstStyle/>
          <a:p>
            <a:r>
              <a:rPr lang="en-US" dirty="0" err="1"/>
              <a:t>Aruduino</a:t>
            </a:r>
            <a:r>
              <a:rPr lang="en-US" dirty="0"/>
              <a:t> Due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A037B6-139A-A540-8305-92F1831E3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961" y="3585378"/>
            <a:ext cx="2630078" cy="355021"/>
          </a:xfrm>
        </p:spPr>
        <p:txBody>
          <a:bodyPr/>
          <a:lstStyle/>
          <a:p>
            <a:r>
              <a:rPr lang="en-US" sz="1800" dirty="0"/>
              <a:t>-Compile Blink code-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3848-47B0-FD42-9EF9-E3FC95405D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12213" y="6605588"/>
            <a:ext cx="331787" cy="247650"/>
          </a:xfrm>
        </p:spPr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01FAB69-01DA-6C44-1125-5EFD08884C34}"/>
              </a:ext>
            </a:extLst>
          </p:cNvPr>
          <p:cNvCxnSpPr/>
          <p:nvPr/>
        </p:nvCxnSpPr>
        <p:spPr>
          <a:xfrm>
            <a:off x="1143000" y="3479326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991F-8B32-A340-850A-670FBA26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Due</a:t>
            </a:r>
          </a:p>
        </p:txBody>
      </p:sp>
      <p:pic>
        <p:nvPicPr>
          <p:cNvPr id="6" name="내용 개체 틀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346AC6D2-7C53-1EB5-71CB-B8FF73F40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559" y="1247397"/>
            <a:ext cx="3533828" cy="19160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45ED4-1C35-D946-9392-5CAEA60CE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9C7D0-1AFE-21B1-E752-A50D4CCB9B7A}"/>
              </a:ext>
            </a:extLst>
          </p:cNvPr>
          <p:cNvSpPr txBox="1"/>
          <p:nvPr/>
        </p:nvSpPr>
        <p:spPr>
          <a:xfrm>
            <a:off x="306640" y="1247397"/>
            <a:ext cx="5677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 err="1"/>
              <a:t>Arudino</a:t>
            </a:r>
            <a:r>
              <a:rPr kumimoji="1" lang="en-US" altLang="ko-Kore-KR" sz="2000" b="1" dirty="0"/>
              <a:t> Due</a:t>
            </a:r>
          </a:p>
          <a:p>
            <a:r>
              <a:rPr lang="en" altLang="ko-Kore-KR" sz="1600" dirty="0"/>
              <a:t>• Based on a </a:t>
            </a:r>
            <a:r>
              <a:rPr lang="en" altLang="ko-Kore-KR" sz="1600" dirty="0">
                <a:solidFill>
                  <a:srgbClr val="FF0000"/>
                </a:solidFill>
              </a:rPr>
              <a:t>32-bit ARM </a:t>
            </a:r>
            <a:r>
              <a:rPr lang="en" altLang="ko-Kore-KR" sz="1600" dirty="0"/>
              <a:t>core microcontroller</a:t>
            </a:r>
          </a:p>
          <a:p>
            <a:r>
              <a:rPr lang="en" altLang="ko-Kore-KR" sz="1600" dirty="0"/>
              <a:t>• </a:t>
            </a:r>
            <a:r>
              <a:rPr lang="en-US" altLang="ko-Kore-KR" sz="1600" dirty="0"/>
              <a:t>R</a:t>
            </a:r>
            <a:r>
              <a:rPr lang="en" altLang="ko-Kore-KR" sz="1600" dirty="0" err="1"/>
              <a:t>uns</a:t>
            </a:r>
            <a:r>
              <a:rPr lang="en" altLang="ko-Kore-KR" sz="1600" dirty="0"/>
              <a:t> at </a:t>
            </a:r>
            <a:r>
              <a:rPr lang="en" altLang="ko-Kore-KR" sz="1600" dirty="0">
                <a:solidFill>
                  <a:srgbClr val="FF0000"/>
                </a:solidFill>
              </a:rPr>
              <a:t>3.3V</a:t>
            </a:r>
          </a:p>
          <a:p>
            <a:r>
              <a:rPr lang="en" altLang="ko-Kore-KR" sz="1600" dirty="0"/>
              <a:t>• </a:t>
            </a:r>
            <a:r>
              <a:rPr kumimoji="1" lang="en" altLang="ko-Kore-KR" sz="1600" dirty="0"/>
              <a:t>2 </a:t>
            </a:r>
            <a:r>
              <a:rPr kumimoji="1" lang="en" altLang="ko-Kore-KR" sz="1600" dirty="0">
                <a:solidFill>
                  <a:srgbClr val="FF0000"/>
                </a:solidFill>
              </a:rPr>
              <a:t>DAC</a:t>
            </a:r>
            <a:r>
              <a:rPr kumimoji="1" lang="en" altLang="ko-Kore-KR" sz="1600" dirty="0"/>
              <a:t> (</a:t>
            </a:r>
            <a:r>
              <a:rPr kumimoji="1" lang="en" altLang="ko-Kore-KR" sz="1600" dirty="0" err="1"/>
              <a:t>Digtal</a:t>
            </a:r>
            <a:r>
              <a:rPr kumimoji="1" lang="en" altLang="ko-Kore-KR" sz="1600" dirty="0"/>
              <a:t> to Analog </a:t>
            </a:r>
            <a:r>
              <a:rPr lang="en" altLang="ko-Kore-KR" sz="1600" dirty="0"/>
              <a:t>Converter pin</a:t>
            </a:r>
            <a:r>
              <a:rPr kumimoji="1" lang="en" altLang="ko-Kore-KR" sz="1600" dirty="0"/>
              <a:t>)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3977B-D71F-C83C-AA7A-C72513A7AF74}"/>
              </a:ext>
            </a:extLst>
          </p:cNvPr>
          <p:cNvSpPr txBox="1"/>
          <p:nvPr/>
        </p:nvSpPr>
        <p:spPr>
          <a:xfrm>
            <a:off x="306640" y="2416948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FF0000"/>
                </a:solidFill>
              </a:rPr>
              <a:t>*</a:t>
            </a:r>
            <a:r>
              <a:rPr kumimoji="1" lang="en-US" altLang="ko-KR" sz="1050" dirty="0">
                <a:solidFill>
                  <a:srgbClr val="FF0000"/>
                </a:solidFill>
              </a:rPr>
              <a:t>ARM: </a:t>
            </a:r>
            <a:r>
              <a:rPr kumimoji="1" lang="en-US" altLang="ko-Kore-KR" sz="1050" dirty="0" err="1">
                <a:solidFill>
                  <a:srgbClr val="FF0000"/>
                </a:solidFill>
              </a:rPr>
              <a:t>Advnaced</a:t>
            </a:r>
            <a:r>
              <a:rPr kumimoji="1" lang="en-US" altLang="ko-Kore-KR" sz="1050" dirty="0">
                <a:solidFill>
                  <a:srgbClr val="FF0000"/>
                </a:solidFill>
              </a:rPr>
              <a:t> RISC Machine</a:t>
            </a:r>
            <a:endParaRPr kumimoji="1" lang="ko-Kore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0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675"/>
            <a:ext cx="9144000" cy="525463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>
                <a:ea typeface="Verdana" panose="020B0604030504040204" pitchFamily="34" charset="0"/>
              </a:rPr>
              <a:pPr>
                <a:defRPr/>
              </a:pPr>
              <a:t>4</a:t>
            </a:fld>
            <a:endParaRPr lang="en-US">
              <a:ea typeface="Verdana" panose="020B060403050404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33663" y="2805113"/>
            <a:ext cx="3876675" cy="8617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5000" b="1">
                <a:solidFill>
                  <a:schemeClr val="bg1"/>
                </a:solidFill>
                <a:latin typeface="순천향체" panose="020D0600000000000000" pitchFamily="50" charset="-127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  <a:endParaRPr lang="en-US" sz="5000" b="1">
              <a:solidFill>
                <a:schemeClr val="bg1"/>
              </a:solidFill>
              <a:latin typeface="순천향체" panose="020D0600000000000000" pitchFamily="50" charset="-127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4744" y="4441371"/>
            <a:ext cx="2454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Verdana" panose="020B0604030504040204" pitchFamily="34" charset="0"/>
                <a:cs typeface="Arial" panose="020B0604020202020204" pitchFamily="34" charset="0"/>
              </a:rPr>
              <a:t>Questions?</a:t>
            </a:r>
          </a:p>
          <a:p>
            <a:pPr algn="ctr"/>
            <a:endParaRPr lang="en-US" altLang="ko-KR" sz="2400">
              <a:solidFill>
                <a:schemeClr val="accent5">
                  <a:lumMod val="50000"/>
                </a:schemeClr>
              </a:solidFill>
              <a:latin typeface="순천향체" panose="020D0600000000000000" pitchFamily="50" charset="-127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>
                <a:solidFill>
                  <a:schemeClr val="accent5">
                    <a:lumMod val="50000"/>
                  </a:schemeClr>
                </a:solidFill>
                <a:latin typeface="순천향체" panose="020D0600000000000000" pitchFamily="50" charset="-127"/>
                <a:ea typeface="Verdana" panose="020B0604030504040204" pitchFamily="34" charset="0"/>
                <a:cs typeface="Arial" panose="020B0604020202020204" pitchFamily="34" charset="0"/>
              </a:rPr>
              <a:t>Contact: email</a:t>
            </a:r>
          </a:p>
        </p:txBody>
      </p:sp>
    </p:spTree>
    <p:extLst>
      <p:ext uri="{BB962C8B-B14F-4D97-AF65-F5344CB8AC3E}">
        <p14:creationId xmlns:p14="http://schemas.microsoft.com/office/powerpoint/2010/main" val="219873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7CCE8F8-339E-4C7D-8B30-5B9769E48722}" vid="{D6545C45-62CD-4FB1-BB1C-8C9AA6496D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Presentation_J</Template>
  <TotalTime>61013</TotalTime>
  <Words>51</Words>
  <Application>Microsoft Macintosh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</vt:lpstr>
      <vt:lpstr>Arial</vt:lpstr>
      <vt:lpstr>Wingdings 2</vt:lpstr>
      <vt:lpstr>순천향체</vt:lpstr>
      <vt:lpstr>Calibri Light</vt:lpstr>
      <vt:lpstr>Office Theme</vt:lpstr>
      <vt:lpstr>PowerPoint 프레젠테이션</vt:lpstr>
      <vt:lpstr>Aruduino Due</vt:lpstr>
      <vt:lpstr>Arduino Due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Jaeseok Yun</dc:creator>
  <cp:lastModifiedBy>전시온</cp:lastModifiedBy>
  <cp:revision>8568</cp:revision>
  <dcterms:created xsi:type="dcterms:W3CDTF">2014-02-27T02:49:43Z</dcterms:created>
  <dcterms:modified xsi:type="dcterms:W3CDTF">2022-07-26T06:40:36Z</dcterms:modified>
</cp:coreProperties>
</file>