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59" r:id="rId5"/>
    <p:sldId id="275" r:id="rId6"/>
    <p:sldId id="278" r:id="rId7"/>
    <p:sldId id="277" r:id="rId8"/>
    <p:sldId id="279" r:id="rId9"/>
    <p:sldId id="287" r:id="rId10"/>
    <p:sldId id="288" r:id="rId11"/>
    <p:sldId id="280" r:id="rId12"/>
    <p:sldId id="289" r:id="rId13"/>
    <p:sldId id="281" r:id="rId14"/>
    <p:sldId id="282" r:id="rId15"/>
    <p:sldId id="290" r:id="rId16"/>
    <p:sldId id="284" r:id="rId17"/>
    <p:sldId id="292" r:id="rId18"/>
    <p:sldId id="291" r:id="rId19"/>
    <p:sldId id="295" r:id="rId20"/>
    <p:sldId id="296" r:id="rId21"/>
    <p:sldId id="286" r:id="rId22"/>
    <p:sldId id="271" r:id="rId23"/>
  </p:sldIdLst>
  <p:sldSz cx="26228675" cy="146669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370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85" autoAdjust="0"/>
    <p:restoredTop sz="96353" autoAdjust="0"/>
  </p:normalViewPr>
  <p:slideViewPr>
    <p:cSldViewPr>
      <p:cViewPr varScale="1">
        <p:scale>
          <a:sx n="32" d="100"/>
          <a:sy n="32" d="100"/>
        </p:scale>
        <p:origin x="12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8" name="AutoShape 20109">
            <a:extLst>
              <a:ext uri="{FF2B5EF4-FFF2-40B4-BE49-F238E27FC236}">
                <a16:creationId xmlns:a16="http://schemas.microsoft.com/office/drawing/2014/main" id="{680D42CF-DE51-4493-A894-F55A62CB219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392" name="Rectangle 20112">
            <a:extLst>
              <a:ext uri="{FF2B5EF4-FFF2-40B4-BE49-F238E27FC236}">
                <a16:creationId xmlns:a16="http://schemas.microsoft.com/office/drawing/2014/main" id="{AD6E50ED-BE54-4541-94BC-C4259F7CE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3393" name="Picture 20113">
            <a:extLst>
              <a:ext uri="{FF2B5EF4-FFF2-40B4-BE49-F238E27FC236}">
                <a16:creationId xmlns:a16="http://schemas.microsoft.com/office/drawing/2014/main" id="{A42086CD-1F9A-442D-B0DC-BEB3CDF7F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14044613"/>
            <a:ext cx="262286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394" name="Freeform 20114">
            <a:extLst>
              <a:ext uri="{FF2B5EF4-FFF2-40B4-BE49-F238E27FC236}">
                <a16:creationId xmlns:a16="http://schemas.microsoft.com/office/drawing/2014/main" id="{E3C0FCE9-50CB-4115-B8FF-EAB2B7214118}"/>
              </a:ext>
            </a:extLst>
          </p:cNvPr>
          <p:cNvSpPr>
            <a:spLocks/>
          </p:cNvSpPr>
          <p:nvPr/>
        </p:nvSpPr>
        <p:spPr bwMode="auto">
          <a:xfrm>
            <a:off x="1588" y="0"/>
            <a:ext cx="12511088" cy="14514513"/>
          </a:xfrm>
          <a:custGeom>
            <a:avLst/>
            <a:gdLst>
              <a:gd name="T0" fmla="*/ 7755 w 7881"/>
              <a:gd name="T1" fmla="*/ 6023 h 9143"/>
              <a:gd name="T2" fmla="*/ 7755 w 7881"/>
              <a:gd name="T3" fmla="*/ 6023 h 9143"/>
              <a:gd name="T4" fmla="*/ 7727 w 7881"/>
              <a:gd name="T5" fmla="*/ 6077 h 9143"/>
              <a:gd name="T6" fmla="*/ 7697 w 7881"/>
              <a:gd name="T7" fmla="*/ 6131 h 9143"/>
              <a:gd name="T8" fmla="*/ 7663 w 7881"/>
              <a:gd name="T9" fmla="*/ 6181 h 9143"/>
              <a:gd name="T10" fmla="*/ 7627 w 7881"/>
              <a:gd name="T11" fmla="*/ 6231 h 9143"/>
              <a:gd name="T12" fmla="*/ 7591 w 7881"/>
              <a:gd name="T13" fmla="*/ 6277 h 9143"/>
              <a:gd name="T14" fmla="*/ 7551 w 7881"/>
              <a:gd name="T15" fmla="*/ 6323 h 9143"/>
              <a:gd name="T16" fmla="*/ 7509 w 7881"/>
              <a:gd name="T17" fmla="*/ 6365 h 9143"/>
              <a:gd name="T18" fmla="*/ 7465 w 7881"/>
              <a:gd name="T19" fmla="*/ 6407 h 9143"/>
              <a:gd name="T20" fmla="*/ 7421 w 7881"/>
              <a:gd name="T21" fmla="*/ 6445 h 9143"/>
              <a:gd name="T22" fmla="*/ 7373 w 7881"/>
              <a:gd name="T23" fmla="*/ 6481 h 9143"/>
              <a:gd name="T24" fmla="*/ 7323 w 7881"/>
              <a:gd name="T25" fmla="*/ 6515 h 9143"/>
              <a:gd name="T26" fmla="*/ 7273 w 7881"/>
              <a:gd name="T27" fmla="*/ 6547 h 9143"/>
              <a:gd name="T28" fmla="*/ 7219 w 7881"/>
              <a:gd name="T29" fmla="*/ 6575 h 9143"/>
              <a:gd name="T30" fmla="*/ 7165 w 7881"/>
              <a:gd name="T31" fmla="*/ 6603 h 9143"/>
              <a:gd name="T32" fmla="*/ 7111 w 7881"/>
              <a:gd name="T33" fmla="*/ 6627 h 9143"/>
              <a:gd name="T34" fmla="*/ 7053 w 7881"/>
              <a:gd name="T35" fmla="*/ 6647 h 9143"/>
              <a:gd name="T36" fmla="*/ 0 w 7881"/>
              <a:gd name="T37" fmla="*/ 9143 h 9143"/>
              <a:gd name="T38" fmla="*/ 0 w 7881"/>
              <a:gd name="T39" fmla="*/ 0 h 9143"/>
              <a:gd name="T40" fmla="*/ 6007 w 7881"/>
              <a:gd name="T41" fmla="*/ 0 h 9143"/>
              <a:gd name="T42" fmla="*/ 7813 w 7881"/>
              <a:gd name="T43" fmla="*/ 5085 h 9143"/>
              <a:gd name="T44" fmla="*/ 7813 w 7881"/>
              <a:gd name="T45" fmla="*/ 5085 h 9143"/>
              <a:gd name="T46" fmla="*/ 7833 w 7881"/>
              <a:gd name="T47" fmla="*/ 5143 h 9143"/>
              <a:gd name="T48" fmla="*/ 7847 w 7881"/>
              <a:gd name="T49" fmla="*/ 5203 h 9143"/>
              <a:gd name="T50" fmla="*/ 7861 w 7881"/>
              <a:gd name="T51" fmla="*/ 5261 h 9143"/>
              <a:gd name="T52" fmla="*/ 7869 w 7881"/>
              <a:gd name="T53" fmla="*/ 5321 h 9143"/>
              <a:gd name="T54" fmla="*/ 7877 w 7881"/>
              <a:gd name="T55" fmla="*/ 5381 h 9143"/>
              <a:gd name="T56" fmla="*/ 7881 w 7881"/>
              <a:gd name="T57" fmla="*/ 5439 h 9143"/>
              <a:gd name="T58" fmla="*/ 7881 w 7881"/>
              <a:gd name="T59" fmla="*/ 5499 h 9143"/>
              <a:gd name="T60" fmla="*/ 7879 w 7881"/>
              <a:gd name="T61" fmla="*/ 5559 h 9143"/>
              <a:gd name="T62" fmla="*/ 7873 w 7881"/>
              <a:gd name="T63" fmla="*/ 5619 h 9143"/>
              <a:gd name="T64" fmla="*/ 7865 w 7881"/>
              <a:gd name="T65" fmla="*/ 5677 h 9143"/>
              <a:gd name="T66" fmla="*/ 7855 w 7881"/>
              <a:gd name="T67" fmla="*/ 5737 h 9143"/>
              <a:gd name="T68" fmla="*/ 7841 w 7881"/>
              <a:gd name="T69" fmla="*/ 5795 h 9143"/>
              <a:gd name="T70" fmla="*/ 7823 w 7881"/>
              <a:gd name="T71" fmla="*/ 5853 h 9143"/>
              <a:gd name="T72" fmla="*/ 7803 w 7881"/>
              <a:gd name="T73" fmla="*/ 5911 h 9143"/>
              <a:gd name="T74" fmla="*/ 7781 w 7881"/>
              <a:gd name="T75" fmla="*/ 5967 h 9143"/>
              <a:gd name="T76" fmla="*/ 7755 w 7881"/>
              <a:gd name="T77" fmla="*/ 6023 h 9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81" h="9143">
                <a:moveTo>
                  <a:pt x="7755" y="6023"/>
                </a:moveTo>
                <a:lnTo>
                  <a:pt x="7755" y="6023"/>
                </a:lnTo>
                <a:lnTo>
                  <a:pt x="7727" y="6077"/>
                </a:lnTo>
                <a:lnTo>
                  <a:pt x="7697" y="6131"/>
                </a:lnTo>
                <a:lnTo>
                  <a:pt x="7663" y="6181"/>
                </a:lnTo>
                <a:lnTo>
                  <a:pt x="7627" y="6231"/>
                </a:lnTo>
                <a:lnTo>
                  <a:pt x="7591" y="6277"/>
                </a:lnTo>
                <a:lnTo>
                  <a:pt x="7551" y="6323"/>
                </a:lnTo>
                <a:lnTo>
                  <a:pt x="7509" y="6365"/>
                </a:lnTo>
                <a:lnTo>
                  <a:pt x="7465" y="6407"/>
                </a:lnTo>
                <a:lnTo>
                  <a:pt x="7421" y="6445"/>
                </a:lnTo>
                <a:lnTo>
                  <a:pt x="7373" y="6481"/>
                </a:lnTo>
                <a:lnTo>
                  <a:pt x="7323" y="6515"/>
                </a:lnTo>
                <a:lnTo>
                  <a:pt x="7273" y="6547"/>
                </a:lnTo>
                <a:lnTo>
                  <a:pt x="7219" y="6575"/>
                </a:lnTo>
                <a:lnTo>
                  <a:pt x="7165" y="6603"/>
                </a:lnTo>
                <a:lnTo>
                  <a:pt x="7111" y="6627"/>
                </a:lnTo>
                <a:lnTo>
                  <a:pt x="7053" y="6647"/>
                </a:lnTo>
                <a:lnTo>
                  <a:pt x="0" y="9143"/>
                </a:lnTo>
                <a:lnTo>
                  <a:pt x="0" y="0"/>
                </a:lnTo>
                <a:lnTo>
                  <a:pt x="6007" y="0"/>
                </a:lnTo>
                <a:lnTo>
                  <a:pt x="7813" y="5085"/>
                </a:lnTo>
                <a:lnTo>
                  <a:pt x="7813" y="5085"/>
                </a:lnTo>
                <a:lnTo>
                  <a:pt x="7833" y="5143"/>
                </a:lnTo>
                <a:lnTo>
                  <a:pt x="7847" y="5203"/>
                </a:lnTo>
                <a:lnTo>
                  <a:pt x="7861" y="5261"/>
                </a:lnTo>
                <a:lnTo>
                  <a:pt x="7869" y="5321"/>
                </a:lnTo>
                <a:lnTo>
                  <a:pt x="7877" y="5381"/>
                </a:lnTo>
                <a:lnTo>
                  <a:pt x="7881" y="5439"/>
                </a:lnTo>
                <a:lnTo>
                  <a:pt x="7881" y="5499"/>
                </a:lnTo>
                <a:lnTo>
                  <a:pt x="7879" y="5559"/>
                </a:lnTo>
                <a:lnTo>
                  <a:pt x="7873" y="5619"/>
                </a:lnTo>
                <a:lnTo>
                  <a:pt x="7865" y="5677"/>
                </a:lnTo>
                <a:lnTo>
                  <a:pt x="7855" y="5737"/>
                </a:lnTo>
                <a:lnTo>
                  <a:pt x="7841" y="5795"/>
                </a:lnTo>
                <a:lnTo>
                  <a:pt x="7823" y="5853"/>
                </a:lnTo>
                <a:lnTo>
                  <a:pt x="7803" y="5911"/>
                </a:lnTo>
                <a:lnTo>
                  <a:pt x="7781" y="5967"/>
                </a:lnTo>
                <a:lnTo>
                  <a:pt x="7755" y="6023"/>
                </a:lnTo>
                <a:close/>
              </a:path>
            </a:pathLst>
          </a:custGeom>
          <a:solidFill>
            <a:srgbClr val="FD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395" name="Freeform 20115">
            <a:extLst>
              <a:ext uri="{FF2B5EF4-FFF2-40B4-BE49-F238E27FC236}">
                <a16:creationId xmlns:a16="http://schemas.microsoft.com/office/drawing/2014/main" id="{ABBF858A-7007-495F-A0F0-69EB8E07B94F}"/>
              </a:ext>
            </a:extLst>
          </p:cNvPr>
          <p:cNvSpPr>
            <a:spLocks/>
          </p:cNvSpPr>
          <p:nvPr/>
        </p:nvSpPr>
        <p:spPr bwMode="auto">
          <a:xfrm>
            <a:off x="1588" y="0"/>
            <a:ext cx="12511088" cy="14514513"/>
          </a:xfrm>
          <a:custGeom>
            <a:avLst/>
            <a:gdLst>
              <a:gd name="T0" fmla="*/ 7755 w 7881"/>
              <a:gd name="T1" fmla="*/ 6023 h 9143"/>
              <a:gd name="T2" fmla="*/ 7755 w 7881"/>
              <a:gd name="T3" fmla="*/ 6023 h 9143"/>
              <a:gd name="T4" fmla="*/ 7727 w 7881"/>
              <a:gd name="T5" fmla="*/ 6077 h 9143"/>
              <a:gd name="T6" fmla="*/ 7697 w 7881"/>
              <a:gd name="T7" fmla="*/ 6131 h 9143"/>
              <a:gd name="T8" fmla="*/ 7663 w 7881"/>
              <a:gd name="T9" fmla="*/ 6181 h 9143"/>
              <a:gd name="T10" fmla="*/ 7627 w 7881"/>
              <a:gd name="T11" fmla="*/ 6231 h 9143"/>
              <a:gd name="T12" fmla="*/ 7591 w 7881"/>
              <a:gd name="T13" fmla="*/ 6277 h 9143"/>
              <a:gd name="T14" fmla="*/ 7551 w 7881"/>
              <a:gd name="T15" fmla="*/ 6323 h 9143"/>
              <a:gd name="T16" fmla="*/ 7509 w 7881"/>
              <a:gd name="T17" fmla="*/ 6365 h 9143"/>
              <a:gd name="T18" fmla="*/ 7465 w 7881"/>
              <a:gd name="T19" fmla="*/ 6407 h 9143"/>
              <a:gd name="T20" fmla="*/ 7421 w 7881"/>
              <a:gd name="T21" fmla="*/ 6445 h 9143"/>
              <a:gd name="T22" fmla="*/ 7373 w 7881"/>
              <a:gd name="T23" fmla="*/ 6481 h 9143"/>
              <a:gd name="T24" fmla="*/ 7323 w 7881"/>
              <a:gd name="T25" fmla="*/ 6515 h 9143"/>
              <a:gd name="T26" fmla="*/ 7273 w 7881"/>
              <a:gd name="T27" fmla="*/ 6547 h 9143"/>
              <a:gd name="T28" fmla="*/ 7219 w 7881"/>
              <a:gd name="T29" fmla="*/ 6575 h 9143"/>
              <a:gd name="T30" fmla="*/ 7165 w 7881"/>
              <a:gd name="T31" fmla="*/ 6603 h 9143"/>
              <a:gd name="T32" fmla="*/ 7111 w 7881"/>
              <a:gd name="T33" fmla="*/ 6627 h 9143"/>
              <a:gd name="T34" fmla="*/ 7053 w 7881"/>
              <a:gd name="T35" fmla="*/ 6647 h 9143"/>
              <a:gd name="T36" fmla="*/ 0 w 7881"/>
              <a:gd name="T37" fmla="*/ 9143 h 9143"/>
              <a:gd name="T38" fmla="*/ 0 w 7881"/>
              <a:gd name="T39" fmla="*/ 0 h 9143"/>
              <a:gd name="T40" fmla="*/ 6007 w 7881"/>
              <a:gd name="T41" fmla="*/ 0 h 9143"/>
              <a:gd name="T42" fmla="*/ 7813 w 7881"/>
              <a:gd name="T43" fmla="*/ 5085 h 9143"/>
              <a:gd name="T44" fmla="*/ 7813 w 7881"/>
              <a:gd name="T45" fmla="*/ 5085 h 9143"/>
              <a:gd name="T46" fmla="*/ 7833 w 7881"/>
              <a:gd name="T47" fmla="*/ 5143 h 9143"/>
              <a:gd name="T48" fmla="*/ 7847 w 7881"/>
              <a:gd name="T49" fmla="*/ 5203 h 9143"/>
              <a:gd name="T50" fmla="*/ 7861 w 7881"/>
              <a:gd name="T51" fmla="*/ 5261 h 9143"/>
              <a:gd name="T52" fmla="*/ 7869 w 7881"/>
              <a:gd name="T53" fmla="*/ 5321 h 9143"/>
              <a:gd name="T54" fmla="*/ 7877 w 7881"/>
              <a:gd name="T55" fmla="*/ 5381 h 9143"/>
              <a:gd name="T56" fmla="*/ 7881 w 7881"/>
              <a:gd name="T57" fmla="*/ 5439 h 9143"/>
              <a:gd name="T58" fmla="*/ 7881 w 7881"/>
              <a:gd name="T59" fmla="*/ 5499 h 9143"/>
              <a:gd name="T60" fmla="*/ 7879 w 7881"/>
              <a:gd name="T61" fmla="*/ 5559 h 9143"/>
              <a:gd name="T62" fmla="*/ 7873 w 7881"/>
              <a:gd name="T63" fmla="*/ 5619 h 9143"/>
              <a:gd name="T64" fmla="*/ 7865 w 7881"/>
              <a:gd name="T65" fmla="*/ 5677 h 9143"/>
              <a:gd name="T66" fmla="*/ 7855 w 7881"/>
              <a:gd name="T67" fmla="*/ 5737 h 9143"/>
              <a:gd name="T68" fmla="*/ 7841 w 7881"/>
              <a:gd name="T69" fmla="*/ 5795 h 9143"/>
              <a:gd name="T70" fmla="*/ 7823 w 7881"/>
              <a:gd name="T71" fmla="*/ 5853 h 9143"/>
              <a:gd name="T72" fmla="*/ 7803 w 7881"/>
              <a:gd name="T73" fmla="*/ 5911 h 9143"/>
              <a:gd name="T74" fmla="*/ 7781 w 7881"/>
              <a:gd name="T75" fmla="*/ 5967 h 9143"/>
              <a:gd name="T76" fmla="*/ 7755 w 7881"/>
              <a:gd name="T77" fmla="*/ 6023 h 9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81" h="9143">
                <a:moveTo>
                  <a:pt x="7755" y="6023"/>
                </a:moveTo>
                <a:lnTo>
                  <a:pt x="7755" y="6023"/>
                </a:lnTo>
                <a:lnTo>
                  <a:pt x="7727" y="6077"/>
                </a:lnTo>
                <a:lnTo>
                  <a:pt x="7697" y="6131"/>
                </a:lnTo>
                <a:lnTo>
                  <a:pt x="7663" y="6181"/>
                </a:lnTo>
                <a:lnTo>
                  <a:pt x="7627" y="6231"/>
                </a:lnTo>
                <a:lnTo>
                  <a:pt x="7591" y="6277"/>
                </a:lnTo>
                <a:lnTo>
                  <a:pt x="7551" y="6323"/>
                </a:lnTo>
                <a:lnTo>
                  <a:pt x="7509" y="6365"/>
                </a:lnTo>
                <a:lnTo>
                  <a:pt x="7465" y="6407"/>
                </a:lnTo>
                <a:lnTo>
                  <a:pt x="7421" y="6445"/>
                </a:lnTo>
                <a:lnTo>
                  <a:pt x="7373" y="6481"/>
                </a:lnTo>
                <a:lnTo>
                  <a:pt x="7323" y="6515"/>
                </a:lnTo>
                <a:lnTo>
                  <a:pt x="7273" y="6547"/>
                </a:lnTo>
                <a:lnTo>
                  <a:pt x="7219" y="6575"/>
                </a:lnTo>
                <a:lnTo>
                  <a:pt x="7165" y="6603"/>
                </a:lnTo>
                <a:lnTo>
                  <a:pt x="7111" y="6627"/>
                </a:lnTo>
                <a:lnTo>
                  <a:pt x="7053" y="6647"/>
                </a:lnTo>
                <a:lnTo>
                  <a:pt x="0" y="9143"/>
                </a:lnTo>
                <a:lnTo>
                  <a:pt x="0" y="0"/>
                </a:lnTo>
                <a:lnTo>
                  <a:pt x="6007" y="0"/>
                </a:lnTo>
                <a:lnTo>
                  <a:pt x="7813" y="5085"/>
                </a:lnTo>
                <a:lnTo>
                  <a:pt x="7813" y="5085"/>
                </a:lnTo>
                <a:lnTo>
                  <a:pt x="7833" y="5143"/>
                </a:lnTo>
                <a:lnTo>
                  <a:pt x="7847" y="5203"/>
                </a:lnTo>
                <a:lnTo>
                  <a:pt x="7861" y="5261"/>
                </a:lnTo>
                <a:lnTo>
                  <a:pt x="7869" y="5321"/>
                </a:lnTo>
                <a:lnTo>
                  <a:pt x="7877" y="5381"/>
                </a:lnTo>
                <a:lnTo>
                  <a:pt x="7881" y="5439"/>
                </a:lnTo>
                <a:lnTo>
                  <a:pt x="7881" y="5499"/>
                </a:lnTo>
                <a:lnTo>
                  <a:pt x="7879" y="5559"/>
                </a:lnTo>
                <a:lnTo>
                  <a:pt x="7873" y="5619"/>
                </a:lnTo>
                <a:lnTo>
                  <a:pt x="7865" y="5677"/>
                </a:lnTo>
                <a:lnTo>
                  <a:pt x="7855" y="5737"/>
                </a:lnTo>
                <a:lnTo>
                  <a:pt x="7841" y="5795"/>
                </a:lnTo>
                <a:lnTo>
                  <a:pt x="7823" y="5853"/>
                </a:lnTo>
                <a:lnTo>
                  <a:pt x="7803" y="5911"/>
                </a:lnTo>
                <a:lnTo>
                  <a:pt x="7781" y="5967"/>
                </a:lnTo>
                <a:lnTo>
                  <a:pt x="7755" y="602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396" name="Freeform 20116">
            <a:extLst>
              <a:ext uri="{FF2B5EF4-FFF2-40B4-BE49-F238E27FC236}">
                <a16:creationId xmlns:a16="http://schemas.microsoft.com/office/drawing/2014/main" id="{AD17C228-DB7C-40D1-8B85-900BE7D78E32}"/>
              </a:ext>
            </a:extLst>
          </p:cNvPr>
          <p:cNvSpPr>
            <a:spLocks/>
          </p:cNvSpPr>
          <p:nvPr/>
        </p:nvSpPr>
        <p:spPr bwMode="auto">
          <a:xfrm>
            <a:off x="16557626" y="3451225"/>
            <a:ext cx="9669463" cy="11215688"/>
          </a:xfrm>
          <a:custGeom>
            <a:avLst/>
            <a:gdLst>
              <a:gd name="T0" fmla="*/ 96 w 6091"/>
              <a:gd name="T1" fmla="*/ 2410 h 7065"/>
              <a:gd name="T2" fmla="*/ 96 w 6091"/>
              <a:gd name="T3" fmla="*/ 2410 h 7065"/>
              <a:gd name="T4" fmla="*/ 118 w 6091"/>
              <a:gd name="T5" fmla="*/ 2368 h 7065"/>
              <a:gd name="T6" fmla="*/ 142 w 6091"/>
              <a:gd name="T7" fmla="*/ 2328 h 7065"/>
              <a:gd name="T8" fmla="*/ 168 w 6091"/>
              <a:gd name="T9" fmla="*/ 2288 h 7065"/>
              <a:gd name="T10" fmla="*/ 196 w 6091"/>
              <a:gd name="T11" fmla="*/ 2250 h 7065"/>
              <a:gd name="T12" fmla="*/ 224 w 6091"/>
              <a:gd name="T13" fmla="*/ 2214 h 7065"/>
              <a:gd name="T14" fmla="*/ 254 w 6091"/>
              <a:gd name="T15" fmla="*/ 2180 h 7065"/>
              <a:gd name="T16" fmla="*/ 286 w 6091"/>
              <a:gd name="T17" fmla="*/ 2146 h 7065"/>
              <a:gd name="T18" fmla="*/ 320 w 6091"/>
              <a:gd name="T19" fmla="*/ 2114 h 7065"/>
              <a:gd name="T20" fmla="*/ 356 w 6091"/>
              <a:gd name="T21" fmla="*/ 2084 h 7065"/>
              <a:gd name="T22" fmla="*/ 392 w 6091"/>
              <a:gd name="T23" fmla="*/ 2056 h 7065"/>
              <a:gd name="T24" fmla="*/ 430 w 6091"/>
              <a:gd name="T25" fmla="*/ 2030 h 7065"/>
              <a:gd name="T26" fmla="*/ 470 w 6091"/>
              <a:gd name="T27" fmla="*/ 2006 h 7065"/>
              <a:gd name="T28" fmla="*/ 510 w 6091"/>
              <a:gd name="T29" fmla="*/ 1984 h 7065"/>
              <a:gd name="T30" fmla="*/ 552 w 6091"/>
              <a:gd name="T31" fmla="*/ 1964 h 7065"/>
              <a:gd name="T32" fmla="*/ 596 w 6091"/>
              <a:gd name="T33" fmla="*/ 1944 h 7065"/>
              <a:gd name="T34" fmla="*/ 640 w 6091"/>
              <a:gd name="T35" fmla="*/ 1928 h 7065"/>
              <a:gd name="T36" fmla="*/ 6091 w 6091"/>
              <a:gd name="T37" fmla="*/ 0 h 7065"/>
              <a:gd name="T38" fmla="*/ 6091 w 6091"/>
              <a:gd name="T39" fmla="*/ 7065 h 7065"/>
              <a:gd name="T40" fmla="*/ 1448 w 6091"/>
              <a:gd name="T41" fmla="*/ 7065 h 7065"/>
              <a:gd name="T42" fmla="*/ 52 w 6091"/>
              <a:gd name="T43" fmla="*/ 3135 h 7065"/>
              <a:gd name="T44" fmla="*/ 52 w 6091"/>
              <a:gd name="T45" fmla="*/ 3135 h 7065"/>
              <a:gd name="T46" fmla="*/ 38 w 6091"/>
              <a:gd name="T47" fmla="*/ 3089 h 7065"/>
              <a:gd name="T48" fmla="*/ 26 w 6091"/>
              <a:gd name="T49" fmla="*/ 3045 h 7065"/>
              <a:gd name="T50" fmla="*/ 16 w 6091"/>
              <a:gd name="T51" fmla="*/ 2999 h 7065"/>
              <a:gd name="T52" fmla="*/ 8 w 6091"/>
              <a:gd name="T53" fmla="*/ 2953 h 7065"/>
              <a:gd name="T54" fmla="*/ 4 w 6091"/>
              <a:gd name="T55" fmla="*/ 2907 h 7065"/>
              <a:gd name="T56" fmla="*/ 0 w 6091"/>
              <a:gd name="T57" fmla="*/ 2861 h 7065"/>
              <a:gd name="T58" fmla="*/ 0 w 6091"/>
              <a:gd name="T59" fmla="*/ 2815 h 7065"/>
              <a:gd name="T60" fmla="*/ 2 w 6091"/>
              <a:gd name="T61" fmla="*/ 2769 h 7065"/>
              <a:gd name="T62" fmla="*/ 6 w 6091"/>
              <a:gd name="T63" fmla="*/ 2723 h 7065"/>
              <a:gd name="T64" fmla="*/ 12 w 6091"/>
              <a:gd name="T65" fmla="*/ 2677 h 7065"/>
              <a:gd name="T66" fmla="*/ 20 w 6091"/>
              <a:gd name="T67" fmla="*/ 2631 h 7065"/>
              <a:gd name="T68" fmla="*/ 32 w 6091"/>
              <a:gd name="T69" fmla="*/ 2587 h 7065"/>
              <a:gd name="T70" fmla="*/ 44 w 6091"/>
              <a:gd name="T71" fmla="*/ 2541 h 7065"/>
              <a:gd name="T72" fmla="*/ 60 w 6091"/>
              <a:gd name="T73" fmla="*/ 2497 h 7065"/>
              <a:gd name="T74" fmla="*/ 78 w 6091"/>
              <a:gd name="T75" fmla="*/ 2453 h 7065"/>
              <a:gd name="T76" fmla="*/ 96 w 6091"/>
              <a:gd name="T77" fmla="*/ 2410 h 7065"/>
              <a:gd name="T78" fmla="*/ 96 w 6091"/>
              <a:gd name="T79" fmla="*/ 2410 h 7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91" h="7065">
                <a:moveTo>
                  <a:pt x="96" y="2410"/>
                </a:moveTo>
                <a:lnTo>
                  <a:pt x="96" y="2410"/>
                </a:lnTo>
                <a:lnTo>
                  <a:pt x="118" y="2368"/>
                </a:lnTo>
                <a:lnTo>
                  <a:pt x="142" y="2328"/>
                </a:lnTo>
                <a:lnTo>
                  <a:pt x="168" y="2288"/>
                </a:lnTo>
                <a:lnTo>
                  <a:pt x="196" y="2250"/>
                </a:lnTo>
                <a:lnTo>
                  <a:pt x="224" y="2214"/>
                </a:lnTo>
                <a:lnTo>
                  <a:pt x="254" y="2180"/>
                </a:lnTo>
                <a:lnTo>
                  <a:pt x="286" y="2146"/>
                </a:lnTo>
                <a:lnTo>
                  <a:pt x="320" y="2114"/>
                </a:lnTo>
                <a:lnTo>
                  <a:pt x="356" y="2084"/>
                </a:lnTo>
                <a:lnTo>
                  <a:pt x="392" y="2056"/>
                </a:lnTo>
                <a:lnTo>
                  <a:pt x="430" y="2030"/>
                </a:lnTo>
                <a:lnTo>
                  <a:pt x="470" y="2006"/>
                </a:lnTo>
                <a:lnTo>
                  <a:pt x="510" y="1984"/>
                </a:lnTo>
                <a:lnTo>
                  <a:pt x="552" y="1964"/>
                </a:lnTo>
                <a:lnTo>
                  <a:pt x="596" y="1944"/>
                </a:lnTo>
                <a:lnTo>
                  <a:pt x="640" y="1928"/>
                </a:lnTo>
                <a:lnTo>
                  <a:pt x="6091" y="0"/>
                </a:lnTo>
                <a:lnTo>
                  <a:pt x="6091" y="7065"/>
                </a:lnTo>
                <a:lnTo>
                  <a:pt x="1448" y="7065"/>
                </a:lnTo>
                <a:lnTo>
                  <a:pt x="52" y="3135"/>
                </a:lnTo>
                <a:lnTo>
                  <a:pt x="52" y="3135"/>
                </a:lnTo>
                <a:lnTo>
                  <a:pt x="38" y="3089"/>
                </a:lnTo>
                <a:lnTo>
                  <a:pt x="26" y="3045"/>
                </a:lnTo>
                <a:lnTo>
                  <a:pt x="16" y="2999"/>
                </a:lnTo>
                <a:lnTo>
                  <a:pt x="8" y="2953"/>
                </a:lnTo>
                <a:lnTo>
                  <a:pt x="4" y="2907"/>
                </a:lnTo>
                <a:lnTo>
                  <a:pt x="0" y="2861"/>
                </a:lnTo>
                <a:lnTo>
                  <a:pt x="0" y="2815"/>
                </a:lnTo>
                <a:lnTo>
                  <a:pt x="2" y="2769"/>
                </a:lnTo>
                <a:lnTo>
                  <a:pt x="6" y="2723"/>
                </a:lnTo>
                <a:lnTo>
                  <a:pt x="12" y="2677"/>
                </a:lnTo>
                <a:lnTo>
                  <a:pt x="20" y="2631"/>
                </a:lnTo>
                <a:lnTo>
                  <a:pt x="32" y="2587"/>
                </a:lnTo>
                <a:lnTo>
                  <a:pt x="44" y="2541"/>
                </a:lnTo>
                <a:lnTo>
                  <a:pt x="60" y="2497"/>
                </a:lnTo>
                <a:lnTo>
                  <a:pt x="78" y="2453"/>
                </a:lnTo>
                <a:lnTo>
                  <a:pt x="96" y="2410"/>
                </a:lnTo>
                <a:lnTo>
                  <a:pt x="96" y="2410"/>
                </a:lnTo>
                <a:close/>
              </a:path>
            </a:pathLst>
          </a:custGeom>
          <a:solidFill>
            <a:srgbClr val="FDE7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53397" name="Picture 20117">
            <a:extLst>
              <a:ext uri="{FF2B5EF4-FFF2-40B4-BE49-F238E27FC236}">
                <a16:creationId xmlns:a16="http://schemas.microsoft.com/office/drawing/2014/main" id="{8FB0390F-7E05-4CB2-86E3-DC963AE9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51" y="3435350"/>
            <a:ext cx="15476538" cy="454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170" name="Rectangle 91">
            <a:extLst>
              <a:ext uri="{FF2B5EF4-FFF2-40B4-BE49-F238E27FC236}">
                <a16:creationId xmlns:a16="http://schemas.microsoft.com/office/drawing/2014/main" id="{31D8AFFD-1667-4654-ACE8-A24ED348D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676" y="3775895"/>
            <a:ext cx="4456348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1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감정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171" name="Rectangle 92">
            <a:extLst>
              <a:ext uri="{FF2B5EF4-FFF2-40B4-BE49-F238E27FC236}">
                <a16:creationId xmlns:a16="http://schemas.microsoft.com/office/drawing/2014/main" id="{01B0FFC0-7949-4038-BC91-49E8A8E39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2066" y="4657719"/>
            <a:ext cx="626934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600" b="1" dirty="0" smtClean="0">
                <a:solidFill>
                  <a:srgbClr val="FFF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도우미 </a:t>
            </a:r>
            <a:r>
              <a:rPr lang="ko-KR" altLang="en-US" sz="9600" b="1" dirty="0" err="1" smtClean="0">
                <a:solidFill>
                  <a:srgbClr val="FFF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챗봇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173" name="Rectangle 154">
            <a:extLst>
              <a:ext uri="{FF2B5EF4-FFF2-40B4-BE49-F238E27FC236}">
                <a16:creationId xmlns:a16="http://schemas.microsoft.com/office/drawing/2014/main" id="{837175C4-1027-4650-BD73-0D8D76BF1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0253" y="8511522"/>
            <a:ext cx="67005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kumimoji="0" lang="ko-KR" altLang="en-US" sz="3200" b="1" i="0" u="none" strike="noStrike" cap="none" normalizeH="0" baseline="0" dirty="0" smtClean="0">
                <a:ln>
                  <a:noFill/>
                </a:ln>
                <a:solidFill>
                  <a:srgbClr val="414042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조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174" name="Rectangle 162">
            <a:extLst>
              <a:ext uri="{FF2B5EF4-FFF2-40B4-BE49-F238E27FC236}">
                <a16:creationId xmlns:a16="http://schemas.microsoft.com/office/drawing/2014/main" id="{64E1BC27-2AC4-4F5F-ADAA-F55B52B6B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3567" y="9340985"/>
            <a:ext cx="852477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/>
              <a:t>김혜민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김성환</a:t>
            </a:r>
            <a:r>
              <a:rPr lang="en-US" altLang="ko-KR" sz="3200" dirty="0" smtClean="0"/>
              <a:t>, </a:t>
            </a:r>
            <a:r>
              <a:rPr lang="ko-KR" altLang="en-US" sz="3200" dirty="0" err="1" smtClean="0"/>
              <a:t>도광현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박지호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안서준</a:t>
            </a:r>
            <a:r>
              <a:rPr lang="en-US" altLang="ko-KR" sz="3200" dirty="0" smtClean="0"/>
              <a:t>, </a:t>
            </a:r>
            <a:r>
              <a:rPr lang="ko-KR" altLang="en-US" sz="3200" dirty="0" err="1" smtClean="0"/>
              <a:t>오세룡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176" name="Rectangle 171">
            <a:extLst>
              <a:ext uri="{FF2B5EF4-FFF2-40B4-BE49-F238E27FC236}">
                <a16:creationId xmlns:a16="http://schemas.microsoft.com/office/drawing/2014/main" id="{1B2DE1E5-2A13-4B0F-91AD-4312AA4BA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0253" y="9133681"/>
            <a:ext cx="3653914" cy="45719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200"/>
          </a:p>
        </p:txBody>
      </p:sp>
      <p:pic>
        <p:nvPicPr>
          <p:cNvPr id="53592" name="그래픽 53591">
            <a:extLst>
              <a:ext uri="{FF2B5EF4-FFF2-40B4-BE49-F238E27FC236}">
                <a16:creationId xmlns:a16="http://schemas.microsoft.com/office/drawing/2014/main" id="{F06924FE-50D5-4F0E-9C3C-BCD652C34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372137" y="10417206"/>
            <a:ext cx="6881305" cy="928766"/>
          </a:xfrm>
          <a:prstGeom prst="rect">
            <a:avLst/>
          </a:prstGeom>
        </p:spPr>
      </p:pic>
      <p:sp>
        <p:nvSpPr>
          <p:cNvPr id="30175" name="Rectangle 167">
            <a:extLst>
              <a:ext uri="{FF2B5EF4-FFF2-40B4-BE49-F238E27FC236}">
                <a16:creationId xmlns:a16="http://schemas.microsoft.com/office/drawing/2014/main" id="{2E60AFF7-6D6D-4E4F-AAFE-D5F6BB4DB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2080" y="10452341"/>
            <a:ext cx="56650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5400" b="1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그대의 마음을 </a:t>
            </a:r>
            <a:r>
              <a:rPr lang="en-US" altLang="ko-KR" sz="5400" b="1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5400" b="1" dirty="0" smtClean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조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481" name="Rectangle 92">
            <a:extLst>
              <a:ext uri="{FF2B5EF4-FFF2-40B4-BE49-F238E27FC236}">
                <a16:creationId xmlns:a16="http://schemas.microsoft.com/office/drawing/2014/main" id="{A97A2CEF-E8B0-478C-8FB3-ECD95EBE7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4737" y="6075243"/>
            <a:ext cx="586057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200" b="1" smtClean="0">
                <a:solidFill>
                  <a:srgbClr val="FFF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음성 인식 </a:t>
            </a:r>
            <a:r>
              <a:rPr lang="ko-KR" altLang="en-US" sz="7200" b="1" dirty="0" err="1" smtClean="0">
                <a:solidFill>
                  <a:srgbClr val="FFF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챗봇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챗봇, 어디까지 왔니] 어리버리 못 미더워도 '황금알 낳는 거위' 기대하며 챗봇 투자 확대 &lt; 특집 &lt; 기획·연재 &lt; 기사본문 -  여행신문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" y="1763244"/>
            <a:ext cx="7982890" cy="758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기계는 사람의 말을 어떻게 이해할까? 워드 임베딩(Word embedding)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533" y="4079798"/>
            <a:ext cx="12721609" cy="578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3">
            <a:extLst>
              <a:ext uri="{FF2B5EF4-FFF2-40B4-BE49-F238E27FC236}">
                <a16:creationId xmlns:a16="http://schemas.microsoft.com/office/drawing/2014/main" id="{371B3076-39A0-431D-877D-6C19749186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88" name="Rectangle 6">
            <a:extLst>
              <a:ext uri="{FF2B5EF4-FFF2-40B4-BE49-F238E27FC236}">
                <a16:creationId xmlns:a16="http://schemas.microsoft.com/office/drawing/2014/main" id="{EF708591-7951-4DC2-BE99-C9823EA7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90" name="Freeform 8">
            <a:extLst>
              <a:ext uri="{FF2B5EF4-FFF2-40B4-BE49-F238E27FC236}">
                <a16:creationId xmlns:a16="http://schemas.microsoft.com/office/drawing/2014/main" id="{402D3497-CADB-4F46-ACF4-79E8F34571A5}"/>
              </a:ext>
            </a:extLst>
          </p:cNvPr>
          <p:cNvSpPr>
            <a:spLocks/>
          </p:cNvSpPr>
          <p:nvPr/>
        </p:nvSpPr>
        <p:spPr bwMode="auto">
          <a:xfrm>
            <a:off x="10096501" y="2771775"/>
            <a:ext cx="16111538" cy="11895138"/>
          </a:xfrm>
          <a:custGeom>
            <a:avLst/>
            <a:gdLst>
              <a:gd name="T0" fmla="*/ 10149 w 10149"/>
              <a:gd name="T1" fmla="*/ 0 h 7493"/>
              <a:gd name="T2" fmla="*/ 10149 w 10149"/>
              <a:gd name="T3" fmla="*/ 7493 h 7493"/>
              <a:gd name="T4" fmla="*/ 0 w 10149"/>
              <a:gd name="T5" fmla="*/ 7493 h 7493"/>
              <a:gd name="T6" fmla="*/ 10149 w 10149"/>
              <a:gd name="T7" fmla="*/ 0 h 7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9" h="7493">
                <a:moveTo>
                  <a:pt x="10149" y="0"/>
                </a:moveTo>
                <a:lnTo>
                  <a:pt x="10149" y="7493"/>
                </a:lnTo>
                <a:lnTo>
                  <a:pt x="0" y="7493"/>
                </a:lnTo>
                <a:lnTo>
                  <a:pt x="101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2" name="Freeform 201">
            <a:extLst>
              <a:ext uri="{FF2B5EF4-FFF2-40B4-BE49-F238E27FC236}">
                <a16:creationId xmlns:a16="http://schemas.microsoft.com/office/drawing/2014/main" id="{5A5A735D-B20D-4C44-9815-B5E5CF27FA33}"/>
              </a:ext>
            </a:extLst>
          </p:cNvPr>
          <p:cNvSpPr>
            <a:spLocks/>
          </p:cNvSpPr>
          <p:nvPr/>
        </p:nvSpPr>
        <p:spPr bwMode="auto">
          <a:xfrm>
            <a:off x="23493413" y="1139825"/>
            <a:ext cx="1812925" cy="2092325"/>
          </a:xfrm>
          <a:custGeom>
            <a:avLst/>
            <a:gdLst>
              <a:gd name="T0" fmla="*/ 860 w 1142"/>
              <a:gd name="T1" fmla="*/ 0 h 1318"/>
              <a:gd name="T2" fmla="*/ 0 w 1142"/>
              <a:gd name="T3" fmla="*/ 1318 h 1318"/>
              <a:gd name="T4" fmla="*/ 282 w 1142"/>
              <a:gd name="T5" fmla="*/ 1318 h 1318"/>
              <a:gd name="T6" fmla="*/ 1142 w 1142"/>
              <a:gd name="T7" fmla="*/ 0 h 1318"/>
              <a:gd name="T8" fmla="*/ 860 w 1142"/>
              <a:gd name="T9" fmla="*/ 0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2" h="1318">
                <a:moveTo>
                  <a:pt x="860" y="0"/>
                </a:moveTo>
                <a:lnTo>
                  <a:pt x="0" y="1318"/>
                </a:lnTo>
                <a:lnTo>
                  <a:pt x="282" y="1318"/>
                </a:lnTo>
                <a:lnTo>
                  <a:pt x="1142" y="0"/>
                </a:lnTo>
                <a:lnTo>
                  <a:pt x="860" y="0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3" name="Freeform 202">
            <a:extLst>
              <a:ext uri="{FF2B5EF4-FFF2-40B4-BE49-F238E27FC236}">
                <a16:creationId xmlns:a16="http://schemas.microsoft.com/office/drawing/2014/main" id="{953C0F11-84ED-4A4C-88EA-5A9E79785E44}"/>
              </a:ext>
            </a:extLst>
          </p:cNvPr>
          <p:cNvSpPr>
            <a:spLocks/>
          </p:cNvSpPr>
          <p:nvPr/>
        </p:nvSpPr>
        <p:spPr bwMode="auto">
          <a:xfrm>
            <a:off x="973138" y="1139825"/>
            <a:ext cx="23425150" cy="2092325"/>
          </a:xfrm>
          <a:custGeom>
            <a:avLst/>
            <a:gdLst>
              <a:gd name="T0" fmla="*/ 860 w 14756"/>
              <a:gd name="T1" fmla="*/ 1318 h 1318"/>
              <a:gd name="T2" fmla="*/ 6579 w 14756"/>
              <a:gd name="T3" fmla="*/ 1318 h 1318"/>
              <a:gd name="T4" fmla="*/ 13896 w 14756"/>
              <a:gd name="T5" fmla="*/ 1318 h 1318"/>
              <a:gd name="T6" fmla="*/ 14756 w 14756"/>
              <a:gd name="T7" fmla="*/ 0 h 1318"/>
              <a:gd name="T8" fmla="*/ 0 w 14756"/>
              <a:gd name="T9" fmla="*/ 0 h 1318"/>
              <a:gd name="T10" fmla="*/ 860 w 14756"/>
              <a:gd name="T11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56" h="1318">
                <a:moveTo>
                  <a:pt x="860" y="1318"/>
                </a:moveTo>
                <a:lnTo>
                  <a:pt x="6579" y="1318"/>
                </a:lnTo>
                <a:lnTo>
                  <a:pt x="13896" y="1318"/>
                </a:lnTo>
                <a:lnTo>
                  <a:pt x="14756" y="0"/>
                </a:lnTo>
                <a:lnTo>
                  <a:pt x="0" y="0"/>
                </a:lnTo>
                <a:lnTo>
                  <a:pt x="860" y="1318"/>
                </a:lnTo>
                <a:close/>
              </a:path>
            </a:pathLst>
          </a:custGeom>
          <a:solidFill>
            <a:srgbClr val="068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4" name="Freeform 203">
            <a:extLst>
              <a:ext uri="{FF2B5EF4-FFF2-40B4-BE49-F238E27FC236}">
                <a16:creationId xmlns:a16="http://schemas.microsoft.com/office/drawing/2014/main" id="{2734E577-939B-459F-8002-49A732A913FF}"/>
              </a:ext>
            </a:extLst>
          </p:cNvPr>
          <p:cNvSpPr>
            <a:spLocks/>
          </p:cNvSpPr>
          <p:nvPr/>
        </p:nvSpPr>
        <p:spPr bwMode="auto">
          <a:xfrm>
            <a:off x="969963" y="0"/>
            <a:ext cx="3479800" cy="3232150"/>
          </a:xfrm>
          <a:custGeom>
            <a:avLst/>
            <a:gdLst>
              <a:gd name="T0" fmla="*/ 862 w 2192"/>
              <a:gd name="T1" fmla="*/ 2036 h 2036"/>
              <a:gd name="T2" fmla="*/ 0 w 2192"/>
              <a:gd name="T3" fmla="*/ 718 h 2036"/>
              <a:gd name="T4" fmla="*/ 470 w 2192"/>
              <a:gd name="T5" fmla="*/ 0 h 2036"/>
              <a:gd name="T6" fmla="*/ 2192 w 2192"/>
              <a:gd name="T7" fmla="*/ 0 h 2036"/>
              <a:gd name="T8" fmla="*/ 862 w 2192"/>
              <a:gd name="T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2" h="2036">
                <a:moveTo>
                  <a:pt x="862" y="2036"/>
                </a:moveTo>
                <a:lnTo>
                  <a:pt x="0" y="718"/>
                </a:lnTo>
                <a:lnTo>
                  <a:pt x="470" y="0"/>
                </a:lnTo>
                <a:lnTo>
                  <a:pt x="2192" y="0"/>
                </a:lnTo>
                <a:lnTo>
                  <a:pt x="862" y="2036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6" name="Rectangle 91">
            <a:extLst>
              <a:ext uri="{FF2B5EF4-FFF2-40B4-BE49-F238E27FC236}">
                <a16:creationId xmlns:a16="http://schemas.microsoft.com/office/drawing/2014/main" id="{1365E7B9-6B65-4EF9-AFEF-6EB534D3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218406"/>
            <a:ext cx="15228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7" name="Rectangle 92">
            <a:extLst>
              <a:ext uri="{FF2B5EF4-FFF2-40B4-BE49-F238E27FC236}">
                <a16:creationId xmlns:a16="http://schemas.microsoft.com/office/drawing/2014/main" id="{C6E5C38D-BDE1-40E8-82F6-3DFB3B57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7" y="1666617"/>
            <a:ext cx="134315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수행 절차 </a:t>
            </a:r>
            <a:r>
              <a:rPr kumimoji="0" lang="en-US" altLang="ko-KR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- </a:t>
            </a:r>
            <a:r>
              <a:rPr kumimoji="0" lang="ko-KR" altLang="en-US" sz="86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임베딩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436" y="9969473"/>
            <a:ext cx="8301526" cy="3249219"/>
          </a:xfrm>
          <a:prstGeom prst="rect">
            <a:avLst/>
          </a:prstGeom>
        </p:spPr>
      </p:pic>
      <p:sp>
        <p:nvSpPr>
          <p:cNvPr id="13" name="Rectangle 19">
            <a:extLst>
              <a:ext uri="{FF2B5EF4-FFF2-40B4-BE49-F238E27FC236}">
                <a16:creationId xmlns:a16="http://schemas.microsoft.com/office/drawing/2014/main" id="{518BB5C3-B3DB-4A68-9ED3-4AD0AB5E5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130" y="3568293"/>
            <a:ext cx="1702228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임베딩</a:t>
            </a:r>
            <a:r>
              <a:rPr kumimoji="0" lang="ko-KR" altLang="en-US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kumimoji="0" lang="en-US" altLang="ko-KR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kumimoji="0" lang="ko-KR" altLang="en-US" sz="4800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토크나이징된</a:t>
            </a:r>
            <a:r>
              <a:rPr kumimoji="0" lang="ko-KR" altLang="en-US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토큰들을 벡터 형태로 수치화 시키는 작업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0">
            <a:extLst>
              <a:ext uri="{FF2B5EF4-FFF2-40B4-BE49-F238E27FC236}">
                <a16:creationId xmlns:a16="http://schemas.microsoft.com/office/drawing/2014/main" id="{6C21CCE4-AEED-496F-8C8A-63E37A66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849" y="13421378"/>
            <a:ext cx="846911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b="1" dirty="0" err="1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</a:t>
            </a:r>
            <a:r>
              <a:rPr lang="en-US" altLang="ko-KR" sz="3200" b="1" dirty="0" err="1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ensorflow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</a:t>
            </a:r>
            <a:r>
              <a:rPr lang="en-US" altLang="ko-KR" sz="3200" b="1" dirty="0" err="1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keras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있는 </a:t>
            </a:r>
            <a:r>
              <a:rPr lang="ko-KR" altLang="en-US" sz="3200" b="1" dirty="0" err="1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토크나이저를</a:t>
            </a:r>
            <a:r>
              <a:rPr lang="ko-KR" altLang="en-US" sz="3200" b="1" dirty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활용</a:t>
            </a:r>
            <a:endParaRPr lang="en-US" altLang="ko-KR" sz="3200" b="1" dirty="0" smtClean="0">
              <a:solidFill>
                <a:srgbClr val="00545E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b="1" dirty="0" err="1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토크나이징된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토큰을 </a:t>
            </a:r>
            <a:r>
              <a:rPr lang="ko-KR" altLang="en-US" sz="3200" b="1" dirty="0" err="1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임베딩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및 패딩 처리</a:t>
            </a:r>
            <a:endParaRPr lang="en-US" altLang="ko-KR" sz="3200" b="1" dirty="0" smtClean="0">
              <a:solidFill>
                <a:srgbClr val="00545E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7" name="Rectangle 90">
            <a:extLst>
              <a:ext uri="{FF2B5EF4-FFF2-40B4-BE49-F238E27FC236}">
                <a16:creationId xmlns:a16="http://schemas.microsoft.com/office/drawing/2014/main" id="{6C21CCE4-AEED-496F-8C8A-63E37A66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6562" y="8794609"/>
            <a:ext cx="20919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b="1" dirty="0" err="1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임베딩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예시</a:t>
            </a:r>
            <a:endParaRPr lang="en-US" altLang="ko-KR" sz="3200" b="1" dirty="0" smtClean="0">
              <a:solidFill>
                <a:srgbClr val="00545E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1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371B3076-39A0-431D-877D-6C19749186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88" name="Rectangle 6">
            <a:extLst>
              <a:ext uri="{FF2B5EF4-FFF2-40B4-BE49-F238E27FC236}">
                <a16:creationId xmlns:a16="http://schemas.microsoft.com/office/drawing/2014/main" id="{EF708591-7951-4DC2-BE99-C9823EA7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90" name="Freeform 8">
            <a:extLst>
              <a:ext uri="{FF2B5EF4-FFF2-40B4-BE49-F238E27FC236}">
                <a16:creationId xmlns:a16="http://schemas.microsoft.com/office/drawing/2014/main" id="{402D3497-CADB-4F46-ACF4-79E8F34571A5}"/>
              </a:ext>
            </a:extLst>
          </p:cNvPr>
          <p:cNvSpPr>
            <a:spLocks/>
          </p:cNvSpPr>
          <p:nvPr/>
        </p:nvSpPr>
        <p:spPr bwMode="auto">
          <a:xfrm>
            <a:off x="10096501" y="2771775"/>
            <a:ext cx="16111538" cy="11895138"/>
          </a:xfrm>
          <a:custGeom>
            <a:avLst/>
            <a:gdLst>
              <a:gd name="T0" fmla="*/ 10149 w 10149"/>
              <a:gd name="T1" fmla="*/ 0 h 7493"/>
              <a:gd name="T2" fmla="*/ 10149 w 10149"/>
              <a:gd name="T3" fmla="*/ 7493 h 7493"/>
              <a:gd name="T4" fmla="*/ 0 w 10149"/>
              <a:gd name="T5" fmla="*/ 7493 h 7493"/>
              <a:gd name="T6" fmla="*/ 10149 w 10149"/>
              <a:gd name="T7" fmla="*/ 0 h 7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9" h="7493">
                <a:moveTo>
                  <a:pt x="10149" y="0"/>
                </a:moveTo>
                <a:lnTo>
                  <a:pt x="10149" y="7493"/>
                </a:lnTo>
                <a:lnTo>
                  <a:pt x="0" y="7493"/>
                </a:lnTo>
                <a:lnTo>
                  <a:pt x="101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2" name="Freeform 201">
            <a:extLst>
              <a:ext uri="{FF2B5EF4-FFF2-40B4-BE49-F238E27FC236}">
                <a16:creationId xmlns:a16="http://schemas.microsoft.com/office/drawing/2014/main" id="{5A5A735D-B20D-4C44-9815-B5E5CF27FA33}"/>
              </a:ext>
            </a:extLst>
          </p:cNvPr>
          <p:cNvSpPr>
            <a:spLocks/>
          </p:cNvSpPr>
          <p:nvPr/>
        </p:nvSpPr>
        <p:spPr bwMode="auto">
          <a:xfrm>
            <a:off x="23493413" y="1139825"/>
            <a:ext cx="1812925" cy="2092325"/>
          </a:xfrm>
          <a:custGeom>
            <a:avLst/>
            <a:gdLst>
              <a:gd name="T0" fmla="*/ 860 w 1142"/>
              <a:gd name="T1" fmla="*/ 0 h 1318"/>
              <a:gd name="T2" fmla="*/ 0 w 1142"/>
              <a:gd name="T3" fmla="*/ 1318 h 1318"/>
              <a:gd name="T4" fmla="*/ 282 w 1142"/>
              <a:gd name="T5" fmla="*/ 1318 h 1318"/>
              <a:gd name="T6" fmla="*/ 1142 w 1142"/>
              <a:gd name="T7" fmla="*/ 0 h 1318"/>
              <a:gd name="T8" fmla="*/ 860 w 1142"/>
              <a:gd name="T9" fmla="*/ 0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2" h="1318">
                <a:moveTo>
                  <a:pt x="860" y="0"/>
                </a:moveTo>
                <a:lnTo>
                  <a:pt x="0" y="1318"/>
                </a:lnTo>
                <a:lnTo>
                  <a:pt x="282" y="1318"/>
                </a:lnTo>
                <a:lnTo>
                  <a:pt x="1142" y="0"/>
                </a:lnTo>
                <a:lnTo>
                  <a:pt x="860" y="0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3" name="Freeform 202">
            <a:extLst>
              <a:ext uri="{FF2B5EF4-FFF2-40B4-BE49-F238E27FC236}">
                <a16:creationId xmlns:a16="http://schemas.microsoft.com/office/drawing/2014/main" id="{953C0F11-84ED-4A4C-88EA-5A9E79785E44}"/>
              </a:ext>
            </a:extLst>
          </p:cNvPr>
          <p:cNvSpPr>
            <a:spLocks/>
          </p:cNvSpPr>
          <p:nvPr/>
        </p:nvSpPr>
        <p:spPr bwMode="auto">
          <a:xfrm>
            <a:off x="973138" y="1139825"/>
            <a:ext cx="23425150" cy="2092325"/>
          </a:xfrm>
          <a:custGeom>
            <a:avLst/>
            <a:gdLst>
              <a:gd name="T0" fmla="*/ 860 w 14756"/>
              <a:gd name="T1" fmla="*/ 1318 h 1318"/>
              <a:gd name="T2" fmla="*/ 6579 w 14756"/>
              <a:gd name="T3" fmla="*/ 1318 h 1318"/>
              <a:gd name="T4" fmla="*/ 13896 w 14756"/>
              <a:gd name="T5" fmla="*/ 1318 h 1318"/>
              <a:gd name="T6" fmla="*/ 14756 w 14756"/>
              <a:gd name="T7" fmla="*/ 0 h 1318"/>
              <a:gd name="T8" fmla="*/ 0 w 14756"/>
              <a:gd name="T9" fmla="*/ 0 h 1318"/>
              <a:gd name="T10" fmla="*/ 860 w 14756"/>
              <a:gd name="T11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56" h="1318">
                <a:moveTo>
                  <a:pt x="860" y="1318"/>
                </a:moveTo>
                <a:lnTo>
                  <a:pt x="6579" y="1318"/>
                </a:lnTo>
                <a:lnTo>
                  <a:pt x="13896" y="1318"/>
                </a:lnTo>
                <a:lnTo>
                  <a:pt x="14756" y="0"/>
                </a:lnTo>
                <a:lnTo>
                  <a:pt x="0" y="0"/>
                </a:lnTo>
                <a:lnTo>
                  <a:pt x="860" y="1318"/>
                </a:lnTo>
                <a:close/>
              </a:path>
            </a:pathLst>
          </a:custGeom>
          <a:solidFill>
            <a:srgbClr val="068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4" name="Freeform 203">
            <a:extLst>
              <a:ext uri="{FF2B5EF4-FFF2-40B4-BE49-F238E27FC236}">
                <a16:creationId xmlns:a16="http://schemas.microsoft.com/office/drawing/2014/main" id="{2734E577-939B-459F-8002-49A732A913FF}"/>
              </a:ext>
            </a:extLst>
          </p:cNvPr>
          <p:cNvSpPr>
            <a:spLocks/>
          </p:cNvSpPr>
          <p:nvPr/>
        </p:nvSpPr>
        <p:spPr bwMode="auto">
          <a:xfrm>
            <a:off x="969963" y="0"/>
            <a:ext cx="3479800" cy="3232150"/>
          </a:xfrm>
          <a:custGeom>
            <a:avLst/>
            <a:gdLst>
              <a:gd name="T0" fmla="*/ 862 w 2192"/>
              <a:gd name="T1" fmla="*/ 2036 h 2036"/>
              <a:gd name="T2" fmla="*/ 0 w 2192"/>
              <a:gd name="T3" fmla="*/ 718 h 2036"/>
              <a:gd name="T4" fmla="*/ 470 w 2192"/>
              <a:gd name="T5" fmla="*/ 0 h 2036"/>
              <a:gd name="T6" fmla="*/ 2192 w 2192"/>
              <a:gd name="T7" fmla="*/ 0 h 2036"/>
              <a:gd name="T8" fmla="*/ 862 w 2192"/>
              <a:gd name="T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2" h="2036">
                <a:moveTo>
                  <a:pt x="862" y="2036"/>
                </a:moveTo>
                <a:lnTo>
                  <a:pt x="0" y="718"/>
                </a:lnTo>
                <a:lnTo>
                  <a:pt x="470" y="0"/>
                </a:lnTo>
                <a:lnTo>
                  <a:pt x="2192" y="0"/>
                </a:lnTo>
                <a:lnTo>
                  <a:pt x="862" y="2036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6" name="Rectangle 91">
            <a:extLst>
              <a:ext uri="{FF2B5EF4-FFF2-40B4-BE49-F238E27FC236}">
                <a16:creationId xmlns:a16="http://schemas.microsoft.com/office/drawing/2014/main" id="{1365E7B9-6B65-4EF9-AFEF-6EB534D3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218406"/>
            <a:ext cx="15228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7" name="Rectangle 92">
            <a:extLst>
              <a:ext uri="{FF2B5EF4-FFF2-40B4-BE49-F238E27FC236}">
                <a16:creationId xmlns:a16="http://schemas.microsoft.com/office/drawing/2014/main" id="{C6E5C38D-BDE1-40E8-82F6-3DFB3B57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7" y="1666617"/>
            <a:ext cx="1258517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수행 절차 </a:t>
            </a:r>
            <a:r>
              <a:rPr kumimoji="0" lang="en-US" altLang="ko-KR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- CNN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A Comprehensive Guide to Convolutional Neural Networks — the ELI5 way | by  Sumit Saha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83" y="4825209"/>
            <a:ext cx="18496205" cy="989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90">
            <a:extLst>
              <a:ext uri="{FF2B5EF4-FFF2-40B4-BE49-F238E27FC236}">
                <a16:creationId xmlns:a16="http://schemas.microsoft.com/office/drawing/2014/main" id="{6C21CCE4-AEED-496F-8C8A-63E37A66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497" y="13882481"/>
            <a:ext cx="675909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n-US" altLang="ko-KR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CNN(Convolution </a:t>
            </a:r>
            <a:r>
              <a:rPr lang="en-US" altLang="ko-KR" sz="3200" b="1" dirty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Neural Network</a:t>
            </a:r>
            <a:r>
              <a:rPr lang="en-US" altLang="ko-KR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518BB5C3-B3DB-4A68-9ED3-4AD0AB5E5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130" y="3568293"/>
            <a:ext cx="12484187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ko-KR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CNN(Convolution Neural Network) </a:t>
            </a:r>
          </a:p>
          <a:p>
            <a:pPr lvl="0"/>
            <a:r>
              <a:rPr lang="en-US" altLang="ko-KR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4800" b="1" dirty="0" err="1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합성곱</a:t>
            </a:r>
            <a:r>
              <a:rPr lang="ko-KR" altLang="en-US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신경망</a:t>
            </a:r>
            <a:r>
              <a:rPr lang="en-US" altLang="ko-KR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, </a:t>
            </a:r>
            <a:r>
              <a:rPr lang="ko-KR" altLang="en-US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모델 학습 및 의도 </a:t>
            </a:r>
            <a:r>
              <a:rPr lang="ko-KR" altLang="en-US" sz="4800" b="1" dirty="0" err="1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분류시</a:t>
            </a:r>
            <a:r>
              <a:rPr lang="ko-KR" altLang="en-US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사용</a:t>
            </a:r>
            <a:endParaRPr lang="en-US" altLang="ko-KR" sz="4800" b="1" dirty="0" smtClean="0">
              <a:solidFill>
                <a:srgbClr val="666666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lvl="0"/>
            <a:r>
              <a:rPr kumimoji="0" lang="en-US" altLang="ko-KR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kumimoji="0" lang="ko-KR" altLang="en-US" sz="4800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케라스</a:t>
            </a:r>
            <a:r>
              <a:rPr kumimoji="0" lang="ko-KR" altLang="en-US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함수형 모델을 사용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1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371B3076-39A0-431D-877D-6C19749186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88" name="Rectangle 6">
            <a:extLst>
              <a:ext uri="{FF2B5EF4-FFF2-40B4-BE49-F238E27FC236}">
                <a16:creationId xmlns:a16="http://schemas.microsoft.com/office/drawing/2014/main" id="{EF708591-7951-4DC2-BE99-C9823EA7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90" name="Freeform 8">
            <a:extLst>
              <a:ext uri="{FF2B5EF4-FFF2-40B4-BE49-F238E27FC236}">
                <a16:creationId xmlns:a16="http://schemas.microsoft.com/office/drawing/2014/main" id="{402D3497-CADB-4F46-ACF4-79E8F34571A5}"/>
              </a:ext>
            </a:extLst>
          </p:cNvPr>
          <p:cNvSpPr>
            <a:spLocks/>
          </p:cNvSpPr>
          <p:nvPr/>
        </p:nvSpPr>
        <p:spPr bwMode="auto">
          <a:xfrm>
            <a:off x="10096501" y="2771775"/>
            <a:ext cx="16111538" cy="11895138"/>
          </a:xfrm>
          <a:custGeom>
            <a:avLst/>
            <a:gdLst>
              <a:gd name="T0" fmla="*/ 10149 w 10149"/>
              <a:gd name="T1" fmla="*/ 0 h 7493"/>
              <a:gd name="T2" fmla="*/ 10149 w 10149"/>
              <a:gd name="T3" fmla="*/ 7493 h 7493"/>
              <a:gd name="T4" fmla="*/ 0 w 10149"/>
              <a:gd name="T5" fmla="*/ 7493 h 7493"/>
              <a:gd name="T6" fmla="*/ 10149 w 10149"/>
              <a:gd name="T7" fmla="*/ 0 h 7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9" h="7493">
                <a:moveTo>
                  <a:pt x="10149" y="0"/>
                </a:moveTo>
                <a:lnTo>
                  <a:pt x="10149" y="7493"/>
                </a:lnTo>
                <a:lnTo>
                  <a:pt x="0" y="7493"/>
                </a:lnTo>
                <a:lnTo>
                  <a:pt x="101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2" name="Freeform 201">
            <a:extLst>
              <a:ext uri="{FF2B5EF4-FFF2-40B4-BE49-F238E27FC236}">
                <a16:creationId xmlns:a16="http://schemas.microsoft.com/office/drawing/2014/main" id="{5A5A735D-B20D-4C44-9815-B5E5CF27FA33}"/>
              </a:ext>
            </a:extLst>
          </p:cNvPr>
          <p:cNvSpPr>
            <a:spLocks/>
          </p:cNvSpPr>
          <p:nvPr/>
        </p:nvSpPr>
        <p:spPr bwMode="auto">
          <a:xfrm>
            <a:off x="23493413" y="1139825"/>
            <a:ext cx="1812925" cy="2092325"/>
          </a:xfrm>
          <a:custGeom>
            <a:avLst/>
            <a:gdLst>
              <a:gd name="T0" fmla="*/ 860 w 1142"/>
              <a:gd name="T1" fmla="*/ 0 h 1318"/>
              <a:gd name="T2" fmla="*/ 0 w 1142"/>
              <a:gd name="T3" fmla="*/ 1318 h 1318"/>
              <a:gd name="T4" fmla="*/ 282 w 1142"/>
              <a:gd name="T5" fmla="*/ 1318 h 1318"/>
              <a:gd name="T6" fmla="*/ 1142 w 1142"/>
              <a:gd name="T7" fmla="*/ 0 h 1318"/>
              <a:gd name="T8" fmla="*/ 860 w 1142"/>
              <a:gd name="T9" fmla="*/ 0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2" h="1318">
                <a:moveTo>
                  <a:pt x="860" y="0"/>
                </a:moveTo>
                <a:lnTo>
                  <a:pt x="0" y="1318"/>
                </a:lnTo>
                <a:lnTo>
                  <a:pt x="282" y="1318"/>
                </a:lnTo>
                <a:lnTo>
                  <a:pt x="1142" y="0"/>
                </a:lnTo>
                <a:lnTo>
                  <a:pt x="860" y="0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3" name="Freeform 202">
            <a:extLst>
              <a:ext uri="{FF2B5EF4-FFF2-40B4-BE49-F238E27FC236}">
                <a16:creationId xmlns:a16="http://schemas.microsoft.com/office/drawing/2014/main" id="{953C0F11-84ED-4A4C-88EA-5A9E79785E44}"/>
              </a:ext>
            </a:extLst>
          </p:cNvPr>
          <p:cNvSpPr>
            <a:spLocks/>
          </p:cNvSpPr>
          <p:nvPr/>
        </p:nvSpPr>
        <p:spPr bwMode="auto">
          <a:xfrm>
            <a:off x="973138" y="1139825"/>
            <a:ext cx="23425150" cy="2092325"/>
          </a:xfrm>
          <a:custGeom>
            <a:avLst/>
            <a:gdLst>
              <a:gd name="T0" fmla="*/ 860 w 14756"/>
              <a:gd name="T1" fmla="*/ 1318 h 1318"/>
              <a:gd name="T2" fmla="*/ 6579 w 14756"/>
              <a:gd name="T3" fmla="*/ 1318 h 1318"/>
              <a:gd name="T4" fmla="*/ 13896 w 14756"/>
              <a:gd name="T5" fmla="*/ 1318 h 1318"/>
              <a:gd name="T6" fmla="*/ 14756 w 14756"/>
              <a:gd name="T7" fmla="*/ 0 h 1318"/>
              <a:gd name="T8" fmla="*/ 0 w 14756"/>
              <a:gd name="T9" fmla="*/ 0 h 1318"/>
              <a:gd name="T10" fmla="*/ 860 w 14756"/>
              <a:gd name="T11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56" h="1318">
                <a:moveTo>
                  <a:pt x="860" y="1318"/>
                </a:moveTo>
                <a:lnTo>
                  <a:pt x="6579" y="1318"/>
                </a:lnTo>
                <a:lnTo>
                  <a:pt x="13896" y="1318"/>
                </a:lnTo>
                <a:lnTo>
                  <a:pt x="14756" y="0"/>
                </a:lnTo>
                <a:lnTo>
                  <a:pt x="0" y="0"/>
                </a:lnTo>
                <a:lnTo>
                  <a:pt x="860" y="1318"/>
                </a:lnTo>
                <a:close/>
              </a:path>
            </a:pathLst>
          </a:custGeom>
          <a:solidFill>
            <a:srgbClr val="068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4" name="Freeform 203">
            <a:extLst>
              <a:ext uri="{FF2B5EF4-FFF2-40B4-BE49-F238E27FC236}">
                <a16:creationId xmlns:a16="http://schemas.microsoft.com/office/drawing/2014/main" id="{2734E577-939B-459F-8002-49A732A913FF}"/>
              </a:ext>
            </a:extLst>
          </p:cNvPr>
          <p:cNvSpPr>
            <a:spLocks/>
          </p:cNvSpPr>
          <p:nvPr/>
        </p:nvSpPr>
        <p:spPr bwMode="auto">
          <a:xfrm>
            <a:off x="969963" y="0"/>
            <a:ext cx="3479800" cy="3232150"/>
          </a:xfrm>
          <a:custGeom>
            <a:avLst/>
            <a:gdLst>
              <a:gd name="T0" fmla="*/ 862 w 2192"/>
              <a:gd name="T1" fmla="*/ 2036 h 2036"/>
              <a:gd name="T2" fmla="*/ 0 w 2192"/>
              <a:gd name="T3" fmla="*/ 718 h 2036"/>
              <a:gd name="T4" fmla="*/ 470 w 2192"/>
              <a:gd name="T5" fmla="*/ 0 h 2036"/>
              <a:gd name="T6" fmla="*/ 2192 w 2192"/>
              <a:gd name="T7" fmla="*/ 0 h 2036"/>
              <a:gd name="T8" fmla="*/ 862 w 2192"/>
              <a:gd name="T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2" h="2036">
                <a:moveTo>
                  <a:pt x="862" y="2036"/>
                </a:moveTo>
                <a:lnTo>
                  <a:pt x="0" y="718"/>
                </a:lnTo>
                <a:lnTo>
                  <a:pt x="470" y="0"/>
                </a:lnTo>
                <a:lnTo>
                  <a:pt x="2192" y="0"/>
                </a:lnTo>
                <a:lnTo>
                  <a:pt x="862" y="2036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6" name="Rectangle 91">
            <a:extLst>
              <a:ext uri="{FF2B5EF4-FFF2-40B4-BE49-F238E27FC236}">
                <a16:creationId xmlns:a16="http://schemas.microsoft.com/office/drawing/2014/main" id="{1365E7B9-6B65-4EF9-AFEF-6EB534D3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218406"/>
            <a:ext cx="15228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7" name="Rectangle 92">
            <a:extLst>
              <a:ext uri="{FF2B5EF4-FFF2-40B4-BE49-F238E27FC236}">
                <a16:creationId xmlns:a16="http://schemas.microsoft.com/office/drawing/2014/main" id="{C6E5C38D-BDE1-40E8-82F6-3DFB3B57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7" y="1666617"/>
            <a:ext cx="1258517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수행 절차 </a:t>
            </a:r>
            <a:r>
              <a:rPr kumimoji="0" lang="en-US" altLang="ko-KR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- CNN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90">
            <a:extLst>
              <a:ext uri="{FF2B5EF4-FFF2-40B4-BE49-F238E27FC236}">
                <a16:creationId xmlns:a16="http://schemas.microsoft.com/office/drawing/2014/main" id="{6C21CCE4-AEED-496F-8C8A-63E37A66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823" y="13851413"/>
            <a:ext cx="26818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n-US" altLang="ko-KR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CNN 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활용 코드</a:t>
            </a:r>
            <a:endParaRPr lang="en-US" altLang="ko-KR" sz="3200" b="1" dirty="0" smtClean="0">
              <a:solidFill>
                <a:srgbClr val="00545E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518BB5C3-B3DB-4A68-9ED3-4AD0AB5E5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130" y="3568293"/>
            <a:ext cx="1024357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ko-KR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CNN(Convolution Neural Network)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763" y="4622006"/>
            <a:ext cx="16107467" cy="907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peech Recognition in Python using CMU Sphinx | FYP Solu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6" b="27224"/>
          <a:stretch/>
        </p:blipFill>
        <p:spPr bwMode="auto">
          <a:xfrm>
            <a:off x="1571976" y="6921502"/>
            <a:ext cx="14619963" cy="356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90">
            <a:extLst>
              <a:ext uri="{FF2B5EF4-FFF2-40B4-BE49-F238E27FC236}">
                <a16:creationId xmlns:a16="http://schemas.microsoft.com/office/drawing/2014/main" id="{6C21CCE4-AEED-496F-8C8A-63E37A66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983" y="10633299"/>
            <a:ext cx="39653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Speech Recognition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371B3076-39A0-431D-877D-6C19749186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88" name="Rectangle 6">
            <a:extLst>
              <a:ext uri="{FF2B5EF4-FFF2-40B4-BE49-F238E27FC236}">
                <a16:creationId xmlns:a16="http://schemas.microsoft.com/office/drawing/2014/main" id="{EF708591-7951-4DC2-BE99-C9823EA7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90" name="Freeform 8">
            <a:extLst>
              <a:ext uri="{FF2B5EF4-FFF2-40B4-BE49-F238E27FC236}">
                <a16:creationId xmlns:a16="http://schemas.microsoft.com/office/drawing/2014/main" id="{402D3497-CADB-4F46-ACF4-79E8F34571A5}"/>
              </a:ext>
            </a:extLst>
          </p:cNvPr>
          <p:cNvSpPr>
            <a:spLocks/>
          </p:cNvSpPr>
          <p:nvPr/>
        </p:nvSpPr>
        <p:spPr bwMode="auto">
          <a:xfrm>
            <a:off x="10096501" y="2771775"/>
            <a:ext cx="16111538" cy="11895138"/>
          </a:xfrm>
          <a:custGeom>
            <a:avLst/>
            <a:gdLst>
              <a:gd name="T0" fmla="*/ 10149 w 10149"/>
              <a:gd name="T1" fmla="*/ 0 h 7493"/>
              <a:gd name="T2" fmla="*/ 10149 w 10149"/>
              <a:gd name="T3" fmla="*/ 7493 h 7493"/>
              <a:gd name="T4" fmla="*/ 0 w 10149"/>
              <a:gd name="T5" fmla="*/ 7493 h 7493"/>
              <a:gd name="T6" fmla="*/ 10149 w 10149"/>
              <a:gd name="T7" fmla="*/ 0 h 7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9" h="7493">
                <a:moveTo>
                  <a:pt x="10149" y="0"/>
                </a:moveTo>
                <a:lnTo>
                  <a:pt x="10149" y="7493"/>
                </a:lnTo>
                <a:lnTo>
                  <a:pt x="0" y="7493"/>
                </a:lnTo>
                <a:lnTo>
                  <a:pt x="101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2" name="Freeform 201">
            <a:extLst>
              <a:ext uri="{FF2B5EF4-FFF2-40B4-BE49-F238E27FC236}">
                <a16:creationId xmlns:a16="http://schemas.microsoft.com/office/drawing/2014/main" id="{5A5A735D-B20D-4C44-9815-B5E5CF27FA33}"/>
              </a:ext>
            </a:extLst>
          </p:cNvPr>
          <p:cNvSpPr>
            <a:spLocks/>
          </p:cNvSpPr>
          <p:nvPr/>
        </p:nvSpPr>
        <p:spPr bwMode="auto">
          <a:xfrm>
            <a:off x="23493413" y="1139825"/>
            <a:ext cx="1812925" cy="2092325"/>
          </a:xfrm>
          <a:custGeom>
            <a:avLst/>
            <a:gdLst>
              <a:gd name="T0" fmla="*/ 860 w 1142"/>
              <a:gd name="T1" fmla="*/ 0 h 1318"/>
              <a:gd name="T2" fmla="*/ 0 w 1142"/>
              <a:gd name="T3" fmla="*/ 1318 h 1318"/>
              <a:gd name="T4" fmla="*/ 282 w 1142"/>
              <a:gd name="T5" fmla="*/ 1318 h 1318"/>
              <a:gd name="T6" fmla="*/ 1142 w 1142"/>
              <a:gd name="T7" fmla="*/ 0 h 1318"/>
              <a:gd name="T8" fmla="*/ 860 w 1142"/>
              <a:gd name="T9" fmla="*/ 0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2" h="1318">
                <a:moveTo>
                  <a:pt x="860" y="0"/>
                </a:moveTo>
                <a:lnTo>
                  <a:pt x="0" y="1318"/>
                </a:lnTo>
                <a:lnTo>
                  <a:pt x="282" y="1318"/>
                </a:lnTo>
                <a:lnTo>
                  <a:pt x="1142" y="0"/>
                </a:lnTo>
                <a:lnTo>
                  <a:pt x="860" y="0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3" name="Freeform 202">
            <a:extLst>
              <a:ext uri="{FF2B5EF4-FFF2-40B4-BE49-F238E27FC236}">
                <a16:creationId xmlns:a16="http://schemas.microsoft.com/office/drawing/2014/main" id="{953C0F11-84ED-4A4C-88EA-5A9E79785E44}"/>
              </a:ext>
            </a:extLst>
          </p:cNvPr>
          <p:cNvSpPr>
            <a:spLocks/>
          </p:cNvSpPr>
          <p:nvPr/>
        </p:nvSpPr>
        <p:spPr bwMode="auto">
          <a:xfrm>
            <a:off x="973138" y="1139825"/>
            <a:ext cx="23425150" cy="2092325"/>
          </a:xfrm>
          <a:custGeom>
            <a:avLst/>
            <a:gdLst>
              <a:gd name="T0" fmla="*/ 860 w 14756"/>
              <a:gd name="T1" fmla="*/ 1318 h 1318"/>
              <a:gd name="T2" fmla="*/ 6579 w 14756"/>
              <a:gd name="T3" fmla="*/ 1318 h 1318"/>
              <a:gd name="T4" fmla="*/ 13896 w 14756"/>
              <a:gd name="T5" fmla="*/ 1318 h 1318"/>
              <a:gd name="T6" fmla="*/ 14756 w 14756"/>
              <a:gd name="T7" fmla="*/ 0 h 1318"/>
              <a:gd name="T8" fmla="*/ 0 w 14756"/>
              <a:gd name="T9" fmla="*/ 0 h 1318"/>
              <a:gd name="T10" fmla="*/ 860 w 14756"/>
              <a:gd name="T11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56" h="1318">
                <a:moveTo>
                  <a:pt x="860" y="1318"/>
                </a:moveTo>
                <a:lnTo>
                  <a:pt x="6579" y="1318"/>
                </a:lnTo>
                <a:lnTo>
                  <a:pt x="13896" y="1318"/>
                </a:lnTo>
                <a:lnTo>
                  <a:pt x="14756" y="0"/>
                </a:lnTo>
                <a:lnTo>
                  <a:pt x="0" y="0"/>
                </a:lnTo>
                <a:lnTo>
                  <a:pt x="860" y="1318"/>
                </a:lnTo>
                <a:close/>
              </a:path>
            </a:pathLst>
          </a:custGeom>
          <a:solidFill>
            <a:srgbClr val="068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4" name="Freeform 203">
            <a:extLst>
              <a:ext uri="{FF2B5EF4-FFF2-40B4-BE49-F238E27FC236}">
                <a16:creationId xmlns:a16="http://schemas.microsoft.com/office/drawing/2014/main" id="{2734E577-939B-459F-8002-49A732A913FF}"/>
              </a:ext>
            </a:extLst>
          </p:cNvPr>
          <p:cNvSpPr>
            <a:spLocks/>
          </p:cNvSpPr>
          <p:nvPr/>
        </p:nvSpPr>
        <p:spPr bwMode="auto">
          <a:xfrm>
            <a:off x="969963" y="0"/>
            <a:ext cx="3479800" cy="3232150"/>
          </a:xfrm>
          <a:custGeom>
            <a:avLst/>
            <a:gdLst>
              <a:gd name="T0" fmla="*/ 862 w 2192"/>
              <a:gd name="T1" fmla="*/ 2036 h 2036"/>
              <a:gd name="T2" fmla="*/ 0 w 2192"/>
              <a:gd name="T3" fmla="*/ 718 h 2036"/>
              <a:gd name="T4" fmla="*/ 470 w 2192"/>
              <a:gd name="T5" fmla="*/ 0 h 2036"/>
              <a:gd name="T6" fmla="*/ 2192 w 2192"/>
              <a:gd name="T7" fmla="*/ 0 h 2036"/>
              <a:gd name="T8" fmla="*/ 862 w 2192"/>
              <a:gd name="T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2" h="2036">
                <a:moveTo>
                  <a:pt x="862" y="2036"/>
                </a:moveTo>
                <a:lnTo>
                  <a:pt x="0" y="718"/>
                </a:lnTo>
                <a:lnTo>
                  <a:pt x="470" y="0"/>
                </a:lnTo>
                <a:lnTo>
                  <a:pt x="2192" y="0"/>
                </a:lnTo>
                <a:lnTo>
                  <a:pt x="862" y="2036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6" name="Rectangle 91">
            <a:extLst>
              <a:ext uri="{FF2B5EF4-FFF2-40B4-BE49-F238E27FC236}">
                <a16:creationId xmlns:a16="http://schemas.microsoft.com/office/drawing/2014/main" id="{1365E7B9-6B65-4EF9-AFEF-6EB534D3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218406"/>
            <a:ext cx="15228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7" name="Rectangle 92">
            <a:extLst>
              <a:ext uri="{FF2B5EF4-FFF2-40B4-BE49-F238E27FC236}">
                <a16:creationId xmlns:a16="http://schemas.microsoft.com/office/drawing/2014/main" id="{C6E5C38D-BDE1-40E8-82F6-3DFB3B57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7" y="1666617"/>
            <a:ext cx="117243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수행 절차 </a:t>
            </a:r>
            <a:r>
              <a:rPr kumimoji="0" lang="en-US" altLang="ko-KR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- SR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90">
            <a:extLst>
              <a:ext uri="{FF2B5EF4-FFF2-40B4-BE49-F238E27FC236}">
                <a16:creationId xmlns:a16="http://schemas.microsoft.com/office/drawing/2014/main" id="{6C21CCE4-AEED-496F-8C8A-63E37A66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8916" y="12584407"/>
            <a:ext cx="23612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SR 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활용 코드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518BB5C3-B3DB-4A68-9ED3-4AD0AB5E5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130" y="3568293"/>
            <a:ext cx="1838644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ko-KR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SR(Speech Recognition) </a:t>
            </a:r>
          </a:p>
          <a:p>
            <a:pPr lvl="0"/>
            <a:r>
              <a:rPr lang="en-US" altLang="ko-KR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마이크를 통해 음성을 인식 후 텍스트로 변환하는 </a:t>
            </a:r>
            <a:r>
              <a:rPr lang="ko-KR" altLang="en-US" sz="4800" b="1" dirty="0" err="1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파이썬</a:t>
            </a:r>
            <a:r>
              <a:rPr lang="ko-KR" altLang="en-US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라이브러리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3550" y="5381764"/>
            <a:ext cx="11791331" cy="687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90">
            <a:extLst>
              <a:ext uri="{FF2B5EF4-FFF2-40B4-BE49-F238E27FC236}">
                <a16:creationId xmlns:a16="http://schemas.microsoft.com/office/drawing/2014/main" id="{6C21CCE4-AEED-496F-8C8A-63E37A66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639" y="11797150"/>
            <a:ext cx="966290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보건복지부 </a:t>
            </a:r>
            <a:r>
              <a:rPr lang="ko-KR" altLang="en-US" sz="3200" b="1" dirty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국립정신건강센터</a:t>
            </a:r>
            <a:r>
              <a:rPr lang="en-US" altLang="ko-KR" sz="3200" b="1" dirty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</a:t>
            </a:r>
            <a:r>
              <a:rPr lang="ko-KR" altLang="en-US" sz="3200" b="1" dirty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정신건강 관련기관 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정보</a:t>
            </a:r>
            <a:endParaRPr lang="en-US" altLang="ko-KR" sz="3200" b="1" dirty="0" smtClean="0">
              <a:solidFill>
                <a:srgbClr val="00545E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lvl="0" algn="ctr"/>
            <a:r>
              <a:rPr kumimoji="0" lang="en-US" altLang="ko-KR" sz="3200" b="1" i="0" u="none" strike="noStrike" cap="none" normalizeH="0" baseline="0" dirty="0" smtClean="0">
                <a:ln>
                  <a:noFill/>
                </a:ln>
                <a:solidFill>
                  <a:srgbClr val="00545E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en-US" altLang="ko-KR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data.go.kr)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371B3076-39A0-431D-877D-6C19749186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88" name="Rectangle 6">
            <a:extLst>
              <a:ext uri="{FF2B5EF4-FFF2-40B4-BE49-F238E27FC236}">
                <a16:creationId xmlns:a16="http://schemas.microsoft.com/office/drawing/2014/main" id="{EF708591-7951-4DC2-BE99-C9823EA7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90" name="Freeform 8">
            <a:extLst>
              <a:ext uri="{FF2B5EF4-FFF2-40B4-BE49-F238E27FC236}">
                <a16:creationId xmlns:a16="http://schemas.microsoft.com/office/drawing/2014/main" id="{402D3497-CADB-4F46-ACF4-79E8F34571A5}"/>
              </a:ext>
            </a:extLst>
          </p:cNvPr>
          <p:cNvSpPr>
            <a:spLocks/>
          </p:cNvSpPr>
          <p:nvPr/>
        </p:nvSpPr>
        <p:spPr bwMode="auto">
          <a:xfrm>
            <a:off x="10096501" y="2771775"/>
            <a:ext cx="16111538" cy="11895138"/>
          </a:xfrm>
          <a:custGeom>
            <a:avLst/>
            <a:gdLst>
              <a:gd name="T0" fmla="*/ 10149 w 10149"/>
              <a:gd name="T1" fmla="*/ 0 h 7493"/>
              <a:gd name="T2" fmla="*/ 10149 w 10149"/>
              <a:gd name="T3" fmla="*/ 7493 h 7493"/>
              <a:gd name="T4" fmla="*/ 0 w 10149"/>
              <a:gd name="T5" fmla="*/ 7493 h 7493"/>
              <a:gd name="T6" fmla="*/ 10149 w 10149"/>
              <a:gd name="T7" fmla="*/ 0 h 7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9" h="7493">
                <a:moveTo>
                  <a:pt x="10149" y="0"/>
                </a:moveTo>
                <a:lnTo>
                  <a:pt x="10149" y="7493"/>
                </a:lnTo>
                <a:lnTo>
                  <a:pt x="0" y="7493"/>
                </a:lnTo>
                <a:lnTo>
                  <a:pt x="101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2" name="Freeform 201">
            <a:extLst>
              <a:ext uri="{FF2B5EF4-FFF2-40B4-BE49-F238E27FC236}">
                <a16:creationId xmlns:a16="http://schemas.microsoft.com/office/drawing/2014/main" id="{5A5A735D-B20D-4C44-9815-B5E5CF27FA33}"/>
              </a:ext>
            </a:extLst>
          </p:cNvPr>
          <p:cNvSpPr>
            <a:spLocks/>
          </p:cNvSpPr>
          <p:nvPr/>
        </p:nvSpPr>
        <p:spPr bwMode="auto">
          <a:xfrm>
            <a:off x="23493413" y="1139825"/>
            <a:ext cx="1812925" cy="2092325"/>
          </a:xfrm>
          <a:custGeom>
            <a:avLst/>
            <a:gdLst>
              <a:gd name="T0" fmla="*/ 860 w 1142"/>
              <a:gd name="T1" fmla="*/ 0 h 1318"/>
              <a:gd name="T2" fmla="*/ 0 w 1142"/>
              <a:gd name="T3" fmla="*/ 1318 h 1318"/>
              <a:gd name="T4" fmla="*/ 282 w 1142"/>
              <a:gd name="T5" fmla="*/ 1318 h 1318"/>
              <a:gd name="T6" fmla="*/ 1142 w 1142"/>
              <a:gd name="T7" fmla="*/ 0 h 1318"/>
              <a:gd name="T8" fmla="*/ 860 w 1142"/>
              <a:gd name="T9" fmla="*/ 0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2" h="1318">
                <a:moveTo>
                  <a:pt x="860" y="0"/>
                </a:moveTo>
                <a:lnTo>
                  <a:pt x="0" y="1318"/>
                </a:lnTo>
                <a:lnTo>
                  <a:pt x="282" y="1318"/>
                </a:lnTo>
                <a:lnTo>
                  <a:pt x="1142" y="0"/>
                </a:lnTo>
                <a:lnTo>
                  <a:pt x="860" y="0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3" name="Freeform 202">
            <a:extLst>
              <a:ext uri="{FF2B5EF4-FFF2-40B4-BE49-F238E27FC236}">
                <a16:creationId xmlns:a16="http://schemas.microsoft.com/office/drawing/2014/main" id="{953C0F11-84ED-4A4C-88EA-5A9E79785E44}"/>
              </a:ext>
            </a:extLst>
          </p:cNvPr>
          <p:cNvSpPr>
            <a:spLocks/>
          </p:cNvSpPr>
          <p:nvPr/>
        </p:nvSpPr>
        <p:spPr bwMode="auto">
          <a:xfrm>
            <a:off x="973138" y="1139825"/>
            <a:ext cx="23425150" cy="2092325"/>
          </a:xfrm>
          <a:custGeom>
            <a:avLst/>
            <a:gdLst>
              <a:gd name="T0" fmla="*/ 860 w 14756"/>
              <a:gd name="T1" fmla="*/ 1318 h 1318"/>
              <a:gd name="T2" fmla="*/ 6579 w 14756"/>
              <a:gd name="T3" fmla="*/ 1318 h 1318"/>
              <a:gd name="T4" fmla="*/ 13896 w 14756"/>
              <a:gd name="T5" fmla="*/ 1318 h 1318"/>
              <a:gd name="T6" fmla="*/ 14756 w 14756"/>
              <a:gd name="T7" fmla="*/ 0 h 1318"/>
              <a:gd name="T8" fmla="*/ 0 w 14756"/>
              <a:gd name="T9" fmla="*/ 0 h 1318"/>
              <a:gd name="T10" fmla="*/ 860 w 14756"/>
              <a:gd name="T11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56" h="1318">
                <a:moveTo>
                  <a:pt x="860" y="1318"/>
                </a:moveTo>
                <a:lnTo>
                  <a:pt x="6579" y="1318"/>
                </a:lnTo>
                <a:lnTo>
                  <a:pt x="13896" y="1318"/>
                </a:lnTo>
                <a:lnTo>
                  <a:pt x="14756" y="0"/>
                </a:lnTo>
                <a:lnTo>
                  <a:pt x="0" y="0"/>
                </a:lnTo>
                <a:lnTo>
                  <a:pt x="860" y="1318"/>
                </a:lnTo>
                <a:close/>
              </a:path>
            </a:pathLst>
          </a:custGeom>
          <a:solidFill>
            <a:srgbClr val="068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4" name="Freeform 203">
            <a:extLst>
              <a:ext uri="{FF2B5EF4-FFF2-40B4-BE49-F238E27FC236}">
                <a16:creationId xmlns:a16="http://schemas.microsoft.com/office/drawing/2014/main" id="{2734E577-939B-459F-8002-49A732A913FF}"/>
              </a:ext>
            </a:extLst>
          </p:cNvPr>
          <p:cNvSpPr>
            <a:spLocks/>
          </p:cNvSpPr>
          <p:nvPr/>
        </p:nvSpPr>
        <p:spPr bwMode="auto">
          <a:xfrm>
            <a:off x="969963" y="0"/>
            <a:ext cx="3479800" cy="3232150"/>
          </a:xfrm>
          <a:custGeom>
            <a:avLst/>
            <a:gdLst>
              <a:gd name="T0" fmla="*/ 862 w 2192"/>
              <a:gd name="T1" fmla="*/ 2036 h 2036"/>
              <a:gd name="T2" fmla="*/ 0 w 2192"/>
              <a:gd name="T3" fmla="*/ 718 h 2036"/>
              <a:gd name="T4" fmla="*/ 470 w 2192"/>
              <a:gd name="T5" fmla="*/ 0 h 2036"/>
              <a:gd name="T6" fmla="*/ 2192 w 2192"/>
              <a:gd name="T7" fmla="*/ 0 h 2036"/>
              <a:gd name="T8" fmla="*/ 862 w 2192"/>
              <a:gd name="T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2" h="2036">
                <a:moveTo>
                  <a:pt x="862" y="2036"/>
                </a:moveTo>
                <a:lnTo>
                  <a:pt x="0" y="718"/>
                </a:lnTo>
                <a:lnTo>
                  <a:pt x="470" y="0"/>
                </a:lnTo>
                <a:lnTo>
                  <a:pt x="2192" y="0"/>
                </a:lnTo>
                <a:lnTo>
                  <a:pt x="862" y="2036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6" name="Rectangle 91">
            <a:extLst>
              <a:ext uri="{FF2B5EF4-FFF2-40B4-BE49-F238E27FC236}">
                <a16:creationId xmlns:a16="http://schemas.microsoft.com/office/drawing/2014/main" id="{1365E7B9-6B65-4EF9-AFEF-6EB534D3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218406"/>
            <a:ext cx="15228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7" name="Rectangle 92">
            <a:extLst>
              <a:ext uri="{FF2B5EF4-FFF2-40B4-BE49-F238E27FC236}">
                <a16:creationId xmlns:a16="http://schemas.microsoft.com/office/drawing/2014/main" id="{C6E5C38D-BDE1-40E8-82F6-3DFB3B57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7" y="1666617"/>
            <a:ext cx="1655100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수행 절차 </a:t>
            </a:r>
            <a:r>
              <a:rPr kumimoji="0" lang="en-US" altLang="ko-KR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– API &amp; JSON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239" y="3750694"/>
            <a:ext cx="13704947" cy="75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371B3076-39A0-431D-877D-6C19749186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88" name="Rectangle 6">
            <a:extLst>
              <a:ext uri="{FF2B5EF4-FFF2-40B4-BE49-F238E27FC236}">
                <a16:creationId xmlns:a16="http://schemas.microsoft.com/office/drawing/2014/main" id="{EF708591-7951-4DC2-BE99-C9823EA7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90" name="Freeform 8">
            <a:extLst>
              <a:ext uri="{FF2B5EF4-FFF2-40B4-BE49-F238E27FC236}">
                <a16:creationId xmlns:a16="http://schemas.microsoft.com/office/drawing/2014/main" id="{402D3497-CADB-4F46-ACF4-79E8F34571A5}"/>
              </a:ext>
            </a:extLst>
          </p:cNvPr>
          <p:cNvSpPr>
            <a:spLocks/>
          </p:cNvSpPr>
          <p:nvPr/>
        </p:nvSpPr>
        <p:spPr bwMode="auto">
          <a:xfrm>
            <a:off x="10096501" y="2771775"/>
            <a:ext cx="16111538" cy="11895138"/>
          </a:xfrm>
          <a:custGeom>
            <a:avLst/>
            <a:gdLst>
              <a:gd name="T0" fmla="*/ 10149 w 10149"/>
              <a:gd name="T1" fmla="*/ 0 h 7493"/>
              <a:gd name="T2" fmla="*/ 10149 w 10149"/>
              <a:gd name="T3" fmla="*/ 7493 h 7493"/>
              <a:gd name="T4" fmla="*/ 0 w 10149"/>
              <a:gd name="T5" fmla="*/ 7493 h 7493"/>
              <a:gd name="T6" fmla="*/ 10149 w 10149"/>
              <a:gd name="T7" fmla="*/ 0 h 7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9" h="7493">
                <a:moveTo>
                  <a:pt x="10149" y="0"/>
                </a:moveTo>
                <a:lnTo>
                  <a:pt x="10149" y="7493"/>
                </a:lnTo>
                <a:lnTo>
                  <a:pt x="0" y="7493"/>
                </a:lnTo>
                <a:lnTo>
                  <a:pt x="101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2" name="Freeform 201">
            <a:extLst>
              <a:ext uri="{FF2B5EF4-FFF2-40B4-BE49-F238E27FC236}">
                <a16:creationId xmlns:a16="http://schemas.microsoft.com/office/drawing/2014/main" id="{5A5A735D-B20D-4C44-9815-B5E5CF27FA33}"/>
              </a:ext>
            </a:extLst>
          </p:cNvPr>
          <p:cNvSpPr>
            <a:spLocks/>
          </p:cNvSpPr>
          <p:nvPr/>
        </p:nvSpPr>
        <p:spPr bwMode="auto">
          <a:xfrm>
            <a:off x="23493413" y="1139825"/>
            <a:ext cx="1812925" cy="2092325"/>
          </a:xfrm>
          <a:custGeom>
            <a:avLst/>
            <a:gdLst>
              <a:gd name="T0" fmla="*/ 860 w 1142"/>
              <a:gd name="T1" fmla="*/ 0 h 1318"/>
              <a:gd name="T2" fmla="*/ 0 w 1142"/>
              <a:gd name="T3" fmla="*/ 1318 h 1318"/>
              <a:gd name="T4" fmla="*/ 282 w 1142"/>
              <a:gd name="T5" fmla="*/ 1318 h 1318"/>
              <a:gd name="T6" fmla="*/ 1142 w 1142"/>
              <a:gd name="T7" fmla="*/ 0 h 1318"/>
              <a:gd name="T8" fmla="*/ 860 w 1142"/>
              <a:gd name="T9" fmla="*/ 0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2" h="1318">
                <a:moveTo>
                  <a:pt x="860" y="0"/>
                </a:moveTo>
                <a:lnTo>
                  <a:pt x="0" y="1318"/>
                </a:lnTo>
                <a:lnTo>
                  <a:pt x="282" y="1318"/>
                </a:lnTo>
                <a:lnTo>
                  <a:pt x="1142" y="0"/>
                </a:lnTo>
                <a:lnTo>
                  <a:pt x="860" y="0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3" name="Freeform 202">
            <a:extLst>
              <a:ext uri="{FF2B5EF4-FFF2-40B4-BE49-F238E27FC236}">
                <a16:creationId xmlns:a16="http://schemas.microsoft.com/office/drawing/2014/main" id="{953C0F11-84ED-4A4C-88EA-5A9E79785E44}"/>
              </a:ext>
            </a:extLst>
          </p:cNvPr>
          <p:cNvSpPr>
            <a:spLocks/>
          </p:cNvSpPr>
          <p:nvPr/>
        </p:nvSpPr>
        <p:spPr bwMode="auto">
          <a:xfrm>
            <a:off x="973138" y="1139825"/>
            <a:ext cx="23425150" cy="2092325"/>
          </a:xfrm>
          <a:custGeom>
            <a:avLst/>
            <a:gdLst>
              <a:gd name="T0" fmla="*/ 860 w 14756"/>
              <a:gd name="T1" fmla="*/ 1318 h 1318"/>
              <a:gd name="T2" fmla="*/ 6579 w 14756"/>
              <a:gd name="T3" fmla="*/ 1318 h 1318"/>
              <a:gd name="T4" fmla="*/ 13896 w 14756"/>
              <a:gd name="T5" fmla="*/ 1318 h 1318"/>
              <a:gd name="T6" fmla="*/ 14756 w 14756"/>
              <a:gd name="T7" fmla="*/ 0 h 1318"/>
              <a:gd name="T8" fmla="*/ 0 w 14756"/>
              <a:gd name="T9" fmla="*/ 0 h 1318"/>
              <a:gd name="T10" fmla="*/ 860 w 14756"/>
              <a:gd name="T11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56" h="1318">
                <a:moveTo>
                  <a:pt x="860" y="1318"/>
                </a:moveTo>
                <a:lnTo>
                  <a:pt x="6579" y="1318"/>
                </a:lnTo>
                <a:lnTo>
                  <a:pt x="13896" y="1318"/>
                </a:lnTo>
                <a:lnTo>
                  <a:pt x="14756" y="0"/>
                </a:lnTo>
                <a:lnTo>
                  <a:pt x="0" y="0"/>
                </a:lnTo>
                <a:lnTo>
                  <a:pt x="860" y="1318"/>
                </a:lnTo>
                <a:close/>
              </a:path>
            </a:pathLst>
          </a:custGeom>
          <a:solidFill>
            <a:srgbClr val="068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4" name="Freeform 203">
            <a:extLst>
              <a:ext uri="{FF2B5EF4-FFF2-40B4-BE49-F238E27FC236}">
                <a16:creationId xmlns:a16="http://schemas.microsoft.com/office/drawing/2014/main" id="{2734E577-939B-459F-8002-49A732A913FF}"/>
              </a:ext>
            </a:extLst>
          </p:cNvPr>
          <p:cNvSpPr>
            <a:spLocks/>
          </p:cNvSpPr>
          <p:nvPr/>
        </p:nvSpPr>
        <p:spPr bwMode="auto">
          <a:xfrm>
            <a:off x="969963" y="0"/>
            <a:ext cx="3479800" cy="3232150"/>
          </a:xfrm>
          <a:custGeom>
            <a:avLst/>
            <a:gdLst>
              <a:gd name="T0" fmla="*/ 862 w 2192"/>
              <a:gd name="T1" fmla="*/ 2036 h 2036"/>
              <a:gd name="T2" fmla="*/ 0 w 2192"/>
              <a:gd name="T3" fmla="*/ 718 h 2036"/>
              <a:gd name="T4" fmla="*/ 470 w 2192"/>
              <a:gd name="T5" fmla="*/ 0 h 2036"/>
              <a:gd name="T6" fmla="*/ 2192 w 2192"/>
              <a:gd name="T7" fmla="*/ 0 h 2036"/>
              <a:gd name="T8" fmla="*/ 862 w 2192"/>
              <a:gd name="T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2" h="2036">
                <a:moveTo>
                  <a:pt x="862" y="2036"/>
                </a:moveTo>
                <a:lnTo>
                  <a:pt x="0" y="718"/>
                </a:lnTo>
                <a:lnTo>
                  <a:pt x="470" y="0"/>
                </a:lnTo>
                <a:lnTo>
                  <a:pt x="2192" y="0"/>
                </a:lnTo>
                <a:lnTo>
                  <a:pt x="862" y="2036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6" name="Rectangle 91">
            <a:extLst>
              <a:ext uri="{FF2B5EF4-FFF2-40B4-BE49-F238E27FC236}">
                <a16:creationId xmlns:a16="http://schemas.microsoft.com/office/drawing/2014/main" id="{1365E7B9-6B65-4EF9-AFEF-6EB534D3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218406"/>
            <a:ext cx="15228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7" name="Rectangle 92">
            <a:extLst>
              <a:ext uri="{FF2B5EF4-FFF2-40B4-BE49-F238E27FC236}">
                <a16:creationId xmlns:a16="http://schemas.microsoft.com/office/drawing/2014/main" id="{C6E5C38D-BDE1-40E8-82F6-3DFB3B57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7" y="1666617"/>
            <a:ext cx="911146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수행 </a:t>
            </a:r>
            <a:r>
              <a:rPr lang="ko-KR" altLang="en-US" sz="8600" b="1" dirty="0" smtClean="0">
                <a:solidFill>
                  <a:srgbClr val="FFF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518BB5C3-B3DB-4A68-9ED3-4AD0AB5E5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7" y="3633311"/>
            <a:ext cx="1948610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실행 결과 캡쳐</a:t>
            </a:r>
            <a:r>
              <a:rPr kumimoji="0" lang="ko-KR" altLang="en-US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kumimoji="0" lang="en-US" altLang="ko-KR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말을 입력 받고</a:t>
            </a:r>
            <a:r>
              <a:rPr lang="en-US" altLang="ko-KR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, </a:t>
            </a:r>
            <a:r>
              <a:rPr lang="ko-KR" altLang="en-US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그 것의 감정을 모델 파일에 의해 판별 후</a:t>
            </a:r>
            <a:endParaRPr lang="en-US" altLang="ko-KR" sz="4800" b="1" dirty="0" smtClean="0">
              <a:solidFill>
                <a:srgbClr val="666666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해당 결과를 출력하며</a:t>
            </a:r>
            <a:r>
              <a:rPr kumimoji="0" lang="en-US" altLang="ko-KR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, </a:t>
            </a:r>
            <a:r>
              <a:rPr kumimoji="0" lang="ko-KR" altLang="en-US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부정적 감정의 경우 지역을 묻고</a:t>
            </a:r>
            <a:r>
              <a:rPr kumimoji="0" lang="en-US" altLang="ko-KR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, </a:t>
            </a:r>
            <a:r>
              <a:rPr kumimoji="0" lang="ko-KR" altLang="en-US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그 지역의</a:t>
            </a:r>
            <a:endParaRPr kumimoji="0" lang="en-US" altLang="ko-KR" sz="4800" b="1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임의의 병원을 안내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954" y="7283293"/>
            <a:ext cx="7022834" cy="18542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337" y="9619456"/>
            <a:ext cx="10827120" cy="207088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6620" y="6567603"/>
            <a:ext cx="12300834" cy="30518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3520" y="9857184"/>
            <a:ext cx="1216833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371B3076-39A0-431D-877D-6C19749186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88" name="Rectangle 6">
            <a:extLst>
              <a:ext uri="{FF2B5EF4-FFF2-40B4-BE49-F238E27FC236}">
                <a16:creationId xmlns:a16="http://schemas.microsoft.com/office/drawing/2014/main" id="{EF708591-7951-4DC2-BE99-C9823EA7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90" name="Freeform 8">
            <a:extLst>
              <a:ext uri="{FF2B5EF4-FFF2-40B4-BE49-F238E27FC236}">
                <a16:creationId xmlns:a16="http://schemas.microsoft.com/office/drawing/2014/main" id="{402D3497-CADB-4F46-ACF4-79E8F34571A5}"/>
              </a:ext>
            </a:extLst>
          </p:cNvPr>
          <p:cNvSpPr>
            <a:spLocks/>
          </p:cNvSpPr>
          <p:nvPr/>
        </p:nvSpPr>
        <p:spPr bwMode="auto">
          <a:xfrm>
            <a:off x="10096501" y="2771775"/>
            <a:ext cx="16111538" cy="11895138"/>
          </a:xfrm>
          <a:custGeom>
            <a:avLst/>
            <a:gdLst>
              <a:gd name="T0" fmla="*/ 10149 w 10149"/>
              <a:gd name="T1" fmla="*/ 0 h 7493"/>
              <a:gd name="T2" fmla="*/ 10149 w 10149"/>
              <a:gd name="T3" fmla="*/ 7493 h 7493"/>
              <a:gd name="T4" fmla="*/ 0 w 10149"/>
              <a:gd name="T5" fmla="*/ 7493 h 7493"/>
              <a:gd name="T6" fmla="*/ 10149 w 10149"/>
              <a:gd name="T7" fmla="*/ 0 h 7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9" h="7493">
                <a:moveTo>
                  <a:pt x="10149" y="0"/>
                </a:moveTo>
                <a:lnTo>
                  <a:pt x="10149" y="7493"/>
                </a:lnTo>
                <a:lnTo>
                  <a:pt x="0" y="7493"/>
                </a:lnTo>
                <a:lnTo>
                  <a:pt x="101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2" name="Freeform 201">
            <a:extLst>
              <a:ext uri="{FF2B5EF4-FFF2-40B4-BE49-F238E27FC236}">
                <a16:creationId xmlns:a16="http://schemas.microsoft.com/office/drawing/2014/main" id="{5A5A735D-B20D-4C44-9815-B5E5CF27FA33}"/>
              </a:ext>
            </a:extLst>
          </p:cNvPr>
          <p:cNvSpPr>
            <a:spLocks/>
          </p:cNvSpPr>
          <p:nvPr/>
        </p:nvSpPr>
        <p:spPr bwMode="auto">
          <a:xfrm>
            <a:off x="23493413" y="1139825"/>
            <a:ext cx="1812925" cy="2092325"/>
          </a:xfrm>
          <a:custGeom>
            <a:avLst/>
            <a:gdLst>
              <a:gd name="T0" fmla="*/ 860 w 1142"/>
              <a:gd name="T1" fmla="*/ 0 h 1318"/>
              <a:gd name="T2" fmla="*/ 0 w 1142"/>
              <a:gd name="T3" fmla="*/ 1318 h 1318"/>
              <a:gd name="T4" fmla="*/ 282 w 1142"/>
              <a:gd name="T5" fmla="*/ 1318 h 1318"/>
              <a:gd name="T6" fmla="*/ 1142 w 1142"/>
              <a:gd name="T7" fmla="*/ 0 h 1318"/>
              <a:gd name="T8" fmla="*/ 860 w 1142"/>
              <a:gd name="T9" fmla="*/ 0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2" h="1318">
                <a:moveTo>
                  <a:pt x="860" y="0"/>
                </a:moveTo>
                <a:lnTo>
                  <a:pt x="0" y="1318"/>
                </a:lnTo>
                <a:lnTo>
                  <a:pt x="282" y="1318"/>
                </a:lnTo>
                <a:lnTo>
                  <a:pt x="1142" y="0"/>
                </a:lnTo>
                <a:lnTo>
                  <a:pt x="860" y="0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3" name="Freeform 202">
            <a:extLst>
              <a:ext uri="{FF2B5EF4-FFF2-40B4-BE49-F238E27FC236}">
                <a16:creationId xmlns:a16="http://schemas.microsoft.com/office/drawing/2014/main" id="{953C0F11-84ED-4A4C-88EA-5A9E79785E44}"/>
              </a:ext>
            </a:extLst>
          </p:cNvPr>
          <p:cNvSpPr>
            <a:spLocks/>
          </p:cNvSpPr>
          <p:nvPr/>
        </p:nvSpPr>
        <p:spPr bwMode="auto">
          <a:xfrm>
            <a:off x="973138" y="1139825"/>
            <a:ext cx="23425150" cy="2092325"/>
          </a:xfrm>
          <a:custGeom>
            <a:avLst/>
            <a:gdLst>
              <a:gd name="T0" fmla="*/ 860 w 14756"/>
              <a:gd name="T1" fmla="*/ 1318 h 1318"/>
              <a:gd name="T2" fmla="*/ 6579 w 14756"/>
              <a:gd name="T3" fmla="*/ 1318 h 1318"/>
              <a:gd name="T4" fmla="*/ 13896 w 14756"/>
              <a:gd name="T5" fmla="*/ 1318 h 1318"/>
              <a:gd name="T6" fmla="*/ 14756 w 14756"/>
              <a:gd name="T7" fmla="*/ 0 h 1318"/>
              <a:gd name="T8" fmla="*/ 0 w 14756"/>
              <a:gd name="T9" fmla="*/ 0 h 1318"/>
              <a:gd name="T10" fmla="*/ 860 w 14756"/>
              <a:gd name="T11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56" h="1318">
                <a:moveTo>
                  <a:pt x="860" y="1318"/>
                </a:moveTo>
                <a:lnTo>
                  <a:pt x="6579" y="1318"/>
                </a:lnTo>
                <a:lnTo>
                  <a:pt x="13896" y="1318"/>
                </a:lnTo>
                <a:lnTo>
                  <a:pt x="14756" y="0"/>
                </a:lnTo>
                <a:lnTo>
                  <a:pt x="0" y="0"/>
                </a:lnTo>
                <a:lnTo>
                  <a:pt x="860" y="1318"/>
                </a:lnTo>
                <a:close/>
              </a:path>
            </a:pathLst>
          </a:custGeom>
          <a:solidFill>
            <a:srgbClr val="068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4" name="Freeform 203">
            <a:extLst>
              <a:ext uri="{FF2B5EF4-FFF2-40B4-BE49-F238E27FC236}">
                <a16:creationId xmlns:a16="http://schemas.microsoft.com/office/drawing/2014/main" id="{2734E577-939B-459F-8002-49A732A913FF}"/>
              </a:ext>
            </a:extLst>
          </p:cNvPr>
          <p:cNvSpPr>
            <a:spLocks/>
          </p:cNvSpPr>
          <p:nvPr/>
        </p:nvSpPr>
        <p:spPr bwMode="auto">
          <a:xfrm>
            <a:off x="969963" y="0"/>
            <a:ext cx="3479800" cy="3232150"/>
          </a:xfrm>
          <a:custGeom>
            <a:avLst/>
            <a:gdLst>
              <a:gd name="T0" fmla="*/ 862 w 2192"/>
              <a:gd name="T1" fmla="*/ 2036 h 2036"/>
              <a:gd name="T2" fmla="*/ 0 w 2192"/>
              <a:gd name="T3" fmla="*/ 718 h 2036"/>
              <a:gd name="T4" fmla="*/ 470 w 2192"/>
              <a:gd name="T5" fmla="*/ 0 h 2036"/>
              <a:gd name="T6" fmla="*/ 2192 w 2192"/>
              <a:gd name="T7" fmla="*/ 0 h 2036"/>
              <a:gd name="T8" fmla="*/ 862 w 2192"/>
              <a:gd name="T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2" h="2036">
                <a:moveTo>
                  <a:pt x="862" y="2036"/>
                </a:moveTo>
                <a:lnTo>
                  <a:pt x="0" y="718"/>
                </a:lnTo>
                <a:lnTo>
                  <a:pt x="470" y="0"/>
                </a:lnTo>
                <a:lnTo>
                  <a:pt x="2192" y="0"/>
                </a:lnTo>
                <a:lnTo>
                  <a:pt x="862" y="2036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6" name="Rectangle 91">
            <a:extLst>
              <a:ext uri="{FF2B5EF4-FFF2-40B4-BE49-F238E27FC236}">
                <a16:creationId xmlns:a16="http://schemas.microsoft.com/office/drawing/2014/main" id="{1365E7B9-6B65-4EF9-AFEF-6EB534D3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218406"/>
            <a:ext cx="15228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7" name="Rectangle 92">
            <a:extLst>
              <a:ext uri="{FF2B5EF4-FFF2-40B4-BE49-F238E27FC236}">
                <a16:creationId xmlns:a16="http://schemas.microsoft.com/office/drawing/2014/main" id="{C6E5C38D-BDE1-40E8-82F6-3DFB3B57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7" y="1666617"/>
            <a:ext cx="911146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수행 </a:t>
            </a:r>
            <a:r>
              <a:rPr lang="ko-KR" altLang="en-US" sz="8600" b="1" dirty="0" smtClean="0">
                <a:solidFill>
                  <a:srgbClr val="FFF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518BB5C3-B3DB-4A68-9ED3-4AD0AB5E5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7" y="3633311"/>
            <a:ext cx="1797607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실행 결과 캡쳐</a:t>
            </a:r>
            <a:r>
              <a:rPr kumimoji="0" lang="ko-KR" altLang="en-US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kumimoji="0" lang="en-US" altLang="ko-KR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감정이 보통이면 긍정과 마찬가지로 감정 결과 출력</a:t>
            </a:r>
            <a:endParaRPr lang="en-US" altLang="ko-KR" sz="4800" b="1" dirty="0" smtClean="0">
              <a:solidFill>
                <a:srgbClr val="666666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문장 형태의 발화도 판별 가능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45" y="5924123"/>
            <a:ext cx="8112295" cy="23585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45" y="8282651"/>
            <a:ext cx="10909195" cy="26116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937" y="5436376"/>
            <a:ext cx="14277548" cy="37941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7937" y="10159927"/>
            <a:ext cx="13278380" cy="357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371B3076-39A0-431D-877D-6C19749186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88" name="Rectangle 6">
            <a:extLst>
              <a:ext uri="{FF2B5EF4-FFF2-40B4-BE49-F238E27FC236}">
                <a16:creationId xmlns:a16="http://schemas.microsoft.com/office/drawing/2014/main" id="{EF708591-7951-4DC2-BE99-C9823EA7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90" name="Freeform 8">
            <a:extLst>
              <a:ext uri="{FF2B5EF4-FFF2-40B4-BE49-F238E27FC236}">
                <a16:creationId xmlns:a16="http://schemas.microsoft.com/office/drawing/2014/main" id="{402D3497-CADB-4F46-ACF4-79E8F34571A5}"/>
              </a:ext>
            </a:extLst>
          </p:cNvPr>
          <p:cNvSpPr>
            <a:spLocks/>
          </p:cNvSpPr>
          <p:nvPr/>
        </p:nvSpPr>
        <p:spPr bwMode="auto">
          <a:xfrm>
            <a:off x="10096501" y="2771775"/>
            <a:ext cx="16111538" cy="11895138"/>
          </a:xfrm>
          <a:custGeom>
            <a:avLst/>
            <a:gdLst>
              <a:gd name="T0" fmla="*/ 10149 w 10149"/>
              <a:gd name="T1" fmla="*/ 0 h 7493"/>
              <a:gd name="T2" fmla="*/ 10149 w 10149"/>
              <a:gd name="T3" fmla="*/ 7493 h 7493"/>
              <a:gd name="T4" fmla="*/ 0 w 10149"/>
              <a:gd name="T5" fmla="*/ 7493 h 7493"/>
              <a:gd name="T6" fmla="*/ 10149 w 10149"/>
              <a:gd name="T7" fmla="*/ 0 h 7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9" h="7493">
                <a:moveTo>
                  <a:pt x="10149" y="0"/>
                </a:moveTo>
                <a:lnTo>
                  <a:pt x="10149" y="7493"/>
                </a:lnTo>
                <a:lnTo>
                  <a:pt x="0" y="7493"/>
                </a:lnTo>
                <a:lnTo>
                  <a:pt x="101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2" name="Freeform 201">
            <a:extLst>
              <a:ext uri="{FF2B5EF4-FFF2-40B4-BE49-F238E27FC236}">
                <a16:creationId xmlns:a16="http://schemas.microsoft.com/office/drawing/2014/main" id="{5A5A735D-B20D-4C44-9815-B5E5CF27FA33}"/>
              </a:ext>
            </a:extLst>
          </p:cNvPr>
          <p:cNvSpPr>
            <a:spLocks/>
          </p:cNvSpPr>
          <p:nvPr/>
        </p:nvSpPr>
        <p:spPr bwMode="auto">
          <a:xfrm>
            <a:off x="23493413" y="1139825"/>
            <a:ext cx="1812925" cy="2092325"/>
          </a:xfrm>
          <a:custGeom>
            <a:avLst/>
            <a:gdLst>
              <a:gd name="T0" fmla="*/ 860 w 1142"/>
              <a:gd name="T1" fmla="*/ 0 h 1318"/>
              <a:gd name="T2" fmla="*/ 0 w 1142"/>
              <a:gd name="T3" fmla="*/ 1318 h 1318"/>
              <a:gd name="T4" fmla="*/ 282 w 1142"/>
              <a:gd name="T5" fmla="*/ 1318 h 1318"/>
              <a:gd name="T6" fmla="*/ 1142 w 1142"/>
              <a:gd name="T7" fmla="*/ 0 h 1318"/>
              <a:gd name="T8" fmla="*/ 860 w 1142"/>
              <a:gd name="T9" fmla="*/ 0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2" h="1318">
                <a:moveTo>
                  <a:pt x="860" y="0"/>
                </a:moveTo>
                <a:lnTo>
                  <a:pt x="0" y="1318"/>
                </a:lnTo>
                <a:lnTo>
                  <a:pt x="282" y="1318"/>
                </a:lnTo>
                <a:lnTo>
                  <a:pt x="1142" y="0"/>
                </a:lnTo>
                <a:lnTo>
                  <a:pt x="860" y="0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3" name="Freeform 202">
            <a:extLst>
              <a:ext uri="{FF2B5EF4-FFF2-40B4-BE49-F238E27FC236}">
                <a16:creationId xmlns:a16="http://schemas.microsoft.com/office/drawing/2014/main" id="{953C0F11-84ED-4A4C-88EA-5A9E79785E44}"/>
              </a:ext>
            </a:extLst>
          </p:cNvPr>
          <p:cNvSpPr>
            <a:spLocks/>
          </p:cNvSpPr>
          <p:nvPr/>
        </p:nvSpPr>
        <p:spPr bwMode="auto">
          <a:xfrm>
            <a:off x="973138" y="1139825"/>
            <a:ext cx="23425150" cy="2092325"/>
          </a:xfrm>
          <a:custGeom>
            <a:avLst/>
            <a:gdLst>
              <a:gd name="T0" fmla="*/ 860 w 14756"/>
              <a:gd name="T1" fmla="*/ 1318 h 1318"/>
              <a:gd name="T2" fmla="*/ 6579 w 14756"/>
              <a:gd name="T3" fmla="*/ 1318 h 1318"/>
              <a:gd name="T4" fmla="*/ 13896 w 14756"/>
              <a:gd name="T5" fmla="*/ 1318 h 1318"/>
              <a:gd name="T6" fmla="*/ 14756 w 14756"/>
              <a:gd name="T7" fmla="*/ 0 h 1318"/>
              <a:gd name="T8" fmla="*/ 0 w 14756"/>
              <a:gd name="T9" fmla="*/ 0 h 1318"/>
              <a:gd name="T10" fmla="*/ 860 w 14756"/>
              <a:gd name="T11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56" h="1318">
                <a:moveTo>
                  <a:pt x="860" y="1318"/>
                </a:moveTo>
                <a:lnTo>
                  <a:pt x="6579" y="1318"/>
                </a:lnTo>
                <a:lnTo>
                  <a:pt x="13896" y="1318"/>
                </a:lnTo>
                <a:lnTo>
                  <a:pt x="14756" y="0"/>
                </a:lnTo>
                <a:lnTo>
                  <a:pt x="0" y="0"/>
                </a:lnTo>
                <a:lnTo>
                  <a:pt x="860" y="1318"/>
                </a:lnTo>
                <a:close/>
              </a:path>
            </a:pathLst>
          </a:custGeom>
          <a:solidFill>
            <a:srgbClr val="068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4" name="Freeform 203">
            <a:extLst>
              <a:ext uri="{FF2B5EF4-FFF2-40B4-BE49-F238E27FC236}">
                <a16:creationId xmlns:a16="http://schemas.microsoft.com/office/drawing/2014/main" id="{2734E577-939B-459F-8002-49A732A913FF}"/>
              </a:ext>
            </a:extLst>
          </p:cNvPr>
          <p:cNvSpPr>
            <a:spLocks/>
          </p:cNvSpPr>
          <p:nvPr/>
        </p:nvSpPr>
        <p:spPr bwMode="auto">
          <a:xfrm>
            <a:off x="969963" y="0"/>
            <a:ext cx="3479800" cy="3232150"/>
          </a:xfrm>
          <a:custGeom>
            <a:avLst/>
            <a:gdLst>
              <a:gd name="T0" fmla="*/ 862 w 2192"/>
              <a:gd name="T1" fmla="*/ 2036 h 2036"/>
              <a:gd name="T2" fmla="*/ 0 w 2192"/>
              <a:gd name="T3" fmla="*/ 718 h 2036"/>
              <a:gd name="T4" fmla="*/ 470 w 2192"/>
              <a:gd name="T5" fmla="*/ 0 h 2036"/>
              <a:gd name="T6" fmla="*/ 2192 w 2192"/>
              <a:gd name="T7" fmla="*/ 0 h 2036"/>
              <a:gd name="T8" fmla="*/ 862 w 2192"/>
              <a:gd name="T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2" h="2036">
                <a:moveTo>
                  <a:pt x="862" y="2036"/>
                </a:moveTo>
                <a:lnTo>
                  <a:pt x="0" y="718"/>
                </a:lnTo>
                <a:lnTo>
                  <a:pt x="470" y="0"/>
                </a:lnTo>
                <a:lnTo>
                  <a:pt x="2192" y="0"/>
                </a:lnTo>
                <a:lnTo>
                  <a:pt x="862" y="2036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6" name="Rectangle 91">
            <a:extLst>
              <a:ext uri="{FF2B5EF4-FFF2-40B4-BE49-F238E27FC236}">
                <a16:creationId xmlns:a16="http://schemas.microsoft.com/office/drawing/2014/main" id="{1365E7B9-6B65-4EF9-AFEF-6EB534D3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218406"/>
            <a:ext cx="15228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7" name="Rectangle 92">
            <a:extLst>
              <a:ext uri="{FF2B5EF4-FFF2-40B4-BE49-F238E27FC236}">
                <a16:creationId xmlns:a16="http://schemas.microsoft.com/office/drawing/2014/main" id="{C6E5C38D-BDE1-40E8-82F6-3DFB3B57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7" y="1666617"/>
            <a:ext cx="911146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수행 </a:t>
            </a:r>
            <a:r>
              <a:rPr lang="ko-KR" altLang="en-US" sz="8600" b="1" dirty="0" smtClean="0">
                <a:solidFill>
                  <a:srgbClr val="FFF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518BB5C3-B3DB-4A68-9ED3-4AD0AB5E5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7" y="3633311"/>
            <a:ext cx="2052324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실행 결과 캡쳐</a:t>
            </a:r>
            <a:r>
              <a:rPr kumimoji="0" lang="ko-KR" altLang="en-US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kumimoji="0" lang="en-US" altLang="ko-KR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감정이 부정적이며 지역이 명확하지 않으면 다른 연락처 안내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37" y="4993524"/>
            <a:ext cx="7935246" cy="201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982" y="7395798"/>
            <a:ext cx="7213333" cy="18982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982" y="9682141"/>
            <a:ext cx="12456170" cy="43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371B3076-39A0-431D-877D-6C19749186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88" name="Rectangle 6">
            <a:extLst>
              <a:ext uri="{FF2B5EF4-FFF2-40B4-BE49-F238E27FC236}">
                <a16:creationId xmlns:a16="http://schemas.microsoft.com/office/drawing/2014/main" id="{EF708591-7951-4DC2-BE99-C9823EA7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90" name="Freeform 8">
            <a:extLst>
              <a:ext uri="{FF2B5EF4-FFF2-40B4-BE49-F238E27FC236}">
                <a16:creationId xmlns:a16="http://schemas.microsoft.com/office/drawing/2014/main" id="{402D3497-CADB-4F46-ACF4-79E8F34571A5}"/>
              </a:ext>
            </a:extLst>
          </p:cNvPr>
          <p:cNvSpPr>
            <a:spLocks/>
          </p:cNvSpPr>
          <p:nvPr/>
        </p:nvSpPr>
        <p:spPr bwMode="auto">
          <a:xfrm>
            <a:off x="10096501" y="2771775"/>
            <a:ext cx="16111538" cy="11895138"/>
          </a:xfrm>
          <a:custGeom>
            <a:avLst/>
            <a:gdLst>
              <a:gd name="T0" fmla="*/ 10149 w 10149"/>
              <a:gd name="T1" fmla="*/ 0 h 7493"/>
              <a:gd name="T2" fmla="*/ 10149 w 10149"/>
              <a:gd name="T3" fmla="*/ 7493 h 7493"/>
              <a:gd name="T4" fmla="*/ 0 w 10149"/>
              <a:gd name="T5" fmla="*/ 7493 h 7493"/>
              <a:gd name="T6" fmla="*/ 10149 w 10149"/>
              <a:gd name="T7" fmla="*/ 0 h 7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9" h="7493">
                <a:moveTo>
                  <a:pt x="10149" y="0"/>
                </a:moveTo>
                <a:lnTo>
                  <a:pt x="10149" y="7493"/>
                </a:lnTo>
                <a:lnTo>
                  <a:pt x="0" y="7493"/>
                </a:lnTo>
                <a:lnTo>
                  <a:pt x="101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2" name="Freeform 201">
            <a:extLst>
              <a:ext uri="{FF2B5EF4-FFF2-40B4-BE49-F238E27FC236}">
                <a16:creationId xmlns:a16="http://schemas.microsoft.com/office/drawing/2014/main" id="{5A5A735D-B20D-4C44-9815-B5E5CF27FA33}"/>
              </a:ext>
            </a:extLst>
          </p:cNvPr>
          <p:cNvSpPr>
            <a:spLocks/>
          </p:cNvSpPr>
          <p:nvPr/>
        </p:nvSpPr>
        <p:spPr bwMode="auto">
          <a:xfrm>
            <a:off x="23493413" y="1139825"/>
            <a:ext cx="1812925" cy="2092325"/>
          </a:xfrm>
          <a:custGeom>
            <a:avLst/>
            <a:gdLst>
              <a:gd name="T0" fmla="*/ 860 w 1142"/>
              <a:gd name="T1" fmla="*/ 0 h 1318"/>
              <a:gd name="T2" fmla="*/ 0 w 1142"/>
              <a:gd name="T3" fmla="*/ 1318 h 1318"/>
              <a:gd name="T4" fmla="*/ 282 w 1142"/>
              <a:gd name="T5" fmla="*/ 1318 h 1318"/>
              <a:gd name="T6" fmla="*/ 1142 w 1142"/>
              <a:gd name="T7" fmla="*/ 0 h 1318"/>
              <a:gd name="T8" fmla="*/ 860 w 1142"/>
              <a:gd name="T9" fmla="*/ 0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2" h="1318">
                <a:moveTo>
                  <a:pt x="860" y="0"/>
                </a:moveTo>
                <a:lnTo>
                  <a:pt x="0" y="1318"/>
                </a:lnTo>
                <a:lnTo>
                  <a:pt x="282" y="1318"/>
                </a:lnTo>
                <a:lnTo>
                  <a:pt x="1142" y="0"/>
                </a:lnTo>
                <a:lnTo>
                  <a:pt x="860" y="0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3" name="Freeform 202">
            <a:extLst>
              <a:ext uri="{FF2B5EF4-FFF2-40B4-BE49-F238E27FC236}">
                <a16:creationId xmlns:a16="http://schemas.microsoft.com/office/drawing/2014/main" id="{953C0F11-84ED-4A4C-88EA-5A9E79785E44}"/>
              </a:ext>
            </a:extLst>
          </p:cNvPr>
          <p:cNvSpPr>
            <a:spLocks/>
          </p:cNvSpPr>
          <p:nvPr/>
        </p:nvSpPr>
        <p:spPr bwMode="auto">
          <a:xfrm>
            <a:off x="973138" y="1139825"/>
            <a:ext cx="23425150" cy="2092325"/>
          </a:xfrm>
          <a:custGeom>
            <a:avLst/>
            <a:gdLst>
              <a:gd name="T0" fmla="*/ 860 w 14756"/>
              <a:gd name="T1" fmla="*/ 1318 h 1318"/>
              <a:gd name="T2" fmla="*/ 6579 w 14756"/>
              <a:gd name="T3" fmla="*/ 1318 h 1318"/>
              <a:gd name="T4" fmla="*/ 13896 w 14756"/>
              <a:gd name="T5" fmla="*/ 1318 h 1318"/>
              <a:gd name="T6" fmla="*/ 14756 w 14756"/>
              <a:gd name="T7" fmla="*/ 0 h 1318"/>
              <a:gd name="T8" fmla="*/ 0 w 14756"/>
              <a:gd name="T9" fmla="*/ 0 h 1318"/>
              <a:gd name="T10" fmla="*/ 860 w 14756"/>
              <a:gd name="T11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56" h="1318">
                <a:moveTo>
                  <a:pt x="860" y="1318"/>
                </a:moveTo>
                <a:lnTo>
                  <a:pt x="6579" y="1318"/>
                </a:lnTo>
                <a:lnTo>
                  <a:pt x="13896" y="1318"/>
                </a:lnTo>
                <a:lnTo>
                  <a:pt x="14756" y="0"/>
                </a:lnTo>
                <a:lnTo>
                  <a:pt x="0" y="0"/>
                </a:lnTo>
                <a:lnTo>
                  <a:pt x="860" y="1318"/>
                </a:lnTo>
                <a:close/>
              </a:path>
            </a:pathLst>
          </a:custGeom>
          <a:solidFill>
            <a:srgbClr val="068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4" name="Freeform 203">
            <a:extLst>
              <a:ext uri="{FF2B5EF4-FFF2-40B4-BE49-F238E27FC236}">
                <a16:creationId xmlns:a16="http://schemas.microsoft.com/office/drawing/2014/main" id="{2734E577-939B-459F-8002-49A732A913FF}"/>
              </a:ext>
            </a:extLst>
          </p:cNvPr>
          <p:cNvSpPr>
            <a:spLocks/>
          </p:cNvSpPr>
          <p:nvPr/>
        </p:nvSpPr>
        <p:spPr bwMode="auto">
          <a:xfrm>
            <a:off x="969963" y="0"/>
            <a:ext cx="3479800" cy="3232150"/>
          </a:xfrm>
          <a:custGeom>
            <a:avLst/>
            <a:gdLst>
              <a:gd name="T0" fmla="*/ 862 w 2192"/>
              <a:gd name="T1" fmla="*/ 2036 h 2036"/>
              <a:gd name="T2" fmla="*/ 0 w 2192"/>
              <a:gd name="T3" fmla="*/ 718 h 2036"/>
              <a:gd name="T4" fmla="*/ 470 w 2192"/>
              <a:gd name="T5" fmla="*/ 0 h 2036"/>
              <a:gd name="T6" fmla="*/ 2192 w 2192"/>
              <a:gd name="T7" fmla="*/ 0 h 2036"/>
              <a:gd name="T8" fmla="*/ 862 w 2192"/>
              <a:gd name="T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2" h="2036">
                <a:moveTo>
                  <a:pt x="862" y="2036"/>
                </a:moveTo>
                <a:lnTo>
                  <a:pt x="0" y="718"/>
                </a:lnTo>
                <a:lnTo>
                  <a:pt x="470" y="0"/>
                </a:lnTo>
                <a:lnTo>
                  <a:pt x="2192" y="0"/>
                </a:lnTo>
                <a:lnTo>
                  <a:pt x="862" y="2036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6" name="Rectangle 91">
            <a:extLst>
              <a:ext uri="{FF2B5EF4-FFF2-40B4-BE49-F238E27FC236}">
                <a16:creationId xmlns:a16="http://schemas.microsoft.com/office/drawing/2014/main" id="{1365E7B9-6B65-4EF9-AFEF-6EB534D3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218406"/>
            <a:ext cx="15228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7" name="Rectangle 92">
            <a:extLst>
              <a:ext uri="{FF2B5EF4-FFF2-40B4-BE49-F238E27FC236}">
                <a16:creationId xmlns:a16="http://schemas.microsoft.com/office/drawing/2014/main" id="{C6E5C38D-BDE1-40E8-82F6-3DFB3B57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7" y="1666617"/>
            <a:ext cx="911146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수행 </a:t>
            </a:r>
            <a:r>
              <a:rPr lang="ko-KR" altLang="en-US" sz="8600" b="1" dirty="0" smtClean="0">
                <a:solidFill>
                  <a:srgbClr val="FFF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518BB5C3-B3DB-4A68-9ED3-4AD0AB5E5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7" y="3633311"/>
            <a:ext cx="1169871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실행 결과 동영상</a:t>
            </a:r>
            <a:r>
              <a:rPr kumimoji="0" lang="ko-KR" altLang="en-US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kumimoji="0" lang="en-US" altLang="ko-KR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감정이 부정이 아닌 경우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video579554079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95488" y="5139493"/>
            <a:ext cx="22402800" cy="438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0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371B3076-39A0-431D-877D-6C19749186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88" name="Rectangle 6">
            <a:extLst>
              <a:ext uri="{FF2B5EF4-FFF2-40B4-BE49-F238E27FC236}">
                <a16:creationId xmlns:a16="http://schemas.microsoft.com/office/drawing/2014/main" id="{EF708591-7951-4DC2-BE99-C9823EA7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90" name="Freeform 8">
            <a:extLst>
              <a:ext uri="{FF2B5EF4-FFF2-40B4-BE49-F238E27FC236}">
                <a16:creationId xmlns:a16="http://schemas.microsoft.com/office/drawing/2014/main" id="{402D3497-CADB-4F46-ACF4-79E8F34571A5}"/>
              </a:ext>
            </a:extLst>
          </p:cNvPr>
          <p:cNvSpPr>
            <a:spLocks/>
          </p:cNvSpPr>
          <p:nvPr/>
        </p:nvSpPr>
        <p:spPr bwMode="auto">
          <a:xfrm>
            <a:off x="10096501" y="2771775"/>
            <a:ext cx="16111538" cy="11895138"/>
          </a:xfrm>
          <a:custGeom>
            <a:avLst/>
            <a:gdLst>
              <a:gd name="T0" fmla="*/ 10149 w 10149"/>
              <a:gd name="T1" fmla="*/ 0 h 7493"/>
              <a:gd name="T2" fmla="*/ 10149 w 10149"/>
              <a:gd name="T3" fmla="*/ 7493 h 7493"/>
              <a:gd name="T4" fmla="*/ 0 w 10149"/>
              <a:gd name="T5" fmla="*/ 7493 h 7493"/>
              <a:gd name="T6" fmla="*/ 10149 w 10149"/>
              <a:gd name="T7" fmla="*/ 0 h 7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9" h="7493">
                <a:moveTo>
                  <a:pt x="10149" y="0"/>
                </a:moveTo>
                <a:lnTo>
                  <a:pt x="10149" y="7493"/>
                </a:lnTo>
                <a:lnTo>
                  <a:pt x="0" y="7493"/>
                </a:lnTo>
                <a:lnTo>
                  <a:pt x="101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2" name="Freeform 201">
            <a:extLst>
              <a:ext uri="{FF2B5EF4-FFF2-40B4-BE49-F238E27FC236}">
                <a16:creationId xmlns:a16="http://schemas.microsoft.com/office/drawing/2014/main" id="{5A5A735D-B20D-4C44-9815-B5E5CF27FA33}"/>
              </a:ext>
            </a:extLst>
          </p:cNvPr>
          <p:cNvSpPr>
            <a:spLocks/>
          </p:cNvSpPr>
          <p:nvPr/>
        </p:nvSpPr>
        <p:spPr bwMode="auto">
          <a:xfrm>
            <a:off x="23493413" y="1139825"/>
            <a:ext cx="1812925" cy="2092325"/>
          </a:xfrm>
          <a:custGeom>
            <a:avLst/>
            <a:gdLst>
              <a:gd name="T0" fmla="*/ 860 w 1142"/>
              <a:gd name="T1" fmla="*/ 0 h 1318"/>
              <a:gd name="T2" fmla="*/ 0 w 1142"/>
              <a:gd name="T3" fmla="*/ 1318 h 1318"/>
              <a:gd name="T4" fmla="*/ 282 w 1142"/>
              <a:gd name="T5" fmla="*/ 1318 h 1318"/>
              <a:gd name="T6" fmla="*/ 1142 w 1142"/>
              <a:gd name="T7" fmla="*/ 0 h 1318"/>
              <a:gd name="T8" fmla="*/ 860 w 1142"/>
              <a:gd name="T9" fmla="*/ 0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2" h="1318">
                <a:moveTo>
                  <a:pt x="860" y="0"/>
                </a:moveTo>
                <a:lnTo>
                  <a:pt x="0" y="1318"/>
                </a:lnTo>
                <a:lnTo>
                  <a:pt x="282" y="1318"/>
                </a:lnTo>
                <a:lnTo>
                  <a:pt x="1142" y="0"/>
                </a:lnTo>
                <a:lnTo>
                  <a:pt x="860" y="0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3" name="Freeform 202">
            <a:extLst>
              <a:ext uri="{FF2B5EF4-FFF2-40B4-BE49-F238E27FC236}">
                <a16:creationId xmlns:a16="http://schemas.microsoft.com/office/drawing/2014/main" id="{953C0F11-84ED-4A4C-88EA-5A9E79785E44}"/>
              </a:ext>
            </a:extLst>
          </p:cNvPr>
          <p:cNvSpPr>
            <a:spLocks/>
          </p:cNvSpPr>
          <p:nvPr/>
        </p:nvSpPr>
        <p:spPr bwMode="auto">
          <a:xfrm>
            <a:off x="973138" y="1139825"/>
            <a:ext cx="23425150" cy="2092325"/>
          </a:xfrm>
          <a:custGeom>
            <a:avLst/>
            <a:gdLst>
              <a:gd name="T0" fmla="*/ 860 w 14756"/>
              <a:gd name="T1" fmla="*/ 1318 h 1318"/>
              <a:gd name="T2" fmla="*/ 6579 w 14756"/>
              <a:gd name="T3" fmla="*/ 1318 h 1318"/>
              <a:gd name="T4" fmla="*/ 13896 w 14756"/>
              <a:gd name="T5" fmla="*/ 1318 h 1318"/>
              <a:gd name="T6" fmla="*/ 14756 w 14756"/>
              <a:gd name="T7" fmla="*/ 0 h 1318"/>
              <a:gd name="T8" fmla="*/ 0 w 14756"/>
              <a:gd name="T9" fmla="*/ 0 h 1318"/>
              <a:gd name="T10" fmla="*/ 860 w 14756"/>
              <a:gd name="T11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56" h="1318">
                <a:moveTo>
                  <a:pt x="860" y="1318"/>
                </a:moveTo>
                <a:lnTo>
                  <a:pt x="6579" y="1318"/>
                </a:lnTo>
                <a:lnTo>
                  <a:pt x="13896" y="1318"/>
                </a:lnTo>
                <a:lnTo>
                  <a:pt x="14756" y="0"/>
                </a:lnTo>
                <a:lnTo>
                  <a:pt x="0" y="0"/>
                </a:lnTo>
                <a:lnTo>
                  <a:pt x="860" y="1318"/>
                </a:lnTo>
                <a:close/>
              </a:path>
            </a:pathLst>
          </a:custGeom>
          <a:solidFill>
            <a:srgbClr val="068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4" name="Freeform 203">
            <a:extLst>
              <a:ext uri="{FF2B5EF4-FFF2-40B4-BE49-F238E27FC236}">
                <a16:creationId xmlns:a16="http://schemas.microsoft.com/office/drawing/2014/main" id="{2734E577-939B-459F-8002-49A732A913FF}"/>
              </a:ext>
            </a:extLst>
          </p:cNvPr>
          <p:cNvSpPr>
            <a:spLocks/>
          </p:cNvSpPr>
          <p:nvPr/>
        </p:nvSpPr>
        <p:spPr bwMode="auto">
          <a:xfrm>
            <a:off x="969963" y="0"/>
            <a:ext cx="3479800" cy="3232150"/>
          </a:xfrm>
          <a:custGeom>
            <a:avLst/>
            <a:gdLst>
              <a:gd name="T0" fmla="*/ 862 w 2192"/>
              <a:gd name="T1" fmla="*/ 2036 h 2036"/>
              <a:gd name="T2" fmla="*/ 0 w 2192"/>
              <a:gd name="T3" fmla="*/ 718 h 2036"/>
              <a:gd name="T4" fmla="*/ 470 w 2192"/>
              <a:gd name="T5" fmla="*/ 0 h 2036"/>
              <a:gd name="T6" fmla="*/ 2192 w 2192"/>
              <a:gd name="T7" fmla="*/ 0 h 2036"/>
              <a:gd name="T8" fmla="*/ 862 w 2192"/>
              <a:gd name="T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2" h="2036">
                <a:moveTo>
                  <a:pt x="862" y="2036"/>
                </a:moveTo>
                <a:lnTo>
                  <a:pt x="0" y="718"/>
                </a:lnTo>
                <a:lnTo>
                  <a:pt x="470" y="0"/>
                </a:lnTo>
                <a:lnTo>
                  <a:pt x="2192" y="0"/>
                </a:lnTo>
                <a:lnTo>
                  <a:pt x="862" y="2036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6" name="Rectangle 91">
            <a:extLst>
              <a:ext uri="{FF2B5EF4-FFF2-40B4-BE49-F238E27FC236}">
                <a16:creationId xmlns:a16="http://schemas.microsoft.com/office/drawing/2014/main" id="{1365E7B9-6B65-4EF9-AFEF-6EB534D3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218406"/>
            <a:ext cx="15228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7" name="Rectangle 92">
            <a:extLst>
              <a:ext uri="{FF2B5EF4-FFF2-40B4-BE49-F238E27FC236}">
                <a16:creationId xmlns:a16="http://schemas.microsoft.com/office/drawing/2014/main" id="{C6E5C38D-BDE1-40E8-82F6-3DFB3B57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7" y="1666617"/>
            <a:ext cx="911146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수행 </a:t>
            </a:r>
            <a:r>
              <a:rPr lang="ko-KR" altLang="en-US" sz="8600" b="1" dirty="0" smtClean="0">
                <a:solidFill>
                  <a:srgbClr val="FFF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518BB5C3-B3DB-4A68-9ED3-4AD0AB5E5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7" y="3633311"/>
            <a:ext cx="154417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실행 결과 동영상</a:t>
            </a:r>
            <a:r>
              <a:rPr kumimoji="0" lang="ko-KR" altLang="en-US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kumimoji="0" lang="en-US" altLang="ko-KR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감정이 부정이며</a:t>
            </a:r>
            <a:r>
              <a:rPr lang="en-US" altLang="ko-KR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, </a:t>
            </a:r>
            <a:r>
              <a:rPr lang="ko-KR" altLang="en-US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주소지가 명확한 경우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video879554079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89137" y="5091573"/>
            <a:ext cx="23117356" cy="452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5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36BF1263-7DE9-4F99-830A-7810D2B2708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7788" y="0"/>
            <a:ext cx="260731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1308EDB-AE8C-40A9-90A2-02C7C4AD3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6228674" cy="14666913"/>
          </a:xfrm>
          <a:prstGeom prst="rect">
            <a:avLst/>
          </a:prstGeom>
          <a:solidFill>
            <a:srgbClr val="068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577" name="Rectangle 33">
            <a:extLst>
              <a:ext uri="{FF2B5EF4-FFF2-40B4-BE49-F238E27FC236}">
                <a16:creationId xmlns:a16="http://schemas.microsoft.com/office/drawing/2014/main" id="{D90D5CE1-56D2-4618-8D0F-8788B6550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6537" y="3752056"/>
            <a:ext cx="2786019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목차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580" name="Rectangle 36">
            <a:extLst>
              <a:ext uri="{FF2B5EF4-FFF2-40B4-BE49-F238E27FC236}">
                <a16:creationId xmlns:a16="http://schemas.microsoft.com/office/drawing/2014/main" id="{35E02956-E2A5-47AA-B112-2DF4F729B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9737" y="258763"/>
            <a:ext cx="5219378" cy="326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발표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646" name="Rectangle 100">
            <a:extLst>
              <a:ext uri="{FF2B5EF4-FFF2-40B4-BE49-F238E27FC236}">
                <a16:creationId xmlns:a16="http://schemas.microsoft.com/office/drawing/2014/main" id="{77D7CD64-CC49-4C7D-88AD-85548E7FB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247" y="6385839"/>
            <a:ext cx="6360716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43000" marR="0" lvl="0" indent="-1143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67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개요</a:t>
            </a:r>
            <a:endParaRPr kumimoji="0" lang="en-US" altLang="ko-KR" sz="6700" b="1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9651" name="Line 103">
            <a:extLst>
              <a:ext uri="{FF2B5EF4-FFF2-40B4-BE49-F238E27FC236}">
                <a16:creationId xmlns:a16="http://schemas.microsoft.com/office/drawing/2014/main" id="{BC9858AB-82CE-43BA-9599-2A1566F34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1026" y="3579813"/>
            <a:ext cx="9523413" cy="0"/>
          </a:xfrm>
          <a:prstGeom prst="line">
            <a:avLst/>
          </a:prstGeom>
          <a:noFill/>
          <a:ln w="254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Rectangle 100">
            <a:extLst>
              <a:ext uri="{FF2B5EF4-FFF2-40B4-BE49-F238E27FC236}">
                <a16:creationId xmlns:a16="http://schemas.microsoft.com/office/drawing/2014/main" id="{77D7CD64-CC49-4C7D-88AD-85548E7FB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8123" y="7714456"/>
            <a:ext cx="8426987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67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2. </a:t>
            </a:r>
            <a:r>
              <a:rPr kumimoji="0" lang="ko-KR" altLang="en-US" sz="67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팀 구성원 역할 소개</a:t>
            </a:r>
            <a:endParaRPr kumimoji="0" lang="en-US" altLang="ko-KR" sz="6700" b="1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9" name="Rectangle 100">
            <a:extLst>
              <a:ext uri="{FF2B5EF4-FFF2-40B4-BE49-F238E27FC236}">
                <a16:creationId xmlns:a16="http://schemas.microsoft.com/office/drawing/2014/main" id="{77D7CD64-CC49-4C7D-88AD-85548E7FB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8123" y="8969405"/>
            <a:ext cx="8173712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67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3. </a:t>
            </a:r>
            <a:r>
              <a:rPr kumimoji="0" lang="ko-KR" altLang="en-US" sz="67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수행 절차</a:t>
            </a:r>
            <a:endParaRPr kumimoji="0" lang="en-US" altLang="ko-KR" sz="6700" b="1" i="0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1" name="Rectangle 100">
            <a:extLst>
              <a:ext uri="{FF2B5EF4-FFF2-40B4-BE49-F238E27FC236}">
                <a16:creationId xmlns:a16="http://schemas.microsoft.com/office/drawing/2014/main" id="{77D7CD64-CC49-4C7D-88AD-85548E7FB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2625" y="10264805"/>
            <a:ext cx="8173712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67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4. </a:t>
            </a:r>
            <a:r>
              <a:rPr kumimoji="0" lang="ko-KR" altLang="en-US" sz="67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수행 결과</a:t>
            </a:r>
            <a:endParaRPr kumimoji="0" lang="en-US" altLang="ko-KR" sz="67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2" name="Rectangle 100">
            <a:extLst>
              <a:ext uri="{FF2B5EF4-FFF2-40B4-BE49-F238E27FC236}">
                <a16:creationId xmlns:a16="http://schemas.microsoft.com/office/drawing/2014/main" id="{77D7CD64-CC49-4C7D-88AD-85548E7FB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4749" y="11560205"/>
            <a:ext cx="6522619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6700" b="1" dirty="0">
                <a:solidFill>
                  <a:srgbClr val="474F59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5</a:t>
            </a:r>
            <a:r>
              <a:rPr kumimoji="0" lang="en-US" altLang="ko-KR" sz="6700" b="1" i="0" u="none" strike="noStrike" cap="none" normalizeH="0" baseline="0" dirty="0" smtClean="0">
                <a:ln>
                  <a:noFill/>
                </a:ln>
                <a:solidFill>
                  <a:srgbClr val="474F59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. </a:t>
            </a:r>
            <a:r>
              <a:rPr kumimoji="0" lang="ko-KR" altLang="en-US" sz="6700" b="1" i="0" u="none" strike="noStrike" cap="none" normalizeH="0" baseline="0" dirty="0" smtClean="0">
                <a:ln>
                  <a:noFill/>
                </a:ln>
                <a:solidFill>
                  <a:srgbClr val="474F59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자체 평가 의견</a:t>
            </a:r>
            <a:endParaRPr kumimoji="0" lang="en-US" altLang="ko-KR" sz="6700" b="1" i="0" u="none" strike="noStrike" cap="none" normalizeH="0" baseline="0" dirty="0" smtClean="0">
              <a:ln>
                <a:noFill/>
              </a:ln>
              <a:solidFill>
                <a:srgbClr val="474F59"/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9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371B3076-39A0-431D-877D-6C19749186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88" name="Rectangle 6">
            <a:extLst>
              <a:ext uri="{FF2B5EF4-FFF2-40B4-BE49-F238E27FC236}">
                <a16:creationId xmlns:a16="http://schemas.microsoft.com/office/drawing/2014/main" id="{EF708591-7951-4DC2-BE99-C9823EA7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90" name="Freeform 8">
            <a:extLst>
              <a:ext uri="{FF2B5EF4-FFF2-40B4-BE49-F238E27FC236}">
                <a16:creationId xmlns:a16="http://schemas.microsoft.com/office/drawing/2014/main" id="{402D3497-CADB-4F46-ACF4-79E8F34571A5}"/>
              </a:ext>
            </a:extLst>
          </p:cNvPr>
          <p:cNvSpPr>
            <a:spLocks/>
          </p:cNvSpPr>
          <p:nvPr/>
        </p:nvSpPr>
        <p:spPr bwMode="auto">
          <a:xfrm>
            <a:off x="10096501" y="2771775"/>
            <a:ext cx="16111538" cy="11895138"/>
          </a:xfrm>
          <a:custGeom>
            <a:avLst/>
            <a:gdLst>
              <a:gd name="T0" fmla="*/ 10149 w 10149"/>
              <a:gd name="T1" fmla="*/ 0 h 7493"/>
              <a:gd name="T2" fmla="*/ 10149 w 10149"/>
              <a:gd name="T3" fmla="*/ 7493 h 7493"/>
              <a:gd name="T4" fmla="*/ 0 w 10149"/>
              <a:gd name="T5" fmla="*/ 7493 h 7493"/>
              <a:gd name="T6" fmla="*/ 10149 w 10149"/>
              <a:gd name="T7" fmla="*/ 0 h 7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9" h="7493">
                <a:moveTo>
                  <a:pt x="10149" y="0"/>
                </a:moveTo>
                <a:lnTo>
                  <a:pt x="10149" y="7493"/>
                </a:lnTo>
                <a:lnTo>
                  <a:pt x="0" y="7493"/>
                </a:lnTo>
                <a:lnTo>
                  <a:pt x="101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2" name="Freeform 201">
            <a:extLst>
              <a:ext uri="{FF2B5EF4-FFF2-40B4-BE49-F238E27FC236}">
                <a16:creationId xmlns:a16="http://schemas.microsoft.com/office/drawing/2014/main" id="{5A5A735D-B20D-4C44-9815-B5E5CF27FA33}"/>
              </a:ext>
            </a:extLst>
          </p:cNvPr>
          <p:cNvSpPr>
            <a:spLocks/>
          </p:cNvSpPr>
          <p:nvPr/>
        </p:nvSpPr>
        <p:spPr bwMode="auto">
          <a:xfrm>
            <a:off x="23493413" y="1139825"/>
            <a:ext cx="1812925" cy="2092325"/>
          </a:xfrm>
          <a:custGeom>
            <a:avLst/>
            <a:gdLst>
              <a:gd name="T0" fmla="*/ 860 w 1142"/>
              <a:gd name="T1" fmla="*/ 0 h 1318"/>
              <a:gd name="T2" fmla="*/ 0 w 1142"/>
              <a:gd name="T3" fmla="*/ 1318 h 1318"/>
              <a:gd name="T4" fmla="*/ 282 w 1142"/>
              <a:gd name="T5" fmla="*/ 1318 h 1318"/>
              <a:gd name="T6" fmla="*/ 1142 w 1142"/>
              <a:gd name="T7" fmla="*/ 0 h 1318"/>
              <a:gd name="T8" fmla="*/ 860 w 1142"/>
              <a:gd name="T9" fmla="*/ 0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2" h="1318">
                <a:moveTo>
                  <a:pt x="860" y="0"/>
                </a:moveTo>
                <a:lnTo>
                  <a:pt x="0" y="1318"/>
                </a:lnTo>
                <a:lnTo>
                  <a:pt x="282" y="1318"/>
                </a:lnTo>
                <a:lnTo>
                  <a:pt x="1142" y="0"/>
                </a:lnTo>
                <a:lnTo>
                  <a:pt x="860" y="0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3" name="Freeform 202">
            <a:extLst>
              <a:ext uri="{FF2B5EF4-FFF2-40B4-BE49-F238E27FC236}">
                <a16:creationId xmlns:a16="http://schemas.microsoft.com/office/drawing/2014/main" id="{953C0F11-84ED-4A4C-88EA-5A9E79785E44}"/>
              </a:ext>
            </a:extLst>
          </p:cNvPr>
          <p:cNvSpPr>
            <a:spLocks/>
          </p:cNvSpPr>
          <p:nvPr/>
        </p:nvSpPr>
        <p:spPr bwMode="auto">
          <a:xfrm>
            <a:off x="973138" y="1139825"/>
            <a:ext cx="23425150" cy="2092325"/>
          </a:xfrm>
          <a:custGeom>
            <a:avLst/>
            <a:gdLst>
              <a:gd name="T0" fmla="*/ 860 w 14756"/>
              <a:gd name="T1" fmla="*/ 1318 h 1318"/>
              <a:gd name="T2" fmla="*/ 6579 w 14756"/>
              <a:gd name="T3" fmla="*/ 1318 h 1318"/>
              <a:gd name="T4" fmla="*/ 13896 w 14756"/>
              <a:gd name="T5" fmla="*/ 1318 h 1318"/>
              <a:gd name="T6" fmla="*/ 14756 w 14756"/>
              <a:gd name="T7" fmla="*/ 0 h 1318"/>
              <a:gd name="T8" fmla="*/ 0 w 14756"/>
              <a:gd name="T9" fmla="*/ 0 h 1318"/>
              <a:gd name="T10" fmla="*/ 860 w 14756"/>
              <a:gd name="T11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56" h="1318">
                <a:moveTo>
                  <a:pt x="860" y="1318"/>
                </a:moveTo>
                <a:lnTo>
                  <a:pt x="6579" y="1318"/>
                </a:lnTo>
                <a:lnTo>
                  <a:pt x="13896" y="1318"/>
                </a:lnTo>
                <a:lnTo>
                  <a:pt x="14756" y="0"/>
                </a:lnTo>
                <a:lnTo>
                  <a:pt x="0" y="0"/>
                </a:lnTo>
                <a:lnTo>
                  <a:pt x="860" y="1318"/>
                </a:lnTo>
                <a:close/>
              </a:path>
            </a:pathLst>
          </a:custGeom>
          <a:solidFill>
            <a:srgbClr val="068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4" name="Freeform 203">
            <a:extLst>
              <a:ext uri="{FF2B5EF4-FFF2-40B4-BE49-F238E27FC236}">
                <a16:creationId xmlns:a16="http://schemas.microsoft.com/office/drawing/2014/main" id="{2734E577-939B-459F-8002-49A732A913FF}"/>
              </a:ext>
            </a:extLst>
          </p:cNvPr>
          <p:cNvSpPr>
            <a:spLocks/>
          </p:cNvSpPr>
          <p:nvPr/>
        </p:nvSpPr>
        <p:spPr bwMode="auto">
          <a:xfrm>
            <a:off x="969963" y="0"/>
            <a:ext cx="3479800" cy="3232150"/>
          </a:xfrm>
          <a:custGeom>
            <a:avLst/>
            <a:gdLst>
              <a:gd name="T0" fmla="*/ 862 w 2192"/>
              <a:gd name="T1" fmla="*/ 2036 h 2036"/>
              <a:gd name="T2" fmla="*/ 0 w 2192"/>
              <a:gd name="T3" fmla="*/ 718 h 2036"/>
              <a:gd name="T4" fmla="*/ 470 w 2192"/>
              <a:gd name="T5" fmla="*/ 0 h 2036"/>
              <a:gd name="T6" fmla="*/ 2192 w 2192"/>
              <a:gd name="T7" fmla="*/ 0 h 2036"/>
              <a:gd name="T8" fmla="*/ 862 w 2192"/>
              <a:gd name="T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2" h="2036">
                <a:moveTo>
                  <a:pt x="862" y="2036"/>
                </a:moveTo>
                <a:lnTo>
                  <a:pt x="0" y="718"/>
                </a:lnTo>
                <a:lnTo>
                  <a:pt x="470" y="0"/>
                </a:lnTo>
                <a:lnTo>
                  <a:pt x="2192" y="0"/>
                </a:lnTo>
                <a:lnTo>
                  <a:pt x="862" y="2036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6" name="Rectangle 91">
            <a:extLst>
              <a:ext uri="{FF2B5EF4-FFF2-40B4-BE49-F238E27FC236}">
                <a16:creationId xmlns:a16="http://schemas.microsoft.com/office/drawing/2014/main" id="{1365E7B9-6B65-4EF9-AFEF-6EB534D3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218406"/>
            <a:ext cx="15228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7" name="Rectangle 92">
            <a:extLst>
              <a:ext uri="{FF2B5EF4-FFF2-40B4-BE49-F238E27FC236}">
                <a16:creationId xmlns:a16="http://schemas.microsoft.com/office/drawing/2014/main" id="{C6E5C38D-BDE1-40E8-82F6-3DFB3B57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7" y="1666617"/>
            <a:ext cx="911146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수행 </a:t>
            </a:r>
            <a:r>
              <a:rPr lang="ko-KR" altLang="en-US" sz="8600" b="1" dirty="0" smtClean="0">
                <a:solidFill>
                  <a:srgbClr val="FFF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518BB5C3-B3DB-4A68-9ED3-4AD0AB5E5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7" y="3633311"/>
            <a:ext cx="173973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실행 결과 동영상</a:t>
            </a:r>
            <a:r>
              <a:rPr kumimoji="0" lang="ko-KR" altLang="en-US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kumimoji="0" lang="en-US" altLang="ko-KR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감정이 부정이며</a:t>
            </a:r>
            <a:r>
              <a:rPr lang="en-US" altLang="ko-KR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, </a:t>
            </a:r>
            <a:r>
              <a:rPr lang="ko-KR" altLang="en-US" sz="4800" b="1" dirty="0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주소지가 명확하지 않은 경우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video979554079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7154" y="4937125"/>
            <a:ext cx="22738771" cy="44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4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D4CDE5D1-E41A-4211-84BB-BF5160CC7CC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372" name="Rectangle 6">
            <a:extLst>
              <a:ext uri="{FF2B5EF4-FFF2-40B4-BE49-F238E27FC236}">
                <a16:creationId xmlns:a16="http://schemas.microsoft.com/office/drawing/2014/main" id="{17D173CA-E993-424F-8438-1FB929D48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399" name="Freeform 33">
            <a:extLst>
              <a:ext uri="{FF2B5EF4-FFF2-40B4-BE49-F238E27FC236}">
                <a16:creationId xmlns:a16="http://schemas.microsoft.com/office/drawing/2014/main" id="{0043548B-B481-4CB6-8794-EA1D7E78F2F5}"/>
              </a:ext>
            </a:extLst>
          </p:cNvPr>
          <p:cNvSpPr>
            <a:spLocks/>
          </p:cNvSpPr>
          <p:nvPr/>
        </p:nvSpPr>
        <p:spPr bwMode="auto">
          <a:xfrm>
            <a:off x="1588" y="0"/>
            <a:ext cx="12511088" cy="14514513"/>
          </a:xfrm>
          <a:custGeom>
            <a:avLst/>
            <a:gdLst>
              <a:gd name="T0" fmla="*/ 7755 w 7881"/>
              <a:gd name="T1" fmla="*/ 6023 h 9143"/>
              <a:gd name="T2" fmla="*/ 7755 w 7881"/>
              <a:gd name="T3" fmla="*/ 6023 h 9143"/>
              <a:gd name="T4" fmla="*/ 7727 w 7881"/>
              <a:gd name="T5" fmla="*/ 6077 h 9143"/>
              <a:gd name="T6" fmla="*/ 7697 w 7881"/>
              <a:gd name="T7" fmla="*/ 6131 h 9143"/>
              <a:gd name="T8" fmla="*/ 7663 w 7881"/>
              <a:gd name="T9" fmla="*/ 6181 h 9143"/>
              <a:gd name="T10" fmla="*/ 7627 w 7881"/>
              <a:gd name="T11" fmla="*/ 6231 h 9143"/>
              <a:gd name="T12" fmla="*/ 7591 w 7881"/>
              <a:gd name="T13" fmla="*/ 6277 h 9143"/>
              <a:gd name="T14" fmla="*/ 7551 w 7881"/>
              <a:gd name="T15" fmla="*/ 6323 h 9143"/>
              <a:gd name="T16" fmla="*/ 7509 w 7881"/>
              <a:gd name="T17" fmla="*/ 6365 h 9143"/>
              <a:gd name="T18" fmla="*/ 7465 w 7881"/>
              <a:gd name="T19" fmla="*/ 6407 h 9143"/>
              <a:gd name="T20" fmla="*/ 7421 w 7881"/>
              <a:gd name="T21" fmla="*/ 6445 h 9143"/>
              <a:gd name="T22" fmla="*/ 7373 w 7881"/>
              <a:gd name="T23" fmla="*/ 6481 h 9143"/>
              <a:gd name="T24" fmla="*/ 7323 w 7881"/>
              <a:gd name="T25" fmla="*/ 6515 h 9143"/>
              <a:gd name="T26" fmla="*/ 7273 w 7881"/>
              <a:gd name="T27" fmla="*/ 6547 h 9143"/>
              <a:gd name="T28" fmla="*/ 7219 w 7881"/>
              <a:gd name="T29" fmla="*/ 6575 h 9143"/>
              <a:gd name="T30" fmla="*/ 7165 w 7881"/>
              <a:gd name="T31" fmla="*/ 6603 h 9143"/>
              <a:gd name="T32" fmla="*/ 7111 w 7881"/>
              <a:gd name="T33" fmla="*/ 6627 h 9143"/>
              <a:gd name="T34" fmla="*/ 7053 w 7881"/>
              <a:gd name="T35" fmla="*/ 6647 h 9143"/>
              <a:gd name="T36" fmla="*/ 0 w 7881"/>
              <a:gd name="T37" fmla="*/ 9143 h 9143"/>
              <a:gd name="T38" fmla="*/ 0 w 7881"/>
              <a:gd name="T39" fmla="*/ 0 h 9143"/>
              <a:gd name="T40" fmla="*/ 6007 w 7881"/>
              <a:gd name="T41" fmla="*/ 0 h 9143"/>
              <a:gd name="T42" fmla="*/ 7813 w 7881"/>
              <a:gd name="T43" fmla="*/ 5085 h 9143"/>
              <a:gd name="T44" fmla="*/ 7813 w 7881"/>
              <a:gd name="T45" fmla="*/ 5085 h 9143"/>
              <a:gd name="T46" fmla="*/ 7833 w 7881"/>
              <a:gd name="T47" fmla="*/ 5143 h 9143"/>
              <a:gd name="T48" fmla="*/ 7847 w 7881"/>
              <a:gd name="T49" fmla="*/ 5203 h 9143"/>
              <a:gd name="T50" fmla="*/ 7861 w 7881"/>
              <a:gd name="T51" fmla="*/ 5261 h 9143"/>
              <a:gd name="T52" fmla="*/ 7869 w 7881"/>
              <a:gd name="T53" fmla="*/ 5321 h 9143"/>
              <a:gd name="T54" fmla="*/ 7877 w 7881"/>
              <a:gd name="T55" fmla="*/ 5381 h 9143"/>
              <a:gd name="T56" fmla="*/ 7881 w 7881"/>
              <a:gd name="T57" fmla="*/ 5439 h 9143"/>
              <a:gd name="T58" fmla="*/ 7881 w 7881"/>
              <a:gd name="T59" fmla="*/ 5499 h 9143"/>
              <a:gd name="T60" fmla="*/ 7879 w 7881"/>
              <a:gd name="T61" fmla="*/ 5559 h 9143"/>
              <a:gd name="T62" fmla="*/ 7873 w 7881"/>
              <a:gd name="T63" fmla="*/ 5619 h 9143"/>
              <a:gd name="T64" fmla="*/ 7865 w 7881"/>
              <a:gd name="T65" fmla="*/ 5677 h 9143"/>
              <a:gd name="T66" fmla="*/ 7855 w 7881"/>
              <a:gd name="T67" fmla="*/ 5737 h 9143"/>
              <a:gd name="T68" fmla="*/ 7841 w 7881"/>
              <a:gd name="T69" fmla="*/ 5795 h 9143"/>
              <a:gd name="T70" fmla="*/ 7823 w 7881"/>
              <a:gd name="T71" fmla="*/ 5853 h 9143"/>
              <a:gd name="T72" fmla="*/ 7803 w 7881"/>
              <a:gd name="T73" fmla="*/ 5911 h 9143"/>
              <a:gd name="T74" fmla="*/ 7781 w 7881"/>
              <a:gd name="T75" fmla="*/ 5967 h 9143"/>
              <a:gd name="T76" fmla="*/ 7755 w 7881"/>
              <a:gd name="T77" fmla="*/ 6023 h 9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81" h="9143">
                <a:moveTo>
                  <a:pt x="7755" y="6023"/>
                </a:moveTo>
                <a:lnTo>
                  <a:pt x="7755" y="6023"/>
                </a:lnTo>
                <a:lnTo>
                  <a:pt x="7727" y="6077"/>
                </a:lnTo>
                <a:lnTo>
                  <a:pt x="7697" y="6131"/>
                </a:lnTo>
                <a:lnTo>
                  <a:pt x="7663" y="6181"/>
                </a:lnTo>
                <a:lnTo>
                  <a:pt x="7627" y="6231"/>
                </a:lnTo>
                <a:lnTo>
                  <a:pt x="7591" y="6277"/>
                </a:lnTo>
                <a:lnTo>
                  <a:pt x="7551" y="6323"/>
                </a:lnTo>
                <a:lnTo>
                  <a:pt x="7509" y="6365"/>
                </a:lnTo>
                <a:lnTo>
                  <a:pt x="7465" y="6407"/>
                </a:lnTo>
                <a:lnTo>
                  <a:pt x="7421" y="6445"/>
                </a:lnTo>
                <a:lnTo>
                  <a:pt x="7373" y="6481"/>
                </a:lnTo>
                <a:lnTo>
                  <a:pt x="7323" y="6515"/>
                </a:lnTo>
                <a:lnTo>
                  <a:pt x="7273" y="6547"/>
                </a:lnTo>
                <a:lnTo>
                  <a:pt x="7219" y="6575"/>
                </a:lnTo>
                <a:lnTo>
                  <a:pt x="7165" y="6603"/>
                </a:lnTo>
                <a:lnTo>
                  <a:pt x="7111" y="6627"/>
                </a:lnTo>
                <a:lnTo>
                  <a:pt x="7053" y="6647"/>
                </a:lnTo>
                <a:lnTo>
                  <a:pt x="0" y="9143"/>
                </a:lnTo>
                <a:lnTo>
                  <a:pt x="0" y="0"/>
                </a:lnTo>
                <a:lnTo>
                  <a:pt x="6007" y="0"/>
                </a:lnTo>
                <a:lnTo>
                  <a:pt x="7813" y="5085"/>
                </a:lnTo>
                <a:lnTo>
                  <a:pt x="7813" y="5085"/>
                </a:lnTo>
                <a:lnTo>
                  <a:pt x="7833" y="5143"/>
                </a:lnTo>
                <a:lnTo>
                  <a:pt x="7847" y="5203"/>
                </a:lnTo>
                <a:lnTo>
                  <a:pt x="7861" y="5261"/>
                </a:lnTo>
                <a:lnTo>
                  <a:pt x="7869" y="5321"/>
                </a:lnTo>
                <a:lnTo>
                  <a:pt x="7877" y="5381"/>
                </a:lnTo>
                <a:lnTo>
                  <a:pt x="7881" y="5439"/>
                </a:lnTo>
                <a:lnTo>
                  <a:pt x="7881" y="5499"/>
                </a:lnTo>
                <a:lnTo>
                  <a:pt x="7879" y="5559"/>
                </a:lnTo>
                <a:lnTo>
                  <a:pt x="7873" y="5619"/>
                </a:lnTo>
                <a:lnTo>
                  <a:pt x="7865" y="5677"/>
                </a:lnTo>
                <a:lnTo>
                  <a:pt x="7855" y="5737"/>
                </a:lnTo>
                <a:lnTo>
                  <a:pt x="7841" y="5795"/>
                </a:lnTo>
                <a:lnTo>
                  <a:pt x="7823" y="5853"/>
                </a:lnTo>
                <a:lnTo>
                  <a:pt x="7803" y="5911"/>
                </a:lnTo>
                <a:lnTo>
                  <a:pt x="7781" y="5967"/>
                </a:lnTo>
                <a:lnTo>
                  <a:pt x="7755" y="602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401" name="Freeform 35">
            <a:extLst>
              <a:ext uri="{FF2B5EF4-FFF2-40B4-BE49-F238E27FC236}">
                <a16:creationId xmlns:a16="http://schemas.microsoft.com/office/drawing/2014/main" id="{BE005C71-8F08-47B9-B763-B5621BD74961}"/>
              </a:ext>
            </a:extLst>
          </p:cNvPr>
          <p:cNvSpPr>
            <a:spLocks/>
          </p:cNvSpPr>
          <p:nvPr/>
        </p:nvSpPr>
        <p:spPr bwMode="auto">
          <a:xfrm>
            <a:off x="16557626" y="3451225"/>
            <a:ext cx="9669463" cy="11215688"/>
          </a:xfrm>
          <a:custGeom>
            <a:avLst/>
            <a:gdLst>
              <a:gd name="T0" fmla="*/ 96 w 6091"/>
              <a:gd name="T1" fmla="*/ 2410 h 7065"/>
              <a:gd name="T2" fmla="*/ 96 w 6091"/>
              <a:gd name="T3" fmla="*/ 2410 h 7065"/>
              <a:gd name="T4" fmla="*/ 118 w 6091"/>
              <a:gd name="T5" fmla="*/ 2368 h 7065"/>
              <a:gd name="T6" fmla="*/ 142 w 6091"/>
              <a:gd name="T7" fmla="*/ 2328 h 7065"/>
              <a:gd name="T8" fmla="*/ 168 w 6091"/>
              <a:gd name="T9" fmla="*/ 2288 h 7065"/>
              <a:gd name="T10" fmla="*/ 196 w 6091"/>
              <a:gd name="T11" fmla="*/ 2250 h 7065"/>
              <a:gd name="T12" fmla="*/ 224 w 6091"/>
              <a:gd name="T13" fmla="*/ 2214 h 7065"/>
              <a:gd name="T14" fmla="*/ 254 w 6091"/>
              <a:gd name="T15" fmla="*/ 2180 h 7065"/>
              <a:gd name="T16" fmla="*/ 286 w 6091"/>
              <a:gd name="T17" fmla="*/ 2146 h 7065"/>
              <a:gd name="T18" fmla="*/ 320 w 6091"/>
              <a:gd name="T19" fmla="*/ 2114 h 7065"/>
              <a:gd name="T20" fmla="*/ 356 w 6091"/>
              <a:gd name="T21" fmla="*/ 2084 h 7065"/>
              <a:gd name="T22" fmla="*/ 392 w 6091"/>
              <a:gd name="T23" fmla="*/ 2056 h 7065"/>
              <a:gd name="T24" fmla="*/ 430 w 6091"/>
              <a:gd name="T25" fmla="*/ 2030 h 7065"/>
              <a:gd name="T26" fmla="*/ 470 w 6091"/>
              <a:gd name="T27" fmla="*/ 2006 h 7065"/>
              <a:gd name="T28" fmla="*/ 510 w 6091"/>
              <a:gd name="T29" fmla="*/ 1984 h 7065"/>
              <a:gd name="T30" fmla="*/ 552 w 6091"/>
              <a:gd name="T31" fmla="*/ 1964 h 7065"/>
              <a:gd name="T32" fmla="*/ 596 w 6091"/>
              <a:gd name="T33" fmla="*/ 1944 h 7065"/>
              <a:gd name="T34" fmla="*/ 640 w 6091"/>
              <a:gd name="T35" fmla="*/ 1928 h 7065"/>
              <a:gd name="T36" fmla="*/ 6091 w 6091"/>
              <a:gd name="T37" fmla="*/ 0 h 7065"/>
              <a:gd name="T38" fmla="*/ 6091 w 6091"/>
              <a:gd name="T39" fmla="*/ 7065 h 7065"/>
              <a:gd name="T40" fmla="*/ 1448 w 6091"/>
              <a:gd name="T41" fmla="*/ 7065 h 7065"/>
              <a:gd name="T42" fmla="*/ 52 w 6091"/>
              <a:gd name="T43" fmla="*/ 3135 h 7065"/>
              <a:gd name="T44" fmla="*/ 52 w 6091"/>
              <a:gd name="T45" fmla="*/ 3135 h 7065"/>
              <a:gd name="T46" fmla="*/ 38 w 6091"/>
              <a:gd name="T47" fmla="*/ 3089 h 7065"/>
              <a:gd name="T48" fmla="*/ 26 w 6091"/>
              <a:gd name="T49" fmla="*/ 3045 h 7065"/>
              <a:gd name="T50" fmla="*/ 16 w 6091"/>
              <a:gd name="T51" fmla="*/ 2999 h 7065"/>
              <a:gd name="T52" fmla="*/ 8 w 6091"/>
              <a:gd name="T53" fmla="*/ 2953 h 7065"/>
              <a:gd name="T54" fmla="*/ 4 w 6091"/>
              <a:gd name="T55" fmla="*/ 2907 h 7065"/>
              <a:gd name="T56" fmla="*/ 0 w 6091"/>
              <a:gd name="T57" fmla="*/ 2861 h 7065"/>
              <a:gd name="T58" fmla="*/ 0 w 6091"/>
              <a:gd name="T59" fmla="*/ 2815 h 7065"/>
              <a:gd name="T60" fmla="*/ 2 w 6091"/>
              <a:gd name="T61" fmla="*/ 2769 h 7065"/>
              <a:gd name="T62" fmla="*/ 6 w 6091"/>
              <a:gd name="T63" fmla="*/ 2723 h 7065"/>
              <a:gd name="T64" fmla="*/ 12 w 6091"/>
              <a:gd name="T65" fmla="*/ 2677 h 7065"/>
              <a:gd name="T66" fmla="*/ 20 w 6091"/>
              <a:gd name="T67" fmla="*/ 2631 h 7065"/>
              <a:gd name="T68" fmla="*/ 32 w 6091"/>
              <a:gd name="T69" fmla="*/ 2587 h 7065"/>
              <a:gd name="T70" fmla="*/ 44 w 6091"/>
              <a:gd name="T71" fmla="*/ 2541 h 7065"/>
              <a:gd name="T72" fmla="*/ 60 w 6091"/>
              <a:gd name="T73" fmla="*/ 2497 h 7065"/>
              <a:gd name="T74" fmla="*/ 78 w 6091"/>
              <a:gd name="T75" fmla="*/ 2453 h 7065"/>
              <a:gd name="T76" fmla="*/ 96 w 6091"/>
              <a:gd name="T77" fmla="*/ 2410 h 7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91" h="7065">
                <a:moveTo>
                  <a:pt x="96" y="2410"/>
                </a:moveTo>
                <a:lnTo>
                  <a:pt x="96" y="2410"/>
                </a:lnTo>
                <a:lnTo>
                  <a:pt x="118" y="2368"/>
                </a:lnTo>
                <a:lnTo>
                  <a:pt x="142" y="2328"/>
                </a:lnTo>
                <a:lnTo>
                  <a:pt x="168" y="2288"/>
                </a:lnTo>
                <a:lnTo>
                  <a:pt x="196" y="2250"/>
                </a:lnTo>
                <a:lnTo>
                  <a:pt x="224" y="2214"/>
                </a:lnTo>
                <a:lnTo>
                  <a:pt x="254" y="2180"/>
                </a:lnTo>
                <a:lnTo>
                  <a:pt x="286" y="2146"/>
                </a:lnTo>
                <a:lnTo>
                  <a:pt x="320" y="2114"/>
                </a:lnTo>
                <a:lnTo>
                  <a:pt x="356" y="2084"/>
                </a:lnTo>
                <a:lnTo>
                  <a:pt x="392" y="2056"/>
                </a:lnTo>
                <a:lnTo>
                  <a:pt x="430" y="2030"/>
                </a:lnTo>
                <a:lnTo>
                  <a:pt x="470" y="2006"/>
                </a:lnTo>
                <a:lnTo>
                  <a:pt x="510" y="1984"/>
                </a:lnTo>
                <a:lnTo>
                  <a:pt x="552" y="1964"/>
                </a:lnTo>
                <a:lnTo>
                  <a:pt x="596" y="1944"/>
                </a:lnTo>
                <a:lnTo>
                  <a:pt x="640" y="1928"/>
                </a:lnTo>
                <a:lnTo>
                  <a:pt x="6091" y="0"/>
                </a:lnTo>
                <a:lnTo>
                  <a:pt x="6091" y="7065"/>
                </a:lnTo>
                <a:lnTo>
                  <a:pt x="1448" y="7065"/>
                </a:lnTo>
                <a:lnTo>
                  <a:pt x="52" y="3135"/>
                </a:lnTo>
                <a:lnTo>
                  <a:pt x="52" y="3135"/>
                </a:lnTo>
                <a:lnTo>
                  <a:pt x="38" y="3089"/>
                </a:lnTo>
                <a:lnTo>
                  <a:pt x="26" y="3045"/>
                </a:lnTo>
                <a:lnTo>
                  <a:pt x="16" y="2999"/>
                </a:lnTo>
                <a:lnTo>
                  <a:pt x="8" y="2953"/>
                </a:lnTo>
                <a:lnTo>
                  <a:pt x="4" y="2907"/>
                </a:lnTo>
                <a:lnTo>
                  <a:pt x="0" y="2861"/>
                </a:lnTo>
                <a:lnTo>
                  <a:pt x="0" y="2815"/>
                </a:lnTo>
                <a:lnTo>
                  <a:pt x="2" y="2769"/>
                </a:lnTo>
                <a:lnTo>
                  <a:pt x="6" y="2723"/>
                </a:lnTo>
                <a:lnTo>
                  <a:pt x="12" y="2677"/>
                </a:lnTo>
                <a:lnTo>
                  <a:pt x="20" y="2631"/>
                </a:lnTo>
                <a:lnTo>
                  <a:pt x="32" y="2587"/>
                </a:lnTo>
                <a:lnTo>
                  <a:pt x="44" y="2541"/>
                </a:lnTo>
                <a:lnTo>
                  <a:pt x="60" y="2497"/>
                </a:lnTo>
                <a:lnTo>
                  <a:pt x="78" y="2453"/>
                </a:lnTo>
                <a:lnTo>
                  <a:pt x="96" y="24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405" name="Freeform 39">
            <a:extLst>
              <a:ext uri="{FF2B5EF4-FFF2-40B4-BE49-F238E27FC236}">
                <a16:creationId xmlns:a16="http://schemas.microsoft.com/office/drawing/2014/main" id="{C89F5482-54BE-43B1-A304-0154221395F9}"/>
              </a:ext>
            </a:extLst>
          </p:cNvPr>
          <p:cNvSpPr>
            <a:spLocks/>
          </p:cNvSpPr>
          <p:nvPr/>
        </p:nvSpPr>
        <p:spPr bwMode="auto">
          <a:xfrm>
            <a:off x="11020035" y="5440760"/>
            <a:ext cx="4940300" cy="6256338"/>
          </a:xfrm>
          <a:custGeom>
            <a:avLst/>
            <a:gdLst>
              <a:gd name="T0" fmla="*/ 3090 w 3112"/>
              <a:gd name="T1" fmla="*/ 3941 h 3941"/>
              <a:gd name="T2" fmla="*/ 22 w 3112"/>
              <a:gd name="T3" fmla="*/ 3941 h 3941"/>
              <a:gd name="T4" fmla="*/ 22 w 3112"/>
              <a:gd name="T5" fmla="*/ 3941 h 3941"/>
              <a:gd name="T6" fmla="*/ 14 w 3112"/>
              <a:gd name="T7" fmla="*/ 3941 h 3941"/>
              <a:gd name="T8" fmla="*/ 6 w 3112"/>
              <a:gd name="T9" fmla="*/ 3935 h 3941"/>
              <a:gd name="T10" fmla="*/ 0 w 3112"/>
              <a:gd name="T11" fmla="*/ 3927 h 3941"/>
              <a:gd name="T12" fmla="*/ 0 w 3112"/>
              <a:gd name="T13" fmla="*/ 3919 h 3941"/>
              <a:gd name="T14" fmla="*/ 0 w 3112"/>
              <a:gd name="T15" fmla="*/ 22 h 3941"/>
              <a:gd name="T16" fmla="*/ 0 w 3112"/>
              <a:gd name="T17" fmla="*/ 22 h 3941"/>
              <a:gd name="T18" fmla="*/ 0 w 3112"/>
              <a:gd name="T19" fmla="*/ 14 h 3941"/>
              <a:gd name="T20" fmla="*/ 6 w 3112"/>
              <a:gd name="T21" fmla="*/ 6 h 3941"/>
              <a:gd name="T22" fmla="*/ 14 w 3112"/>
              <a:gd name="T23" fmla="*/ 0 h 3941"/>
              <a:gd name="T24" fmla="*/ 22 w 3112"/>
              <a:gd name="T25" fmla="*/ 0 h 3941"/>
              <a:gd name="T26" fmla="*/ 3090 w 3112"/>
              <a:gd name="T27" fmla="*/ 0 h 3941"/>
              <a:gd name="T28" fmla="*/ 3090 w 3112"/>
              <a:gd name="T29" fmla="*/ 0 h 3941"/>
              <a:gd name="T30" fmla="*/ 3098 w 3112"/>
              <a:gd name="T31" fmla="*/ 0 h 3941"/>
              <a:gd name="T32" fmla="*/ 3106 w 3112"/>
              <a:gd name="T33" fmla="*/ 6 h 3941"/>
              <a:gd name="T34" fmla="*/ 3110 w 3112"/>
              <a:gd name="T35" fmla="*/ 14 h 3941"/>
              <a:gd name="T36" fmla="*/ 3112 w 3112"/>
              <a:gd name="T37" fmla="*/ 22 h 3941"/>
              <a:gd name="T38" fmla="*/ 3112 w 3112"/>
              <a:gd name="T39" fmla="*/ 3919 h 3941"/>
              <a:gd name="T40" fmla="*/ 3112 w 3112"/>
              <a:gd name="T41" fmla="*/ 3919 h 3941"/>
              <a:gd name="T42" fmla="*/ 3110 w 3112"/>
              <a:gd name="T43" fmla="*/ 3927 h 3941"/>
              <a:gd name="T44" fmla="*/ 3106 w 3112"/>
              <a:gd name="T45" fmla="*/ 3935 h 3941"/>
              <a:gd name="T46" fmla="*/ 3098 w 3112"/>
              <a:gd name="T47" fmla="*/ 3941 h 3941"/>
              <a:gd name="T48" fmla="*/ 3090 w 3112"/>
              <a:gd name="T49" fmla="*/ 3941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112" h="3941">
                <a:moveTo>
                  <a:pt x="3090" y="3941"/>
                </a:moveTo>
                <a:lnTo>
                  <a:pt x="22" y="3941"/>
                </a:lnTo>
                <a:lnTo>
                  <a:pt x="22" y="3941"/>
                </a:lnTo>
                <a:lnTo>
                  <a:pt x="14" y="3941"/>
                </a:lnTo>
                <a:lnTo>
                  <a:pt x="6" y="3935"/>
                </a:lnTo>
                <a:lnTo>
                  <a:pt x="0" y="3927"/>
                </a:lnTo>
                <a:lnTo>
                  <a:pt x="0" y="3919"/>
                </a:lnTo>
                <a:lnTo>
                  <a:pt x="0" y="22"/>
                </a:lnTo>
                <a:lnTo>
                  <a:pt x="0" y="22"/>
                </a:lnTo>
                <a:lnTo>
                  <a:pt x="0" y="14"/>
                </a:lnTo>
                <a:lnTo>
                  <a:pt x="6" y="6"/>
                </a:lnTo>
                <a:lnTo>
                  <a:pt x="14" y="0"/>
                </a:lnTo>
                <a:lnTo>
                  <a:pt x="22" y="0"/>
                </a:lnTo>
                <a:lnTo>
                  <a:pt x="3090" y="0"/>
                </a:lnTo>
                <a:lnTo>
                  <a:pt x="3090" y="0"/>
                </a:lnTo>
                <a:lnTo>
                  <a:pt x="3098" y="0"/>
                </a:lnTo>
                <a:lnTo>
                  <a:pt x="3106" y="6"/>
                </a:lnTo>
                <a:lnTo>
                  <a:pt x="3110" y="14"/>
                </a:lnTo>
                <a:lnTo>
                  <a:pt x="3112" y="22"/>
                </a:lnTo>
                <a:lnTo>
                  <a:pt x="3112" y="3919"/>
                </a:lnTo>
                <a:lnTo>
                  <a:pt x="3112" y="3919"/>
                </a:lnTo>
                <a:lnTo>
                  <a:pt x="3110" y="3927"/>
                </a:lnTo>
                <a:lnTo>
                  <a:pt x="3106" y="3935"/>
                </a:lnTo>
                <a:lnTo>
                  <a:pt x="3098" y="3941"/>
                </a:lnTo>
                <a:lnTo>
                  <a:pt x="3090" y="394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407" name="Freeform 41">
            <a:extLst>
              <a:ext uri="{FF2B5EF4-FFF2-40B4-BE49-F238E27FC236}">
                <a16:creationId xmlns:a16="http://schemas.microsoft.com/office/drawing/2014/main" id="{0E9A2748-CA1F-4BF1-A300-A04641D12584}"/>
              </a:ext>
            </a:extLst>
          </p:cNvPr>
          <p:cNvSpPr>
            <a:spLocks/>
          </p:cNvSpPr>
          <p:nvPr/>
        </p:nvSpPr>
        <p:spPr bwMode="auto">
          <a:xfrm>
            <a:off x="18278085" y="5440760"/>
            <a:ext cx="4941888" cy="6256338"/>
          </a:xfrm>
          <a:custGeom>
            <a:avLst/>
            <a:gdLst>
              <a:gd name="T0" fmla="*/ 3089 w 3113"/>
              <a:gd name="T1" fmla="*/ 3941 h 3941"/>
              <a:gd name="T2" fmla="*/ 24 w 3113"/>
              <a:gd name="T3" fmla="*/ 3941 h 3941"/>
              <a:gd name="T4" fmla="*/ 24 w 3113"/>
              <a:gd name="T5" fmla="*/ 3941 h 3941"/>
              <a:gd name="T6" fmla="*/ 14 w 3113"/>
              <a:gd name="T7" fmla="*/ 3941 h 3941"/>
              <a:gd name="T8" fmla="*/ 6 w 3113"/>
              <a:gd name="T9" fmla="*/ 3935 h 3941"/>
              <a:gd name="T10" fmla="*/ 2 w 3113"/>
              <a:gd name="T11" fmla="*/ 3927 h 3941"/>
              <a:gd name="T12" fmla="*/ 0 w 3113"/>
              <a:gd name="T13" fmla="*/ 3919 h 3941"/>
              <a:gd name="T14" fmla="*/ 0 w 3113"/>
              <a:gd name="T15" fmla="*/ 22 h 3941"/>
              <a:gd name="T16" fmla="*/ 0 w 3113"/>
              <a:gd name="T17" fmla="*/ 22 h 3941"/>
              <a:gd name="T18" fmla="*/ 2 w 3113"/>
              <a:gd name="T19" fmla="*/ 14 h 3941"/>
              <a:gd name="T20" fmla="*/ 6 w 3113"/>
              <a:gd name="T21" fmla="*/ 6 h 3941"/>
              <a:gd name="T22" fmla="*/ 14 w 3113"/>
              <a:gd name="T23" fmla="*/ 0 h 3941"/>
              <a:gd name="T24" fmla="*/ 24 w 3113"/>
              <a:gd name="T25" fmla="*/ 0 h 3941"/>
              <a:gd name="T26" fmla="*/ 3089 w 3113"/>
              <a:gd name="T27" fmla="*/ 0 h 3941"/>
              <a:gd name="T28" fmla="*/ 3089 w 3113"/>
              <a:gd name="T29" fmla="*/ 0 h 3941"/>
              <a:gd name="T30" fmla="*/ 3099 w 3113"/>
              <a:gd name="T31" fmla="*/ 0 h 3941"/>
              <a:gd name="T32" fmla="*/ 3105 w 3113"/>
              <a:gd name="T33" fmla="*/ 6 h 3941"/>
              <a:gd name="T34" fmla="*/ 3111 w 3113"/>
              <a:gd name="T35" fmla="*/ 14 h 3941"/>
              <a:gd name="T36" fmla="*/ 3113 w 3113"/>
              <a:gd name="T37" fmla="*/ 22 h 3941"/>
              <a:gd name="T38" fmla="*/ 3113 w 3113"/>
              <a:gd name="T39" fmla="*/ 3919 h 3941"/>
              <a:gd name="T40" fmla="*/ 3113 w 3113"/>
              <a:gd name="T41" fmla="*/ 3919 h 3941"/>
              <a:gd name="T42" fmla="*/ 3111 w 3113"/>
              <a:gd name="T43" fmla="*/ 3927 h 3941"/>
              <a:gd name="T44" fmla="*/ 3105 w 3113"/>
              <a:gd name="T45" fmla="*/ 3935 h 3941"/>
              <a:gd name="T46" fmla="*/ 3099 w 3113"/>
              <a:gd name="T47" fmla="*/ 3941 h 3941"/>
              <a:gd name="T48" fmla="*/ 3089 w 3113"/>
              <a:gd name="T49" fmla="*/ 3941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113" h="3941">
                <a:moveTo>
                  <a:pt x="3089" y="3941"/>
                </a:moveTo>
                <a:lnTo>
                  <a:pt x="24" y="3941"/>
                </a:lnTo>
                <a:lnTo>
                  <a:pt x="24" y="3941"/>
                </a:lnTo>
                <a:lnTo>
                  <a:pt x="14" y="3941"/>
                </a:lnTo>
                <a:lnTo>
                  <a:pt x="6" y="3935"/>
                </a:lnTo>
                <a:lnTo>
                  <a:pt x="2" y="3927"/>
                </a:lnTo>
                <a:lnTo>
                  <a:pt x="0" y="3919"/>
                </a:lnTo>
                <a:lnTo>
                  <a:pt x="0" y="22"/>
                </a:lnTo>
                <a:lnTo>
                  <a:pt x="0" y="22"/>
                </a:lnTo>
                <a:lnTo>
                  <a:pt x="2" y="14"/>
                </a:lnTo>
                <a:lnTo>
                  <a:pt x="6" y="6"/>
                </a:lnTo>
                <a:lnTo>
                  <a:pt x="14" y="0"/>
                </a:lnTo>
                <a:lnTo>
                  <a:pt x="24" y="0"/>
                </a:lnTo>
                <a:lnTo>
                  <a:pt x="3089" y="0"/>
                </a:lnTo>
                <a:lnTo>
                  <a:pt x="3089" y="0"/>
                </a:lnTo>
                <a:lnTo>
                  <a:pt x="3099" y="0"/>
                </a:lnTo>
                <a:lnTo>
                  <a:pt x="3105" y="6"/>
                </a:lnTo>
                <a:lnTo>
                  <a:pt x="3111" y="14"/>
                </a:lnTo>
                <a:lnTo>
                  <a:pt x="3113" y="22"/>
                </a:lnTo>
                <a:lnTo>
                  <a:pt x="3113" y="3919"/>
                </a:lnTo>
                <a:lnTo>
                  <a:pt x="3113" y="3919"/>
                </a:lnTo>
                <a:lnTo>
                  <a:pt x="3111" y="3927"/>
                </a:lnTo>
                <a:lnTo>
                  <a:pt x="3105" y="3935"/>
                </a:lnTo>
                <a:lnTo>
                  <a:pt x="3099" y="3941"/>
                </a:lnTo>
                <a:lnTo>
                  <a:pt x="3089" y="394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408" name="Freeform 42">
            <a:extLst>
              <a:ext uri="{FF2B5EF4-FFF2-40B4-BE49-F238E27FC236}">
                <a16:creationId xmlns:a16="http://schemas.microsoft.com/office/drawing/2014/main" id="{DF082A7D-B2D9-4B81-8236-021FEEF5EC92}"/>
              </a:ext>
            </a:extLst>
          </p:cNvPr>
          <p:cNvSpPr>
            <a:spLocks/>
          </p:cNvSpPr>
          <p:nvPr/>
        </p:nvSpPr>
        <p:spPr bwMode="auto">
          <a:xfrm>
            <a:off x="2952358" y="5040710"/>
            <a:ext cx="5030788" cy="3041650"/>
          </a:xfrm>
          <a:custGeom>
            <a:avLst/>
            <a:gdLst>
              <a:gd name="T0" fmla="*/ 324 w 3169"/>
              <a:gd name="T1" fmla="*/ 1916 h 1916"/>
              <a:gd name="T2" fmla="*/ 290 w 3169"/>
              <a:gd name="T3" fmla="*/ 1914 h 1916"/>
              <a:gd name="T4" fmla="*/ 228 w 3169"/>
              <a:gd name="T5" fmla="*/ 1900 h 1916"/>
              <a:gd name="T6" fmla="*/ 170 w 3169"/>
              <a:gd name="T7" fmla="*/ 1876 h 1916"/>
              <a:gd name="T8" fmla="*/ 118 w 3169"/>
              <a:gd name="T9" fmla="*/ 1842 h 1916"/>
              <a:gd name="T10" fmla="*/ 74 w 3169"/>
              <a:gd name="T11" fmla="*/ 1798 h 1916"/>
              <a:gd name="T12" fmla="*/ 38 w 3169"/>
              <a:gd name="T13" fmla="*/ 1746 h 1916"/>
              <a:gd name="T14" fmla="*/ 14 w 3169"/>
              <a:gd name="T15" fmla="*/ 1688 h 1916"/>
              <a:gd name="T16" fmla="*/ 0 w 3169"/>
              <a:gd name="T17" fmla="*/ 1624 h 1916"/>
              <a:gd name="T18" fmla="*/ 0 w 3169"/>
              <a:gd name="T19" fmla="*/ 324 h 1916"/>
              <a:gd name="T20" fmla="*/ 0 w 3169"/>
              <a:gd name="T21" fmla="*/ 292 h 1916"/>
              <a:gd name="T22" fmla="*/ 14 w 3169"/>
              <a:gd name="T23" fmla="*/ 228 h 1916"/>
              <a:gd name="T24" fmla="*/ 38 w 3169"/>
              <a:gd name="T25" fmla="*/ 170 h 1916"/>
              <a:gd name="T26" fmla="*/ 74 w 3169"/>
              <a:gd name="T27" fmla="*/ 118 h 1916"/>
              <a:gd name="T28" fmla="*/ 118 w 3169"/>
              <a:gd name="T29" fmla="*/ 74 h 1916"/>
              <a:gd name="T30" fmla="*/ 170 w 3169"/>
              <a:gd name="T31" fmla="*/ 40 h 1916"/>
              <a:gd name="T32" fmla="*/ 228 w 3169"/>
              <a:gd name="T33" fmla="*/ 14 h 1916"/>
              <a:gd name="T34" fmla="*/ 290 w 3169"/>
              <a:gd name="T35" fmla="*/ 2 h 1916"/>
              <a:gd name="T36" fmla="*/ 2845 w 3169"/>
              <a:gd name="T37" fmla="*/ 0 h 1916"/>
              <a:gd name="T38" fmla="*/ 2877 w 3169"/>
              <a:gd name="T39" fmla="*/ 2 h 1916"/>
              <a:gd name="T40" fmla="*/ 2941 w 3169"/>
              <a:gd name="T41" fmla="*/ 14 h 1916"/>
              <a:gd name="T42" fmla="*/ 2999 w 3169"/>
              <a:gd name="T43" fmla="*/ 40 h 1916"/>
              <a:gd name="T44" fmla="*/ 3051 w 3169"/>
              <a:gd name="T45" fmla="*/ 74 h 1916"/>
              <a:gd name="T46" fmla="*/ 3095 w 3169"/>
              <a:gd name="T47" fmla="*/ 118 h 1916"/>
              <a:gd name="T48" fmla="*/ 3129 w 3169"/>
              <a:gd name="T49" fmla="*/ 170 h 1916"/>
              <a:gd name="T50" fmla="*/ 3155 w 3169"/>
              <a:gd name="T51" fmla="*/ 228 h 1916"/>
              <a:gd name="T52" fmla="*/ 3167 w 3169"/>
              <a:gd name="T53" fmla="*/ 292 h 1916"/>
              <a:gd name="T54" fmla="*/ 3169 w 3169"/>
              <a:gd name="T55" fmla="*/ 1590 h 1916"/>
              <a:gd name="T56" fmla="*/ 3167 w 3169"/>
              <a:gd name="T57" fmla="*/ 1624 h 1916"/>
              <a:gd name="T58" fmla="*/ 3155 w 3169"/>
              <a:gd name="T59" fmla="*/ 1688 h 1916"/>
              <a:gd name="T60" fmla="*/ 3129 w 3169"/>
              <a:gd name="T61" fmla="*/ 1746 h 1916"/>
              <a:gd name="T62" fmla="*/ 3095 w 3169"/>
              <a:gd name="T63" fmla="*/ 1798 h 1916"/>
              <a:gd name="T64" fmla="*/ 3051 w 3169"/>
              <a:gd name="T65" fmla="*/ 1842 h 1916"/>
              <a:gd name="T66" fmla="*/ 2999 w 3169"/>
              <a:gd name="T67" fmla="*/ 1876 h 1916"/>
              <a:gd name="T68" fmla="*/ 2941 w 3169"/>
              <a:gd name="T69" fmla="*/ 1900 h 1916"/>
              <a:gd name="T70" fmla="*/ 2877 w 3169"/>
              <a:gd name="T71" fmla="*/ 1914 h 1916"/>
              <a:gd name="T72" fmla="*/ 2845 w 3169"/>
              <a:gd name="T73" fmla="*/ 1916 h 1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69" h="1916">
                <a:moveTo>
                  <a:pt x="2845" y="1916"/>
                </a:moveTo>
                <a:lnTo>
                  <a:pt x="324" y="1916"/>
                </a:lnTo>
                <a:lnTo>
                  <a:pt x="324" y="1916"/>
                </a:lnTo>
                <a:lnTo>
                  <a:pt x="290" y="1914"/>
                </a:lnTo>
                <a:lnTo>
                  <a:pt x="258" y="1908"/>
                </a:lnTo>
                <a:lnTo>
                  <a:pt x="228" y="1900"/>
                </a:lnTo>
                <a:lnTo>
                  <a:pt x="198" y="1890"/>
                </a:lnTo>
                <a:lnTo>
                  <a:pt x="170" y="1876"/>
                </a:lnTo>
                <a:lnTo>
                  <a:pt x="142" y="1860"/>
                </a:lnTo>
                <a:lnTo>
                  <a:pt x="118" y="1842"/>
                </a:lnTo>
                <a:lnTo>
                  <a:pt x="94" y="1820"/>
                </a:lnTo>
                <a:lnTo>
                  <a:pt x="74" y="1798"/>
                </a:lnTo>
                <a:lnTo>
                  <a:pt x="54" y="1772"/>
                </a:lnTo>
                <a:lnTo>
                  <a:pt x="38" y="1746"/>
                </a:lnTo>
                <a:lnTo>
                  <a:pt x="24" y="1716"/>
                </a:lnTo>
                <a:lnTo>
                  <a:pt x="14" y="1688"/>
                </a:lnTo>
                <a:lnTo>
                  <a:pt x="6" y="1656"/>
                </a:lnTo>
                <a:lnTo>
                  <a:pt x="0" y="1624"/>
                </a:lnTo>
                <a:lnTo>
                  <a:pt x="0" y="1590"/>
                </a:lnTo>
                <a:lnTo>
                  <a:pt x="0" y="324"/>
                </a:lnTo>
                <a:lnTo>
                  <a:pt x="0" y="324"/>
                </a:lnTo>
                <a:lnTo>
                  <a:pt x="0" y="292"/>
                </a:lnTo>
                <a:lnTo>
                  <a:pt x="6" y="260"/>
                </a:lnTo>
                <a:lnTo>
                  <a:pt x="14" y="228"/>
                </a:lnTo>
                <a:lnTo>
                  <a:pt x="24" y="198"/>
                </a:lnTo>
                <a:lnTo>
                  <a:pt x="38" y="170"/>
                </a:lnTo>
                <a:lnTo>
                  <a:pt x="54" y="144"/>
                </a:lnTo>
                <a:lnTo>
                  <a:pt x="74" y="118"/>
                </a:lnTo>
                <a:lnTo>
                  <a:pt x="94" y="96"/>
                </a:lnTo>
                <a:lnTo>
                  <a:pt x="118" y="74"/>
                </a:lnTo>
                <a:lnTo>
                  <a:pt x="142" y="56"/>
                </a:lnTo>
                <a:lnTo>
                  <a:pt x="170" y="40"/>
                </a:lnTo>
                <a:lnTo>
                  <a:pt x="198" y="26"/>
                </a:lnTo>
                <a:lnTo>
                  <a:pt x="228" y="14"/>
                </a:lnTo>
                <a:lnTo>
                  <a:pt x="258" y="6"/>
                </a:lnTo>
                <a:lnTo>
                  <a:pt x="290" y="2"/>
                </a:lnTo>
                <a:lnTo>
                  <a:pt x="324" y="0"/>
                </a:lnTo>
                <a:lnTo>
                  <a:pt x="2845" y="0"/>
                </a:lnTo>
                <a:lnTo>
                  <a:pt x="2845" y="0"/>
                </a:lnTo>
                <a:lnTo>
                  <a:pt x="2877" y="2"/>
                </a:lnTo>
                <a:lnTo>
                  <a:pt x="2909" y="6"/>
                </a:lnTo>
                <a:lnTo>
                  <a:pt x="2941" y="14"/>
                </a:lnTo>
                <a:lnTo>
                  <a:pt x="2971" y="26"/>
                </a:lnTo>
                <a:lnTo>
                  <a:pt x="2999" y="40"/>
                </a:lnTo>
                <a:lnTo>
                  <a:pt x="3025" y="56"/>
                </a:lnTo>
                <a:lnTo>
                  <a:pt x="3051" y="74"/>
                </a:lnTo>
                <a:lnTo>
                  <a:pt x="3073" y="96"/>
                </a:lnTo>
                <a:lnTo>
                  <a:pt x="3095" y="118"/>
                </a:lnTo>
                <a:lnTo>
                  <a:pt x="3113" y="144"/>
                </a:lnTo>
                <a:lnTo>
                  <a:pt x="3129" y="170"/>
                </a:lnTo>
                <a:lnTo>
                  <a:pt x="3143" y="198"/>
                </a:lnTo>
                <a:lnTo>
                  <a:pt x="3155" y="228"/>
                </a:lnTo>
                <a:lnTo>
                  <a:pt x="3163" y="260"/>
                </a:lnTo>
                <a:lnTo>
                  <a:pt x="3167" y="292"/>
                </a:lnTo>
                <a:lnTo>
                  <a:pt x="3169" y="324"/>
                </a:lnTo>
                <a:lnTo>
                  <a:pt x="3169" y="1590"/>
                </a:lnTo>
                <a:lnTo>
                  <a:pt x="3169" y="1590"/>
                </a:lnTo>
                <a:lnTo>
                  <a:pt x="3167" y="1624"/>
                </a:lnTo>
                <a:lnTo>
                  <a:pt x="3163" y="1656"/>
                </a:lnTo>
                <a:lnTo>
                  <a:pt x="3155" y="1688"/>
                </a:lnTo>
                <a:lnTo>
                  <a:pt x="3143" y="1716"/>
                </a:lnTo>
                <a:lnTo>
                  <a:pt x="3129" y="1746"/>
                </a:lnTo>
                <a:lnTo>
                  <a:pt x="3113" y="1772"/>
                </a:lnTo>
                <a:lnTo>
                  <a:pt x="3095" y="1798"/>
                </a:lnTo>
                <a:lnTo>
                  <a:pt x="3073" y="1820"/>
                </a:lnTo>
                <a:lnTo>
                  <a:pt x="3051" y="1842"/>
                </a:lnTo>
                <a:lnTo>
                  <a:pt x="3025" y="1860"/>
                </a:lnTo>
                <a:lnTo>
                  <a:pt x="2999" y="1876"/>
                </a:lnTo>
                <a:lnTo>
                  <a:pt x="2971" y="1890"/>
                </a:lnTo>
                <a:lnTo>
                  <a:pt x="2941" y="1900"/>
                </a:lnTo>
                <a:lnTo>
                  <a:pt x="2909" y="1908"/>
                </a:lnTo>
                <a:lnTo>
                  <a:pt x="2877" y="1914"/>
                </a:lnTo>
                <a:lnTo>
                  <a:pt x="2845" y="1916"/>
                </a:lnTo>
                <a:lnTo>
                  <a:pt x="2845" y="1916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430" name="Rectangle 64">
            <a:extLst>
              <a:ext uri="{FF2B5EF4-FFF2-40B4-BE49-F238E27FC236}">
                <a16:creationId xmlns:a16="http://schemas.microsoft.com/office/drawing/2014/main" id="{7D5E32D4-36D9-4E11-AD32-CBA5B9B93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733" y="5228828"/>
            <a:ext cx="2399696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김혜민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431" name="Freeform 65">
            <a:extLst>
              <a:ext uri="{FF2B5EF4-FFF2-40B4-BE49-F238E27FC236}">
                <a16:creationId xmlns:a16="http://schemas.microsoft.com/office/drawing/2014/main" id="{93EFA5AC-2DF0-4FA5-90D1-713A1C22F85C}"/>
              </a:ext>
            </a:extLst>
          </p:cNvPr>
          <p:cNvSpPr>
            <a:spLocks/>
          </p:cNvSpPr>
          <p:nvPr/>
        </p:nvSpPr>
        <p:spPr bwMode="auto">
          <a:xfrm>
            <a:off x="3542908" y="6351985"/>
            <a:ext cx="2725738" cy="0"/>
          </a:xfrm>
          <a:custGeom>
            <a:avLst/>
            <a:gdLst>
              <a:gd name="T0" fmla="*/ 0 w 1717"/>
              <a:gd name="T1" fmla="*/ 1717 w 1717"/>
              <a:gd name="T2" fmla="*/ 0 w 171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717">
                <a:moveTo>
                  <a:pt x="0" y="0"/>
                </a:moveTo>
                <a:lnTo>
                  <a:pt x="171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432" name="Line 66">
            <a:extLst>
              <a:ext uri="{FF2B5EF4-FFF2-40B4-BE49-F238E27FC236}">
                <a16:creationId xmlns:a16="http://schemas.microsoft.com/office/drawing/2014/main" id="{F41DEEB2-4C93-46C0-82A7-47E451614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2908" y="6351985"/>
            <a:ext cx="27257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433" name="Rectangle 67">
            <a:extLst>
              <a:ext uri="{FF2B5EF4-FFF2-40B4-BE49-F238E27FC236}">
                <a16:creationId xmlns:a16="http://schemas.microsoft.com/office/drawing/2014/main" id="{9630091F-DE00-43D1-A72B-55FF84BCE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908" y="6332935"/>
            <a:ext cx="2725738" cy="38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434" name="Freeform 68">
            <a:extLst>
              <a:ext uri="{FF2B5EF4-FFF2-40B4-BE49-F238E27FC236}">
                <a16:creationId xmlns:a16="http://schemas.microsoft.com/office/drawing/2014/main" id="{F20E4E74-D55B-4E42-8F1E-B08140A7192A}"/>
              </a:ext>
            </a:extLst>
          </p:cNvPr>
          <p:cNvSpPr>
            <a:spLocks/>
          </p:cNvSpPr>
          <p:nvPr/>
        </p:nvSpPr>
        <p:spPr bwMode="auto">
          <a:xfrm>
            <a:off x="3542908" y="6332935"/>
            <a:ext cx="2725738" cy="38100"/>
          </a:xfrm>
          <a:custGeom>
            <a:avLst/>
            <a:gdLst>
              <a:gd name="T0" fmla="*/ 0 w 1717"/>
              <a:gd name="T1" fmla="*/ 24 h 24"/>
              <a:gd name="T2" fmla="*/ 1717 w 1717"/>
              <a:gd name="T3" fmla="*/ 24 h 24"/>
              <a:gd name="T4" fmla="*/ 1717 w 1717"/>
              <a:gd name="T5" fmla="*/ 0 h 24"/>
              <a:gd name="T6" fmla="*/ 0 w 1717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7" h="24">
                <a:moveTo>
                  <a:pt x="0" y="24"/>
                </a:moveTo>
                <a:lnTo>
                  <a:pt x="1717" y="24"/>
                </a:lnTo>
                <a:lnTo>
                  <a:pt x="1717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435" name="Freeform 69">
            <a:extLst>
              <a:ext uri="{FF2B5EF4-FFF2-40B4-BE49-F238E27FC236}">
                <a16:creationId xmlns:a16="http://schemas.microsoft.com/office/drawing/2014/main" id="{83669490-25F3-419A-B848-E4F2C04EAEAD}"/>
              </a:ext>
            </a:extLst>
          </p:cNvPr>
          <p:cNvSpPr>
            <a:spLocks/>
          </p:cNvSpPr>
          <p:nvPr/>
        </p:nvSpPr>
        <p:spPr bwMode="auto">
          <a:xfrm>
            <a:off x="10373921" y="5040710"/>
            <a:ext cx="5035550" cy="3041650"/>
          </a:xfrm>
          <a:custGeom>
            <a:avLst/>
            <a:gdLst>
              <a:gd name="T0" fmla="*/ 326 w 3172"/>
              <a:gd name="T1" fmla="*/ 1916 h 1916"/>
              <a:gd name="T2" fmla="*/ 292 w 3172"/>
              <a:gd name="T3" fmla="*/ 1914 h 1916"/>
              <a:gd name="T4" fmla="*/ 228 w 3172"/>
              <a:gd name="T5" fmla="*/ 1900 h 1916"/>
              <a:gd name="T6" fmla="*/ 170 w 3172"/>
              <a:gd name="T7" fmla="*/ 1876 h 1916"/>
              <a:gd name="T8" fmla="*/ 118 w 3172"/>
              <a:gd name="T9" fmla="*/ 1842 h 1916"/>
              <a:gd name="T10" fmla="*/ 74 w 3172"/>
              <a:gd name="T11" fmla="*/ 1798 h 1916"/>
              <a:gd name="T12" fmla="*/ 40 w 3172"/>
              <a:gd name="T13" fmla="*/ 1746 h 1916"/>
              <a:gd name="T14" fmla="*/ 16 w 3172"/>
              <a:gd name="T15" fmla="*/ 1688 h 1916"/>
              <a:gd name="T16" fmla="*/ 2 w 3172"/>
              <a:gd name="T17" fmla="*/ 1624 h 1916"/>
              <a:gd name="T18" fmla="*/ 0 w 3172"/>
              <a:gd name="T19" fmla="*/ 324 h 1916"/>
              <a:gd name="T20" fmla="*/ 2 w 3172"/>
              <a:gd name="T21" fmla="*/ 292 h 1916"/>
              <a:gd name="T22" fmla="*/ 16 w 3172"/>
              <a:gd name="T23" fmla="*/ 228 h 1916"/>
              <a:gd name="T24" fmla="*/ 40 w 3172"/>
              <a:gd name="T25" fmla="*/ 170 h 1916"/>
              <a:gd name="T26" fmla="*/ 74 w 3172"/>
              <a:gd name="T27" fmla="*/ 118 h 1916"/>
              <a:gd name="T28" fmla="*/ 118 w 3172"/>
              <a:gd name="T29" fmla="*/ 74 h 1916"/>
              <a:gd name="T30" fmla="*/ 170 w 3172"/>
              <a:gd name="T31" fmla="*/ 40 h 1916"/>
              <a:gd name="T32" fmla="*/ 228 w 3172"/>
              <a:gd name="T33" fmla="*/ 14 h 1916"/>
              <a:gd name="T34" fmla="*/ 292 w 3172"/>
              <a:gd name="T35" fmla="*/ 2 h 1916"/>
              <a:gd name="T36" fmla="*/ 2846 w 3172"/>
              <a:gd name="T37" fmla="*/ 0 h 1916"/>
              <a:gd name="T38" fmla="*/ 2880 w 3172"/>
              <a:gd name="T39" fmla="*/ 2 h 1916"/>
              <a:gd name="T40" fmla="*/ 2944 w 3172"/>
              <a:gd name="T41" fmla="*/ 14 h 1916"/>
              <a:gd name="T42" fmla="*/ 3002 w 3172"/>
              <a:gd name="T43" fmla="*/ 40 h 1916"/>
              <a:gd name="T44" fmla="*/ 3054 w 3172"/>
              <a:gd name="T45" fmla="*/ 74 h 1916"/>
              <a:gd name="T46" fmla="*/ 3098 w 3172"/>
              <a:gd name="T47" fmla="*/ 118 h 1916"/>
              <a:gd name="T48" fmla="*/ 3132 w 3172"/>
              <a:gd name="T49" fmla="*/ 170 h 1916"/>
              <a:gd name="T50" fmla="*/ 3156 w 3172"/>
              <a:gd name="T51" fmla="*/ 228 h 1916"/>
              <a:gd name="T52" fmla="*/ 3170 w 3172"/>
              <a:gd name="T53" fmla="*/ 292 h 1916"/>
              <a:gd name="T54" fmla="*/ 3172 w 3172"/>
              <a:gd name="T55" fmla="*/ 1590 h 1916"/>
              <a:gd name="T56" fmla="*/ 3170 w 3172"/>
              <a:gd name="T57" fmla="*/ 1624 h 1916"/>
              <a:gd name="T58" fmla="*/ 3156 w 3172"/>
              <a:gd name="T59" fmla="*/ 1688 h 1916"/>
              <a:gd name="T60" fmla="*/ 3132 w 3172"/>
              <a:gd name="T61" fmla="*/ 1746 h 1916"/>
              <a:gd name="T62" fmla="*/ 3098 w 3172"/>
              <a:gd name="T63" fmla="*/ 1798 h 1916"/>
              <a:gd name="T64" fmla="*/ 3054 w 3172"/>
              <a:gd name="T65" fmla="*/ 1842 h 1916"/>
              <a:gd name="T66" fmla="*/ 3002 w 3172"/>
              <a:gd name="T67" fmla="*/ 1876 h 1916"/>
              <a:gd name="T68" fmla="*/ 2944 w 3172"/>
              <a:gd name="T69" fmla="*/ 1900 h 1916"/>
              <a:gd name="T70" fmla="*/ 2880 w 3172"/>
              <a:gd name="T71" fmla="*/ 1914 h 1916"/>
              <a:gd name="T72" fmla="*/ 2846 w 3172"/>
              <a:gd name="T73" fmla="*/ 1916 h 1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72" h="1916">
                <a:moveTo>
                  <a:pt x="2846" y="1916"/>
                </a:moveTo>
                <a:lnTo>
                  <a:pt x="326" y="1916"/>
                </a:lnTo>
                <a:lnTo>
                  <a:pt x="326" y="1916"/>
                </a:lnTo>
                <a:lnTo>
                  <a:pt x="292" y="1914"/>
                </a:lnTo>
                <a:lnTo>
                  <a:pt x="260" y="1908"/>
                </a:lnTo>
                <a:lnTo>
                  <a:pt x="228" y="1900"/>
                </a:lnTo>
                <a:lnTo>
                  <a:pt x="200" y="1890"/>
                </a:lnTo>
                <a:lnTo>
                  <a:pt x="170" y="1876"/>
                </a:lnTo>
                <a:lnTo>
                  <a:pt x="144" y="1860"/>
                </a:lnTo>
                <a:lnTo>
                  <a:pt x="118" y="1842"/>
                </a:lnTo>
                <a:lnTo>
                  <a:pt x="96" y="1820"/>
                </a:lnTo>
                <a:lnTo>
                  <a:pt x="74" y="1798"/>
                </a:lnTo>
                <a:lnTo>
                  <a:pt x="56" y="1772"/>
                </a:lnTo>
                <a:lnTo>
                  <a:pt x="40" y="1746"/>
                </a:lnTo>
                <a:lnTo>
                  <a:pt x="26" y="1716"/>
                </a:lnTo>
                <a:lnTo>
                  <a:pt x="16" y="1688"/>
                </a:lnTo>
                <a:lnTo>
                  <a:pt x="8" y="1656"/>
                </a:lnTo>
                <a:lnTo>
                  <a:pt x="2" y="1624"/>
                </a:lnTo>
                <a:lnTo>
                  <a:pt x="0" y="1590"/>
                </a:lnTo>
                <a:lnTo>
                  <a:pt x="0" y="324"/>
                </a:lnTo>
                <a:lnTo>
                  <a:pt x="0" y="324"/>
                </a:lnTo>
                <a:lnTo>
                  <a:pt x="2" y="292"/>
                </a:lnTo>
                <a:lnTo>
                  <a:pt x="8" y="260"/>
                </a:lnTo>
                <a:lnTo>
                  <a:pt x="16" y="228"/>
                </a:lnTo>
                <a:lnTo>
                  <a:pt x="26" y="198"/>
                </a:lnTo>
                <a:lnTo>
                  <a:pt x="40" y="170"/>
                </a:lnTo>
                <a:lnTo>
                  <a:pt x="56" y="144"/>
                </a:lnTo>
                <a:lnTo>
                  <a:pt x="74" y="118"/>
                </a:lnTo>
                <a:lnTo>
                  <a:pt x="96" y="96"/>
                </a:lnTo>
                <a:lnTo>
                  <a:pt x="118" y="74"/>
                </a:lnTo>
                <a:lnTo>
                  <a:pt x="144" y="56"/>
                </a:lnTo>
                <a:lnTo>
                  <a:pt x="170" y="40"/>
                </a:lnTo>
                <a:lnTo>
                  <a:pt x="200" y="26"/>
                </a:lnTo>
                <a:lnTo>
                  <a:pt x="228" y="14"/>
                </a:lnTo>
                <a:lnTo>
                  <a:pt x="260" y="6"/>
                </a:lnTo>
                <a:lnTo>
                  <a:pt x="292" y="2"/>
                </a:lnTo>
                <a:lnTo>
                  <a:pt x="326" y="0"/>
                </a:lnTo>
                <a:lnTo>
                  <a:pt x="2846" y="0"/>
                </a:lnTo>
                <a:lnTo>
                  <a:pt x="2846" y="0"/>
                </a:lnTo>
                <a:lnTo>
                  <a:pt x="2880" y="2"/>
                </a:lnTo>
                <a:lnTo>
                  <a:pt x="2912" y="6"/>
                </a:lnTo>
                <a:lnTo>
                  <a:pt x="2944" y="14"/>
                </a:lnTo>
                <a:lnTo>
                  <a:pt x="2974" y="26"/>
                </a:lnTo>
                <a:lnTo>
                  <a:pt x="3002" y="40"/>
                </a:lnTo>
                <a:lnTo>
                  <a:pt x="3028" y="56"/>
                </a:lnTo>
                <a:lnTo>
                  <a:pt x="3054" y="74"/>
                </a:lnTo>
                <a:lnTo>
                  <a:pt x="3076" y="96"/>
                </a:lnTo>
                <a:lnTo>
                  <a:pt x="3098" y="118"/>
                </a:lnTo>
                <a:lnTo>
                  <a:pt x="3116" y="144"/>
                </a:lnTo>
                <a:lnTo>
                  <a:pt x="3132" y="170"/>
                </a:lnTo>
                <a:lnTo>
                  <a:pt x="3146" y="198"/>
                </a:lnTo>
                <a:lnTo>
                  <a:pt x="3156" y="228"/>
                </a:lnTo>
                <a:lnTo>
                  <a:pt x="3164" y="260"/>
                </a:lnTo>
                <a:lnTo>
                  <a:pt x="3170" y="292"/>
                </a:lnTo>
                <a:lnTo>
                  <a:pt x="3172" y="324"/>
                </a:lnTo>
                <a:lnTo>
                  <a:pt x="3172" y="1590"/>
                </a:lnTo>
                <a:lnTo>
                  <a:pt x="3172" y="1590"/>
                </a:lnTo>
                <a:lnTo>
                  <a:pt x="3170" y="1624"/>
                </a:lnTo>
                <a:lnTo>
                  <a:pt x="3164" y="1656"/>
                </a:lnTo>
                <a:lnTo>
                  <a:pt x="3156" y="1688"/>
                </a:lnTo>
                <a:lnTo>
                  <a:pt x="3146" y="1716"/>
                </a:lnTo>
                <a:lnTo>
                  <a:pt x="3132" y="1746"/>
                </a:lnTo>
                <a:lnTo>
                  <a:pt x="3116" y="1772"/>
                </a:lnTo>
                <a:lnTo>
                  <a:pt x="3098" y="1798"/>
                </a:lnTo>
                <a:lnTo>
                  <a:pt x="3076" y="1820"/>
                </a:lnTo>
                <a:lnTo>
                  <a:pt x="3054" y="1842"/>
                </a:lnTo>
                <a:lnTo>
                  <a:pt x="3028" y="1860"/>
                </a:lnTo>
                <a:lnTo>
                  <a:pt x="3002" y="1876"/>
                </a:lnTo>
                <a:lnTo>
                  <a:pt x="2974" y="1890"/>
                </a:lnTo>
                <a:lnTo>
                  <a:pt x="2944" y="1900"/>
                </a:lnTo>
                <a:lnTo>
                  <a:pt x="2912" y="1908"/>
                </a:lnTo>
                <a:lnTo>
                  <a:pt x="2880" y="1914"/>
                </a:lnTo>
                <a:lnTo>
                  <a:pt x="2846" y="1916"/>
                </a:lnTo>
                <a:lnTo>
                  <a:pt x="2846" y="1916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FF00FF"/>
              </a:solidFill>
            </a:endParaRPr>
          </a:p>
        </p:txBody>
      </p:sp>
      <p:sp>
        <p:nvSpPr>
          <p:cNvPr id="31457" name="Rectangle 91">
            <a:extLst>
              <a:ext uri="{FF2B5EF4-FFF2-40B4-BE49-F238E27FC236}">
                <a16:creationId xmlns:a16="http://schemas.microsoft.com/office/drawing/2014/main" id="{54144652-76FC-4011-B7F0-08D1A51E4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4471" y="5228828"/>
            <a:ext cx="2399696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김성환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458" name="Freeform 92">
            <a:extLst>
              <a:ext uri="{FF2B5EF4-FFF2-40B4-BE49-F238E27FC236}">
                <a16:creationId xmlns:a16="http://schemas.microsoft.com/office/drawing/2014/main" id="{9CC2B156-E974-472F-8603-BDABDEE83AA5}"/>
              </a:ext>
            </a:extLst>
          </p:cNvPr>
          <p:cNvSpPr>
            <a:spLocks/>
          </p:cNvSpPr>
          <p:nvPr/>
        </p:nvSpPr>
        <p:spPr bwMode="auto">
          <a:xfrm>
            <a:off x="10967646" y="6351985"/>
            <a:ext cx="2724150" cy="0"/>
          </a:xfrm>
          <a:custGeom>
            <a:avLst/>
            <a:gdLst>
              <a:gd name="T0" fmla="*/ 0 w 1716"/>
              <a:gd name="T1" fmla="*/ 1716 w 1716"/>
              <a:gd name="T2" fmla="*/ 0 w 171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716">
                <a:moveTo>
                  <a:pt x="0" y="0"/>
                </a:moveTo>
                <a:lnTo>
                  <a:pt x="17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459" name="Line 93">
            <a:extLst>
              <a:ext uri="{FF2B5EF4-FFF2-40B4-BE49-F238E27FC236}">
                <a16:creationId xmlns:a16="http://schemas.microsoft.com/office/drawing/2014/main" id="{1E984E82-6818-4499-9E77-3137D6283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7646" y="6351985"/>
            <a:ext cx="27241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460" name="Rectangle 94">
            <a:extLst>
              <a:ext uri="{FF2B5EF4-FFF2-40B4-BE49-F238E27FC236}">
                <a16:creationId xmlns:a16="http://schemas.microsoft.com/office/drawing/2014/main" id="{7C7A7B29-C410-421F-813A-6ED37836B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7646" y="6332935"/>
            <a:ext cx="2724150" cy="38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461" name="Freeform 95">
            <a:extLst>
              <a:ext uri="{FF2B5EF4-FFF2-40B4-BE49-F238E27FC236}">
                <a16:creationId xmlns:a16="http://schemas.microsoft.com/office/drawing/2014/main" id="{4672F123-B29C-4C04-AF62-8A5B7B6E0327}"/>
              </a:ext>
            </a:extLst>
          </p:cNvPr>
          <p:cNvSpPr>
            <a:spLocks/>
          </p:cNvSpPr>
          <p:nvPr/>
        </p:nvSpPr>
        <p:spPr bwMode="auto">
          <a:xfrm>
            <a:off x="10967646" y="6332935"/>
            <a:ext cx="2724150" cy="38100"/>
          </a:xfrm>
          <a:custGeom>
            <a:avLst/>
            <a:gdLst>
              <a:gd name="T0" fmla="*/ 0 w 1716"/>
              <a:gd name="T1" fmla="*/ 24 h 24"/>
              <a:gd name="T2" fmla="*/ 1716 w 1716"/>
              <a:gd name="T3" fmla="*/ 24 h 24"/>
              <a:gd name="T4" fmla="*/ 1716 w 1716"/>
              <a:gd name="T5" fmla="*/ 0 h 24"/>
              <a:gd name="T6" fmla="*/ 0 w 1716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6" h="24">
                <a:moveTo>
                  <a:pt x="0" y="24"/>
                </a:moveTo>
                <a:lnTo>
                  <a:pt x="1716" y="24"/>
                </a:lnTo>
                <a:lnTo>
                  <a:pt x="171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462" name="Freeform 96">
            <a:extLst>
              <a:ext uri="{FF2B5EF4-FFF2-40B4-BE49-F238E27FC236}">
                <a16:creationId xmlns:a16="http://schemas.microsoft.com/office/drawing/2014/main" id="{8B58BA8E-557D-47C1-89B7-8E5630958EC8}"/>
              </a:ext>
            </a:extLst>
          </p:cNvPr>
          <p:cNvSpPr>
            <a:spLocks/>
          </p:cNvSpPr>
          <p:nvPr/>
        </p:nvSpPr>
        <p:spPr bwMode="auto">
          <a:xfrm>
            <a:off x="17635146" y="5040710"/>
            <a:ext cx="5030788" cy="3041650"/>
          </a:xfrm>
          <a:custGeom>
            <a:avLst/>
            <a:gdLst>
              <a:gd name="T0" fmla="*/ 324 w 3169"/>
              <a:gd name="T1" fmla="*/ 1916 h 1916"/>
              <a:gd name="T2" fmla="*/ 292 w 3169"/>
              <a:gd name="T3" fmla="*/ 1914 h 1916"/>
              <a:gd name="T4" fmla="*/ 228 w 3169"/>
              <a:gd name="T5" fmla="*/ 1900 h 1916"/>
              <a:gd name="T6" fmla="*/ 170 w 3169"/>
              <a:gd name="T7" fmla="*/ 1876 h 1916"/>
              <a:gd name="T8" fmla="*/ 118 w 3169"/>
              <a:gd name="T9" fmla="*/ 1842 h 1916"/>
              <a:gd name="T10" fmla="*/ 74 w 3169"/>
              <a:gd name="T11" fmla="*/ 1798 h 1916"/>
              <a:gd name="T12" fmla="*/ 38 w 3169"/>
              <a:gd name="T13" fmla="*/ 1746 h 1916"/>
              <a:gd name="T14" fmla="*/ 14 w 3169"/>
              <a:gd name="T15" fmla="*/ 1688 h 1916"/>
              <a:gd name="T16" fmla="*/ 2 w 3169"/>
              <a:gd name="T17" fmla="*/ 1624 h 1916"/>
              <a:gd name="T18" fmla="*/ 0 w 3169"/>
              <a:gd name="T19" fmla="*/ 324 h 1916"/>
              <a:gd name="T20" fmla="*/ 2 w 3169"/>
              <a:gd name="T21" fmla="*/ 292 h 1916"/>
              <a:gd name="T22" fmla="*/ 14 w 3169"/>
              <a:gd name="T23" fmla="*/ 228 h 1916"/>
              <a:gd name="T24" fmla="*/ 38 w 3169"/>
              <a:gd name="T25" fmla="*/ 170 h 1916"/>
              <a:gd name="T26" fmla="*/ 74 w 3169"/>
              <a:gd name="T27" fmla="*/ 118 h 1916"/>
              <a:gd name="T28" fmla="*/ 118 w 3169"/>
              <a:gd name="T29" fmla="*/ 74 h 1916"/>
              <a:gd name="T30" fmla="*/ 170 w 3169"/>
              <a:gd name="T31" fmla="*/ 40 h 1916"/>
              <a:gd name="T32" fmla="*/ 228 w 3169"/>
              <a:gd name="T33" fmla="*/ 14 h 1916"/>
              <a:gd name="T34" fmla="*/ 292 w 3169"/>
              <a:gd name="T35" fmla="*/ 2 h 1916"/>
              <a:gd name="T36" fmla="*/ 2845 w 3169"/>
              <a:gd name="T37" fmla="*/ 0 h 1916"/>
              <a:gd name="T38" fmla="*/ 2879 w 3169"/>
              <a:gd name="T39" fmla="*/ 2 h 1916"/>
              <a:gd name="T40" fmla="*/ 2941 w 3169"/>
              <a:gd name="T41" fmla="*/ 14 h 1916"/>
              <a:gd name="T42" fmla="*/ 2999 w 3169"/>
              <a:gd name="T43" fmla="*/ 40 h 1916"/>
              <a:gd name="T44" fmla="*/ 3051 w 3169"/>
              <a:gd name="T45" fmla="*/ 74 h 1916"/>
              <a:gd name="T46" fmla="*/ 3095 w 3169"/>
              <a:gd name="T47" fmla="*/ 118 h 1916"/>
              <a:gd name="T48" fmla="*/ 3131 w 3169"/>
              <a:gd name="T49" fmla="*/ 170 h 1916"/>
              <a:gd name="T50" fmla="*/ 3155 w 3169"/>
              <a:gd name="T51" fmla="*/ 228 h 1916"/>
              <a:gd name="T52" fmla="*/ 3167 w 3169"/>
              <a:gd name="T53" fmla="*/ 292 h 1916"/>
              <a:gd name="T54" fmla="*/ 3169 w 3169"/>
              <a:gd name="T55" fmla="*/ 1590 h 1916"/>
              <a:gd name="T56" fmla="*/ 3167 w 3169"/>
              <a:gd name="T57" fmla="*/ 1624 h 1916"/>
              <a:gd name="T58" fmla="*/ 3155 w 3169"/>
              <a:gd name="T59" fmla="*/ 1688 h 1916"/>
              <a:gd name="T60" fmla="*/ 3131 w 3169"/>
              <a:gd name="T61" fmla="*/ 1746 h 1916"/>
              <a:gd name="T62" fmla="*/ 3095 w 3169"/>
              <a:gd name="T63" fmla="*/ 1798 h 1916"/>
              <a:gd name="T64" fmla="*/ 3051 w 3169"/>
              <a:gd name="T65" fmla="*/ 1842 h 1916"/>
              <a:gd name="T66" fmla="*/ 2999 w 3169"/>
              <a:gd name="T67" fmla="*/ 1876 h 1916"/>
              <a:gd name="T68" fmla="*/ 2941 w 3169"/>
              <a:gd name="T69" fmla="*/ 1900 h 1916"/>
              <a:gd name="T70" fmla="*/ 2879 w 3169"/>
              <a:gd name="T71" fmla="*/ 1914 h 1916"/>
              <a:gd name="T72" fmla="*/ 2845 w 3169"/>
              <a:gd name="T73" fmla="*/ 1916 h 1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69" h="1916">
                <a:moveTo>
                  <a:pt x="2845" y="1916"/>
                </a:moveTo>
                <a:lnTo>
                  <a:pt x="324" y="1916"/>
                </a:lnTo>
                <a:lnTo>
                  <a:pt x="324" y="1916"/>
                </a:lnTo>
                <a:lnTo>
                  <a:pt x="292" y="1914"/>
                </a:lnTo>
                <a:lnTo>
                  <a:pt x="258" y="1908"/>
                </a:lnTo>
                <a:lnTo>
                  <a:pt x="228" y="1900"/>
                </a:lnTo>
                <a:lnTo>
                  <a:pt x="198" y="1890"/>
                </a:lnTo>
                <a:lnTo>
                  <a:pt x="170" y="1876"/>
                </a:lnTo>
                <a:lnTo>
                  <a:pt x="142" y="1860"/>
                </a:lnTo>
                <a:lnTo>
                  <a:pt x="118" y="1842"/>
                </a:lnTo>
                <a:lnTo>
                  <a:pt x="94" y="1820"/>
                </a:lnTo>
                <a:lnTo>
                  <a:pt x="74" y="1798"/>
                </a:lnTo>
                <a:lnTo>
                  <a:pt x="56" y="1772"/>
                </a:lnTo>
                <a:lnTo>
                  <a:pt x="38" y="1746"/>
                </a:lnTo>
                <a:lnTo>
                  <a:pt x="26" y="1716"/>
                </a:lnTo>
                <a:lnTo>
                  <a:pt x="14" y="1688"/>
                </a:lnTo>
                <a:lnTo>
                  <a:pt x="6" y="1656"/>
                </a:lnTo>
                <a:lnTo>
                  <a:pt x="2" y="1624"/>
                </a:lnTo>
                <a:lnTo>
                  <a:pt x="0" y="1590"/>
                </a:lnTo>
                <a:lnTo>
                  <a:pt x="0" y="324"/>
                </a:lnTo>
                <a:lnTo>
                  <a:pt x="0" y="324"/>
                </a:lnTo>
                <a:lnTo>
                  <a:pt x="2" y="292"/>
                </a:lnTo>
                <a:lnTo>
                  <a:pt x="6" y="260"/>
                </a:lnTo>
                <a:lnTo>
                  <a:pt x="14" y="228"/>
                </a:lnTo>
                <a:lnTo>
                  <a:pt x="26" y="198"/>
                </a:lnTo>
                <a:lnTo>
                  <a:pt x="38" y="170"/>
                </a:lnTo>
                <a:lnTo>
                  <a:pt x="56" y="144"/>
                </a:lnTo>
                <a:lnTo>
                  <a:pt x="74" y="118"/>
                </a:lnTo>
                <a:lnTo>
                  <a:pt x="94" y="96"/>
                </a:lnTo>
                <a:lnTo>
                  <a:pt x="118" y="74"/>
                </a:lnTo>
                <a:lnTo>
                  <a:pt x="142" y="56"/>
                </a:lnTo>
                <a:lnTo>
                  <a:pt x="170" y="40"/>
                </a:lnTo>
                <a:lnTo>
                  <a:pt x="198" y="26"/>
                </a:lnTo>
                <a:lnTo>
                  <a:pt x="228" y="14"/>
                </a:lnTo>
                <a:lnTo>
                  <a:pt x="258" y="6"/>
                </a:lnTo>
                <a:lnTo>
                  <a:pt x="292" y="2"/>
                </a:lnTo>
                <a:lnTo>
                  <a:pt x="324" y="0"/>
                </a:lnTo>
                <a:lnTo>
                  <a:pt x="2845" y="0"/>
                </a:lnTo>
                <a:lnTo>
                  <a:pt x="2845" y="0"/>
                </a:lnTo>
                <a:lnTo>
                  <a:pt x="2879" y="2"/>
                </a:lnTo>
                <a:lnTo>
                  <a:pt x="2911" y="6"/>
                </a:lnTo>
                <a:lnTo>
                  <a:pt x="2941" y="14"/>
                </a:lnTo>
                <a:lnTo>
                  <a:pt x="2971" y="26"/>
                </a:lnTo>
                <a:lnTo>
                  <a:pt x="2999" y="40"/>
                </a:lnTo>
                <a:lnTo>
                  <a:pt x="3027" y="56"/>
                </a:lnTo>
                <a:lnTo>
                  <a:pt x="3051" y="74"/>
                </a:lnTo>
                <a:lnTo>
                  <a:pt x="3075" y="96"/>
                </a:lnTo>
                <a:lnTo>
                  <a:pt x="3095" y="118"/>
                </a:lnTo>
                <a:lnTo>
                  <a:pt x="3115" y="144"/>
                </a:lnTo>
                <a:lnTo>
                  <a:pt x="3131" y="170"/>
                </a:lnTo>
                <a:lnTo>
                  <a:pt x="3143" y="198"/>
                </a:lnTo>
                <a:lnTo>
                  <a:pt x="3155" y="228"/>
                </a:lnTo>
                <a:lnTo>
                  <a:pt x="3163" y="260"/>
                </a:lnTo>
                <a:lnTo>
                  <a:pt x="3167" y="292"/>
                </a:lnTo>
                <a:lnTo>
                  <a:pt x="3169" y="324"/>
                </a:lnTo>
                <a:lnTo>
                  <a:pt x="3169" y="1590"/>
                </a:lnTo>
                <a:lnTo>
                  <a:pt x="3169" y="1590"/>
                </a:lnTo>
                <a:lnTo>
                  <a:pt x="3167" y="1624"/>
                </a:lnTo>
                <a:lnTo>
                  <a:pt x="3163" y="1656"/>
                </a:lnTo>
                <a:lnTo>
                  <a:pt x="3155" y="1688"/>
                </a:lnTo>
                <a:lnTo>
                  <a:pt x="3143" y="1716"/>
                </a:lnTo>
                <a:lnTo>
                  <a:pt x="3131" y="1746"/>
                </a:lnTo>
                <a:lnTo>
                  <a:pt x="3115" y="1772"/>
                </a:lnTo>
                <a:lnTo>
                  <a:pt x="3095" y="1798"/>
                </a:lnTo>
                <a:lnTo>
                  <a:pt x="3075" y="1820"/>
                </a:lnTo>
                <a:lnTo>
                  <a:pt x="3051" y="1842"/>
                </a:lnTo>
                <a:lnTo>
                  <a:pt x="3027" y="1860"/>
                </a:lnTo>
                <a:lnTo>
                  <a:pt x="2999" y="1876"/>
                </a:lnTo>
                <a:lnTo>
                  <a:pt x="2971" y="1890"/>
                </a:lnTo>
                <a:lnTo>
                  <a:pt x="2941" y="1900"/>
                </a:lnTo>
                <a:lnTo>
                  <a:pt x="2911" y="1908"/>
                </a:lnTo>
                <a:lnTo>
                  <a:pt x="2879" y="1914"/>
                </a:lnTo>
                <a:lnTo>
                  <a:pt x="2845" y="1916"/>
                </a:lnTo>
                <a:lnTo>
                  <a:pt x="2845" y="191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463" name="Rectangle 97">
            <a:extLst>
              <a:ext uri="{FF2B5EF4-FFF2-40B4-BE49-F238E27FC236}">
                <a16:creationId xmlns:a16="http://schemas.microsoft.com/office/drawing/2014/main" id="{9999BC28-D13E-488D-B8F7-DE7602249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5696" y="6469460"/>
            <a:ext cx="404597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ko-KR" altLang="en-US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말뭉치를 찾는 것이 생각보다 </a:t>
            </a:r>
            <a:endParaRPr lang="en-US" altLang="ko-KR" sz="2400" b="1" dirty="0" smtClean="0">
              <a:solidFill>
                <a:srgbClr val="FFFFFF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vl="0"/>
            <a:r>
              <a:rPr lang="ko-KR" altLang="en-US" sz="2400" b="1" dirty="0" smtClean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어려웠지만</a:t>
            </a:r>
            <a:r>
              <a:rPr lang="en-US" altLang="ko-KR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막상 찾아서 </a:t>
            </a:r>
            <a:endParaRPr lang="en-US" altLang="ko-KR" sz="2400" b="1" dirty="0" smtClean="0">
              <a:solidFill>
                <a:srgbClr val="FFFFFF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vl="0"/>
            <a:r>
              <a:rPr lang="ko-KR" altLang="en-US" sz="2400" b="1" dirty="0" smtClean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활용하니 뿌듯했다</a:t>
            </a:r>
            <a:r>
              <a:rPr lang="en-US" altLang="ko-KR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kumimoji="0" lang="ko-KR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484" name="Rectangle 118">
            <a:extLst>
              <a:ext uri="{FF2B5EF4-FFF2-40B4-BE49-F238E27FC236}">
                <a16:creationId xmlns:a16="http://schemas.microsoft.com/office/drawing/2014/main" id="{901DACCA-C05A-46F2-9EA1-D5C0A5B5B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5696" y="5228828"/>
            <a:ext cx="2399696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5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도광현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485" name="Freeform 119">
            <a:extLst>
              <a:ext uri="{FF2B5EF4-FFF2-40B4-BE49-F238E27FC236}">
                <a16:creationId xmlns:a16="http://schemas.microsoft.com/office/drawing/2014/main" id="{2A0E5488-B3B7-4337-9C83-F6E5E1C64ACA}"/>
              </a:ext>
            </a:extLst>
          </p:cNvPr>
          <p:cNvSpPr>
            <a:spLocks/>
          </p:cNvSpPr>
          <p:nvPr/>
        </p:nvSpPr>
        <p:spPr bwMode="auto">
          <a:xfrm>
            <a:off x="18225696" y="6351985"/>
            <a:ext cx="2725738" cy="0"/>
          </a:xfrm>
          <a:custGeom>
            <a:avLst/>
            <a:gdLst>
              <a:gd name="T0" fmla="*/ 0 w 1717"/>
              <a:gd name="T1" fmla="*/ 1717 w 1717"/>
              <a:gd name="T2" fmla="*/ 0 w 171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717">
                <a:moveTo>
                  <a:pt x="0" y="0"/>
                </a:moveTo>
                <a:lnTo>
                  <a:pt x="171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486" name="Line 120">
            <a:extLst>
              <a:ext uri="{FF2B5EF4-FFF2-40B4-BE49-F238E27FC236}">
                <a16:creationId xmlns:a16="http://schemas.microsoft.com/office/drawing/2014/main" id="{7A932247-13DA-42EE-A33A-9180E0B50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25696" y="6351985"/>
            <a:ext cx="27257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487" name="Rectangle 121">
            <a:extLst>
              <a:ext uri="{FF2B5EF4-FFF2-40B4-BE49-F238E27FC236}">
                <a16:creationId xmlns:a16="http://schemas.microsoft.com/office/drawing/2014/main" id="{F7DFD48E-6C4B-495C-9EFD-C86C630F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5696" y="6332935"/>
            <a:ext cx="2725738" cy="38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488" name="Freeform 122">
            <a:extLst>
              <a:ext uri="{FF2B5EF4-FFF2-40B4-BE49-F238E27FC236}">
                <a16:creationId xmlns:a16="http://schemas.microsoft.com/office/drawing/2014/main" id="{6FB2ED56-73BE-4D7A-8A5A-53A8530FB974}"/>
              </a:ext>
            </a:extLst>
          </p:cNvPr>
          <p:cNvSpPr>
            <a:spLocks/>
          </p:cNvSpPr>
          <p:nvPr/>
        </p:nvSpPr>
        <p:spPr bwMode="auto">
          <a:xfrm>
            <a:off x="18225696" y="6332935"/>
            <a:ext cx="2725738" cy="38100"/>
          </a:xfrm>
          <a:custGeom>
            <a:avLst/>
            <a:gdLst>
              <a:gd name="T0" fmla="*/ 0 w 1717"/>
              <a:gd name="T1" fmla="*/ 24 h 24"/>
              <a:gd name="T2" fmla="*/ 1717 w 1717"/>
              <a:gd name="T3" fmla="*/ 24 h 24"/>
              <a:gd name="T4" fmla="*/ 1717 w 1717"/>
              <a:gd name="T5" fmla="*/ 0 h 24"/>
              <a:gd name="T6" fmla="*/ 0 w 1717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7" h="24">
                <a:moveTo>
                  <a:pt x="0" y="24"/>
                </a:moveTo>
                <a:lnTo>
                  <a:pt x="1717" y="24"/>
                </a:lnTo>
                <a:lnTo>
                  <a:pt x="1717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15" name="Rectangle 97">
            <a:extLst>
              <a:ext uri="{FF2B5EF4-FFF2-40B4-BE49-F238E27FC236}">
                <a16:creationId xmlns:a16="http://schemas.microsoft.com/office/drawing/2014/main" id="{56234AE6-076C-4803-B229-F73277BE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8596" y="6469460"/>
            <a:ext cx="364362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ko-KR" altLang="en-US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프로젝트의 의도와 흐름을 </a:t>
            </a:r>
            <a:endParaRPr lang="en-US" altLang="ko-KR" sz="2400" b="1" dirty="0" smtClean="0">
              <a:solidFill>
                <a:srgbClr val="FFFFFF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vl="0"/>
            <a:r>
              <a:rPr lang="ko-KR" altLang="en-US" sz="2400" b="1" dirty="0" smtClean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파악하고 </a:t>
            </a:r>
            <a:r>
              <a:rPr lang="ko-KR" altLang="en-US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설계하는 것의 </a:t>
            </a:r>
            <a:endParaRPr lang="en-US" altLang="ko-KR" sz="2400" b="1" dirty="0" smtClean="0">
              <a:solidFill>
                <a:srgbClr val="FFFFFF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vl="0"/>
            <a:r>
              <a:rPr lang="ko-KR" altLang="en-US" sz="2400" b="1" dirty="0" smtClean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중요성을 배웠다</a:t>
            </a:r>
            <a:r>
              <a:rPr lang="en-US" altLang="ko-KR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kumimoji="0" lang="ko-KR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18" name="Rectangle 97">
            <a:extLst>
              <a:ext uri="{FF2B5EF4-FFF2-40B4-BE49-F238E27FC236}">
                <a16:creationId xmlns:a16="http://schemas.microsoft.com/office/drawing/2014/main" id="{2BD6BE36-F176-4FFC-B9FC-9BB706930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096" y="6469460"/>
            <a:ext cx="42602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ko-KR" altLang="en-US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각자의 코딩 스타일을 파악 후 </a:t>
            </a:r>
            <a:endParaRPr lang="en-US" altLang="ko-KR" sz="2400" b="1" dirty="0" smtClean="0">
              <a:solidFill>
                <a:srgbClr val="FFFFFF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vl="0"/>
            <a:r>
              <a:rPr lang="ko-KR" altLang="en-US" sz="2400" b="1" dirty="0" smtClean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소스를 </a:t>
            </a:r>
            <a:r>
              <a:rPr lang="ko-KR" altLang="en-US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취합하면서</a:t>
            </a:r>
            <a:r>
              <a:rPr lang="en-US" altLang="ko-KR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endParaRPr lang="en-US" altLang="ko-KR" sz="2400" b="1" dirty="0" smtClean="0">
              <a:solidFill>
                <a:srgbClr val="FFFFFF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vl="0"/>
            <a:r>
              <a:rPr lang="ko-KR" altLang="en-US" sz="2400" b="1" dirty="0" smtClean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일관된 </a:t>
            </a:r>
            <a:r>
              <a:rPr lang="en-US" altLang="ko-KR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SW</a:t>
            </a:r>
            <a:r>
              <a:rPr lang="ko-KR" altLang="en-US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중요성을 배웠다</a:t>
            </a:r>
            <a:r>
              <a:rPr lang="en-US" altLang="ko-KR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kumimoji="0" lang="ko-KR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78" name="Freeform 201">
            <a:extLst>
              <a:ext uri="{FF2B5EF4-FFF2-40B4-BE49-F238E27FC236}">
                <a16:creationId xmlns:a16="http://schemas.microsoft.com/office/drawing/2014/main" id="{5A5A735D-B20D-4C44-9815-B5E5CF27FA33}"/>
              </a:ext>
            </a:extLst>
          </p:cNvPr>
          <p:cNvSpPr>
            <a:spLocks/>
          </p:cNvSpPr>
          <p:nvPr/>
        </p:nvSpPr>
        <p:spPr bwMode="auto">
          <a:xfrm>
            <a:off x="23493413" y="1139825"/>
            <a:ext cx="1812925" cy="2092325"/>
          </a:xfrm>
          <a:custGeom>
            <a:avLst/>
            <a:gdLst>
              <a:gd name="T0" fmla="*/ 860 w 1142"/>
              <a:gd name="T1" fmla="*/ 0 h 1318"/>
              <a:gd name="T2" fmla="*/ 0 w 1142"/>
              <a:gd name="T3" fmla="*/ 1318 h 1318"/>
              <a:gd name="T4" fmla="*/ 282 w 1142"/>
              <a:gd name="T5" fmla="*/ 1318 h 1318"/>
              <a:gd name="T6" fmla="*/ 1142 w 1142"/>
              <a:gd name="T7" fmla="*/ 0 h 1318"/>
              <a:gd name="T8" fmla="*/ 860 w 1142"/>
              <a:gd name="T9" fmla="*/ 0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2" h="1318">
                <a:moveTo>
                  <a:pt x="860" y="0"/>
                </a:moveTo>
                <a:lnTo>
                  <a:pt x="0" y="1318"/>
                </a:lnTo>
                <a:lnTo>
                  <a:pt x="282" y="1318"/>
                </a:lnTo>
                <a:lnTo>
                  <a:pt x="1142" y="0"/>
                </a:lnTo>
                <a:lnTo>
                  <a:pt x="860" y="0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9" name="Freeform 202">
            <a:extLst>
              <a:ext uri="{FF2B5EF4-FFF2-40B4-BE49-F238E27FC236}">
                <a16:creationId xmlns:a16="http://schemas.microsoft.com/office/drawing/2014/main" id="{953C0F11-84ED-4A4C-88EA-5A9E79785E44}"/>
              </a:ext>
            </a:extLst>
          </p:cNvPr>
          <p:cNvSpPr>
            <a:spLocks/>
          </p:cNvSpPr>
          <p:nvPr/>
        </p:nvSpPr>
        <p:spPr bwMode="auto">
          <a:xfrm>
            <a:off x="973138" y="1139825"/>
            <a:ext cx="23425150" cy="2092325"/>
          </a:xfrm>
          <a:custGeom>
            <a:avLst/>
            <a:gdLst>
              <a:gd name="T0" fmla="*/ 860 w 14756"/>
              <a:gd name="T1" fmla="*/ 1318 h 1318"/>
              <a:gd name="T2" fmla="*/ 6579 w 14756"/>
              <a:gd name="T3" fmla="*/ 1318 h 1318"/>
              <a:gd name="T4" fmla="*/ 13896 w 14756"/>
              <a:gd name="T5" fmla="*/ 1318 h 1318"/>
              <a:gd name="T6" fmla="*/ 14756 w 14756"/>
              <a:gd name="T7" fmla="*/ 0 h 1318"/>
              <a:gd name="T8" fmla="*/ 0 w 14756"/>
              <a:gd name="T9" fmla="*/ 0 h 1318"/>
              <a:gd name="T10" fmla="*/ 860 w 14756"/>
              <a:gd name="T11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56" h="1318">
                <a:moveTo>
                  <a:pt x="860" y="1318"/>
                </a:moveTo>
                <a:lnTo>
                  <a:pt x="6579" y="1318"/>
                </a:lnTo>
                <a:lnTo>
                  <a:pt x="13896" y="1318"/>
                </a:lnTo>
                <a:lnTo>
                  <a:pt x="14756" y="0"/>
                </a:lnTo>
                <a:lnTo>
                  <a:pt x="0" y="0"/>
                </a:lnTo>
                <a:lnTo>
                  <a:pt x="860" y="1318"/>
                </a:lnTo>
                <a:close/>
              </a:path>
            </a:pathLst>
          </a:custGeom>
          <a:solidFill>
            <a:srgbClr val="068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0" name="Freeform 203">
            <a:extLst>
              <a:ext uri="{FF2B5EF4-FFF2-40B4-BE49-F238E27FC236}">
                <a16:creationId xmlns:a16="http://schemas.microsoft.com/office/drawing/2014/main" id="{2734E577-939B-459F-8002-49A732A913FF}"/>
              </a:ext>
            </a:extLst>
          </p:cNvPr>
          <p:cNvSpPr>
            <a:spLocks/>
          </p:cNvSpPr>
          <p:nvPr/>
        </p:nvSpPr>
        <p:spPr bwMode="auto">
          <a:xfrm>
            <a:off x="969963" y="0"/>
            <a:ext cx="3479800" cy="3232150"/>
          </a:xfrm>
          <a:custGeom>
            <a:avLst/>
            <a:gdLst>
              <a:gd name="T0" fmla="*/ 862 w 2192"/>
              <a:gd name="T1" fmla="*/ 2036 h 2036"/>
              <a:gd name="T2" fmla="*/ 0 w 2192"/>
              <a:gd name="T3" fmla="*/ 718 h 2036"/>
              <a:gd name="T4" fmla="*/ 470 w 2192"/>
              <a:gd name="T5" fmla="*/ 0 h 2036"/>
              <a:gd name="T6" fmla="*/ 2192 w 2192"/>
              <a:gd name="T7" fmla="*/ 0 h 2036"/>
              <a:gd name="T8" fmla="*/ 862 w 2192"/>
              <a:gd name="T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2" h="2036">
                <a:moveTo>
                  <a:pt x="862" y="2036"/>
                </a:moveTo>
                <a:lnTo>
                  <a:pt x="0" y="718"/>
                </a:lnTo>
                <a:lnTo>
                  <a:pt x="470" y="0"/>
                </a:lnTo>
                <a:lnTo>
                  <a:pt x="2192" y="0"/>
                </a:lnTo>
                <a:lnTo>
                  <a:pt x="862" y="2036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1" name="Rectangle 91">
            <a:extLst>
              <a:ext uri="{FF2B5EF4-FFF2-40B4-BE49-F238E27FC236}">
                <a16:creationId xmlns:a16="http://schemas.microsoft.com/office/drawing/2014/main" id="{1365E7B9-6B65-4EF9-AFEF-6EB534D3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218406"/>
            <a:ext cx="15228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5.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2" name="Rectangle 92">
            <a:extLst>
              <a:ext uri="{FF2B5EF4-FFF2-40B4-BE49-F238E27FC236}">
                <a16:creationId xmlns:a16="http://schemas.microsoft.com/office/drawing/2014/main" id="{C6E5C38D-BDE1-40E8-82F6-3DFB3B57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7" y="1666617"/>
            <a:ext cx="699550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자체 평가 의견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3" name="Freeform 42">
            <a:extLst>
              <a:ext uri="{FF2B5EF4-FFF2-40B4-BE49-F238E27FC236}">
                <a16:creationId xmlns:a16="http://schemas.microsoft.com/office/drawing/2014/main" id="{DF082A7D-B2D9-4B81-8236-021FEEF5EC92}"/>
              </a:ext>
            </a:extLst>
          </p:cNvPr>
          <p:cNvSpPr>
            <a:spLocks/>
          </p:cNvSpPr>
          <p:nvPr/>
        </p:nvSpPr>
        <p:spPr bwMode="auto">
          <a:xfrm>
            <a:off x="2952358" y="9511110"/>
            <a:ext cx="5030788" cy="3041650"/>
          </a:xfrm>
          <a:custGeom>
            <a:avLst/>
            <a:gdLst>
              <a:gd name="T0" fmla="*/ 324 w 3169"/>
              <a:gd name="T1" fmla="*/ 1916 h 1916"/>
              <a:gd name="T2" fmla="*/ 290 w 3169"/>
              <a:gd name="T3" fmla="*/ 1914 h 1916"/>
              <a:gd name="T4" fmla="*/ 228 w 3169"/>
              <a:gd name="T5" fmla="*/ 1900 h 1916"/>
              <a:gd name="T6" fmla="*/ 170 w 3169"/>
              <a:gd name="T7" fmla="*/ 1876 h 1916"/>
              <a:gd name="T8" fmla="*/ 118 w 3169"/>
              <a:gd name="T9" fmla="*/ 1842 h 1916"/>
              <a:gd name="T10" fmla="*/ 74 w 3169"/>
              <a:gd name="T11" fmla="*/ 1798 h 1916"/>
              <a:gd name="T12" fmla="*/ 38 w 3169"/>
              <a:gd name="T13" fmla="*/ 1746 h 1916"/>
              <a:gd name="T14" fmla="*/ 14 w 3169"/>
              <a:gd name="T15" fmla="*/ 1688 h 1916"/>
              <a:gd name="T16" fmla="*/ 0 w 3169"/>
              <a:gd name="T17" fmla="*/ 1624 h 1916"/>
              <a:gd name="T18" fmla="*/ 0 w 3169"/>
              <a:gd name="T19" fmla="*/ 324 h 1916"/>
              <a:gd name="T20" fmla="*/ 0 w 3169"/>
              <a:gd name="T21" fmla="*/ 292 h 1916"/>
              <a:gd name="T22" fmla="*/ 14 w 3169"/>
              <a:gd name="T23" fmla="*/ 228 h 1916"/>
              <a:gd name="T24" fmla="*/ 38 w 3169"/>
              <a:gd name="T25" fmla="*/ 170 h 1916"/>
              <a:gd name="T26" fmla="*/ 74 w 3169"/>
              <a:gd name="T27" fmla="*/ 118 h 1916"/>
              <a:gd name="T28" fmla="*/ 118 w 3169"/>
              <a:gd name="T29" fmla="*/ 74 h 1916"/>
              <a:gd name="T30" fmla="*/ 170 w 3169"/>
              <a:gd name="T31" fmla="*/ 40 h 1916"/>
              <a:gd name="T32" fmla="*/ 228 w 3169"/>
              <a:gd name="T33" fmla="*/ 14 h 1916"/>
              <a:gd name="T34" fmla="*/ 290 w 3169"/>
              <a:gd name="T35" fmla="*/ 2 h 1916"/>
              <a:gd name="T36" fmla="*/ 2845 w 3169"/>
              <a:gd name="T37" fmla="*/ 0 h 1916"/>
              <a:gd name="T38" fmla="*/ 2877 w 3169"/>
              <a:gd name="T39" fmla="*/ 2 h 1916"/>
              <a:gd name="T40" fmla="*/ 2941 w 3169"/>
              <a:gd name="T41" fmla="*/ 14 h 1916"/>
              <a:gd name="T42" fmla="*/ 2999 w 3169"/>
              <a:gd name="T43" fmla="*/ 40 h 1916"/>
              <a:gd name="T44" fmla="*/ 3051 w 3169"/>
              <a:gd name="T45" fmla="*/ 74 h 1916"/>
              <a:gd name="T46" fmla="*/ 3095 w 3169"/>
              <a:gd name="T47" fmla="*/ 118 h 1916"/>
              <a:gd name="T48" fmla="*/ 3129 w 3169"/>
              <a:gd name="T49" fmla="*/ 170 h 1916"/>
              <a:gd name="T50" fmla="*/ 3155 w 3169"/>
              <a:gd name="T51" fmla="*/ 228 h 1916"/>
              <a:gd name="T52" fmla="*/ 3167 w 3169"/>
              <a:gd name="T53" fmla="*/ 292 h 1916"/>
              <a:gd name="T54" fmla="*/ 3169 w 3169"/>
              <a:gd name="T55" fmla="*/ 1590 h 1916"/>
              <a:gd name="T56" fmla="*/ 3167 w 3169"/>
              <a:gd name="T57" fmla="*/ 1624 h 1916"/>
              <a:gd name="T58" fmla="*/ 3155 w 3169"/>
              <a:gd name="T59" fmla="*/ 1688 h 1916"/>
              <a:gd name="T60" fmla="*/ 3129 w 3169"/>
              <a:gd name="T61" fmla="*/ 1746 h 1916"/>
              <a:gd name="T62" fmla="*/ 3095 w 3169"/>
              <a:gd name="T63" fmla="*/ 1798 h 1916"/>
              <a:gd name="T64" fmla="*/ 3051 w 3169"/>
              <a:gd name="T65" fmla="*/ 1842 h 1916"/>
              <a:gd name="T66" fmla="*/ 2999 w 3169"/>
              <a:gd name="T67" fmla="*/ 1876 h 1916"/>
              <a:gd name="T68" fmla="*/ 2941 w 3169"/>
              <a:gd name="T69" fmla="*/ 1900 h 1916"/>
              <a:gd name="T70" fmla="*/ 2877 w 3169"/>
              <a:gd name="T71" fmla="*/ 1914 h 1916"/>
              <a:gd name="T72" fmla="*/ 2845 w 3169"/>
              <a:gd name="T73" fmla="*/ 1916 h 1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69" h="1916">
                <a:moveTo>
                  <a:pt x="2845" y="1916"/>
                </a:moveTo>
                <a:lnTo>
                  <a:pt x="324" y="1916"/>
                </a:lnTo>
                <a:lnTo>
                  <a:pt x="324" y="1916"/>
                </a:lnTo>
                <a:lnTo>
                  <a:pt x="290" y="1914"/>
                </a:lnTo>
                <a:lnTo>
                  <a:pt x="258" y="1908"/>
                </a:lnTo>
                <a:lnTo>
                  <a:pt x="228" y="1900"/>
                </a:lnTo>
                <a:lnTo>
                  <a:pt x="198" y="1890"/>
                </a:lnTo>
                <a:lnTo>
                  <a:pt x="170" y="1876"/>
                </a:lnTo>
                <a:lnTo>
                  <a:pt x="142" y="1860"/>
                </a:lnTo>
                <a:lnTo>
                  <a:pt x="118" y="1842"/>
                </a:lnTo>
                <a:lnTo>
                  <a:pt x="94" y="1820"/>
                </a:lnTo>
                <a:lnTo>
                  <a:pt x="74" y="1798"/>
                </a:lnTo>
                <a:lnTo>
                  <a:pt x="54" y="1772"/>
                </a:lnTo>
                <a:lnTo>
                  <a:pt x="38" y="1746"/>
                </a:lnTo>
                <a:lnTo>
                  <a:pt x="24" y="1716"/>
                </a:lnTo>
                <a:lnTo>
                  <a:pt x="14" y="1688"/>
                </a:lnTo>
                <a:lnTo>
                  <a:pt x="6" y="1656"/>
                </a:lnTo>
                <a:lnTo>
                  <a:pt x="0" y="1624"/>
                </a:lnTo>
                <a:lnTo>
                  <a:pt x="0" y="1590"/>
                </a:lnTo>
                <a:lnTo>
                  <a:pt x="0" y="324"/>
                </a:lnTo>
                <a:lnTo>
                  <a:pt x="0" y="324"/>
                </a:lnTo>
                <a:lnTo>
                  <a:pt x="0" y="292"/>
                </a:lnTo>
                <a:lnTo>
                  <a:pt x="6" y="260"/>
                </a:lnTo>
                <a:lnTo>
                  <a:pt x="14" y="228"/>
                </a:lnTo>
                <a:lnTo>
                  <a:pt x="24" y="198"/>
                </a:lnTo>
                <a:lnTo>
                  <a:pt x="38" y="170"/>
                </a:lnTo>
                <a:lnTo>
                  <a:pt x="54" y="144"/>
                </a:lnTo>
                <a:lnTo>
                  <a:pt x="74" y="118"/>
                </a:lnTo>
                <a:lnTo>
                  <a:pt x="94" y="96"/>
                </a:lnTo>
                <a:lnTo>
                  <a:pt x="118" y="74"/>
                </a:lnTo>
                <a:lnTo>
                  <a:pt x="142" y="56"/>
                </a:lnTo>
                <a:lnTo>
                  <a:pt x="170" y="40"/>
                </a:lnTo>
                <a:lnTo>
                  <a:pt x="198" y="26"/>
                </a:lnTo>
                <a:lnTo>
                  <a:pt x="228" y="14"/>
                </a:lnTo>
                <a:lnTo>
                  <a:pt x="258" y="6"/>
                </a:lnTo>
                <a:lnTo>
                  <a:pt x="290" y="2"/>
                </a:lnTo>
                <a:lnTo>
                  <a:pt x="324" y="0"/>
                </a:lnTo>
                <a:lnTo>
                  <a:pt x="2845" y="0"/>
                </a:lnTo>
                <a:lnTo>
                  <a:pt x="2845" y="0"/>
                </a:lnTo>
                <a:lnTo>
                  <a:pt x="2877" y="2"/>
                </a:lnTo>
                <a:lnTo>
                  <a:pt x="2909" y="6"/>
                </a:lnTo>
                <a:lnTo>
                  <a:pt x="2941" y="14"/>
                </a:lnTo>
                <a:lnTo>
                  <a:pt x="2971" y="26"/>
                </a:lnTo>
                <a:lnTo>
                  <a:pt x="2999" y="40"/>
                </a:lnTo>
                <a:lnTo>
                  <a:pt x="3025" y="56"/>
                </a:lnTo>
                <a:lnTo>
                  <a:pt x="3051" y="74"/>
                </a:lnTo>
                <a:lnTo>
                  <a:pt x="3073" y="96"/>
                </a:lnTo>
                <a:lnTo>
                  <a:pt x="3095" y="118"/>
                </a:lnTo>
                <a:lnTo>
                  <a:pt x="3113" y="144"/>
                </a:lnTo>
                <a:lnTo>
                  <a:pt x="3129" y="170"/>
                </a:lnTo>
                <a:lnTo>
                  <a:pt x="3143" y="198"/>
                </a:lnTo>
                <a:lnTo>
                  <a:pt x="3155" y="228"/>
                </a:lnTo>
                <a:lnTo>
                  <a:pt x="3163" y="260"/>
                </a:lnTo>
                <a:lnTo>
                  <a:pt x="3167" y="292"/>
                </a:lnTo>
                <a:lnTo>
                  <a:pt x="3169" y="324"/>
                </a:lnTo>
                <a:lnTo>
                  <a:pt x="3169" y="1590"/>
                </a:lnTo>
                <a:lnTo>
                  <a:pt x="3169" y="1590"/>
                </a:lnTo>
                <a:lnTo>
                  <a:pt x="3167" y="1624"/>
                </a:lnTo>
                <a:lnTo>
                  <a:pt x="3163" y="1656"/>
                </a:lnTo>
                <a:lnTo>
                  <a:pt x="3155" y="1688"/>
                </a:lnTo>
                <a:lnTo>
                  <a:pt x="3143" y="1716"/>
                </a:lnTo>
                <a:lnTo>
                  <a:pt x="3129" y="1746"/>
                </a:lnTo>
                <a:lnTo>
                  <a:pt x="3113" y="1772"/>
                </a:lnTo>
                <a:lnTo>
                  <a:pt x="3095" y="1798"/>
                </a:lnTo>
                <a:lnTo>
                  <a:pt x="3073" y="1820"/>
                </a:lnTo>
                <a:lnTo>
                  <a:pt x="3051" y="1842"/>
                </a:lnTo>
                <a:lnTo>
                  <a:pt x="3025" y="1860"/>
                </a:lnTo>
                <a:lnTo>
                  <a:pt x="2999" y="1876"/>
                </a:lnTo>
                <a:lnTo>
                  <a:pt x="2971" y="1890"/>
                </a:lnTo>
                <a:lnTo>
                  <a:pt x="2941" y="1900"/>
                </a:lnTo>
                <a:lnTo>
                  <a:pt x="2909" y="1908"/>
                </a:lnTo>
                <a:lnTo>
                  <a:pt x="2877" y="1914"/>
                </a:lnTo>
                <a:lnTo>
                  <a:pt x="2845" y="1916"/>
                </a:lnTo>
                <a:lnTo>
                  <a:pt x="2845" y="1916"/>
                </a:lnTo>
                <a:close/>
              </a:path>
            </a:pathLst>
          </a:custGeom>
          <a:solidFill>
            <a:srgbClr val="82370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4" name="Rectangle 64">
            <a:extLst>
              <a:ext uri="{FF2B5EF4-FFF2-40B4-BE49-F238E27FC236}">
                <a16:creationId xmlns:a16="http://schemas.microsoft.com/office/drawing/2014/main" id="{7D5E32D4-36D9-4E11-AD32-CBA5B9B93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733" y="9699228"/>
            <a:ext cx="2399696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박지호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5" name="Freeform 65">
            <a:extLst>
              <a:ext uri="{FF2B5EF4-FFF2-40B4-BE49-F238E27FC236}">
                <a16:creationId xmlns:a16="http://schemas.microsoft.com/office/drawing/2014/main" id="{93EFA5AC-2DF0-4FA5-90D1-713A1C22F85C}"/>
              </a:ext>
            </a:extLst>
          </p:cNvPr>
          <p:cNvSpPr>
            <a:spLocks/>
          </p:cNvSpPr>
          <p:nvPr/>
        </p:nvSpPr>
        <p:spPr bwMode="auto">
          <a:xfrm>
            <a:off x="3542908" y="10822385"/>
            <a:ext cx="2725738" cy="0"/>
          </a:xfrm>
          <a:custGeom>
            <a:avLst/>
            <a:gdLst>
              <a:gd name="T0" fmla="*/ 0 w 1717"/>
              <a:gd name="T1" fmla="*/ 1717 w 1717"/>
              <a:gd name="T2" fmla="*/ 0 w 171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717">
                <a:moveTo>
                  <a:pt x="0" y="0"/>
                </a:moveTo>
                <a:lnTo>
                  <a:pt x="171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6" name="Line 66">
            <a:extLst>
              <a:ext uri="{FF2B5EF4-FFF2-40B4-BE49-F238E27FC236}">
                <a16:creationId xmlns:a16="http://schemas.microsoft.com/office/drawing/2014/main" id="{F41DEEB2-4C93-46C0-82A7-47E451614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2908" y="10822385"/>
            <a:ext cx="27257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7" name="Rectangle 67">
            <a:extLst>
              <a:ext uri="{FF2B5EF4-FFF2-40B4-BE49-F238E27FC236}">
                <a16:creationId xmlns:a16="http://schemas.microsoft.com/office/drawing/2014/main" id="{9630091F-DE00-43D1-A72B-55FF84BCE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908" y="10803335"/>
            <a:ext cx="2725738" cy="38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8" name="Freeform 68">
            <a:extLst>
              <a:ext uri="{FF2B5EF4-FFF2-40B4-BE49-F238E27FC236}">
                <a16:creationId xmlns:a16="http://schemas.microsoft.com/office/drawing/2014/main" id="{F20E4E74-D55B-4E42-8F1E-B08140A7192A}"/>
              </a:ext>
            </a:extLst>
          </p:cNvPr>
          <p:cNvSpPr>
            <a:spLocks/>
          </p:cNvSpPr>
          <p:nvPr/>
        </p:nvSpPr>
        <p:spPr bwMode="auto">
          <a:xfrm>
            <a:off x="3542908" y="10803335"/>
            <a:ext cx="2725738" cy="38100"/>
          </a:xfrm>
          <a:custGeom>
            <a:avLst/>
            <a:gdLst>
              <a:gd name="T0" fmla="*/ 0 w 1717"/>
              <a:gd name="T1" fmla="*/ 24 h 24"/>
              <a:gd name="T2" fmla="*/ 1717 w 1717"/>
              <a:gd name="T3" fmla="*/ 24 h 24"/>
              <a:gd name="T4" fmla="*/ 1717 w 1717"/>
              <a:gd name="T5" fmla="*/ 0 h 24"/>
              <a:gd name="T6" fmla="*/ 0 w 1717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7" h="24">
                <a:moveTo>
                  <a:pt x="0" y="24"/>
                </a:moveTo>
                <a:lnTo>
                  <a:pt x="1717" y="24"/>
                </a:lnTo>
                <a:lnTo>
                  <a:pt x="1717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9" name="Freeform 69">
            <a:extLst>
              <a:ext uri="{FF2B5EF4-FFF2-40B4-BE49-F238E27FC236}">
                <a16:creationId xmlns:a16="http://schemas.microsoft.com/office/drawing/2014/main" id="{83669490-25F3-419A-B848-E4F2C04EAEAD}"/>
              </a:ext>
            </a:extLst>
          </p:cNvPr>
          <p:cNvSpPr>
            <a:spLocks/>
          </p:cNvSpPr>
          <p:nvPr/>
        </p:nvSpPr>
        <p:spPr bwMode="auto">
          <a:xfrm>
            <a:off x="10373921" y="9511110"/>
            <a:ext cx="5035550" cy="3041650"/>
          </a:xfrm>
          <a:custGeom>
            <a:avLst/>
            <a:gdLst>
              <a:gd name="T0" fmla="*/ 326 w 3172"/>
              <a:gd name="T1" fmla="*/ 1916 h 1916"/>
              <a:gd name="T2" fmla="*/ 292 w 3172"/>
              <a:gd name="T3" fmla="*/ 1914 h 1916"/>
              <a:gd name="T4" fmla="*/ 228 w 3172"/>
              <a:gd name="T5" fmla="*/ 1900 h 1916"/>
              <a:gd name="T6" fmla="*/ 170 w 3172"/>
              <a:gd name="T7" fmla="*/ 1876 h 1916"/>
              <a:gd name="T8" fmla="*/ 118 w 3172"/>
              <a:gd name="T9" fmla="*/ 1842 h 1916"/>
              <a:gd name="T10" fmla="*/ 74 w 3172"/>
              <a:gd name="T11" fmla="*/ 1798 h 1916"/>
              <a:gd name="T12" fmla="*/ 40 w 3172"/>
              <a:gd name="T13" fmla="*/ 1746 h 1916"/>
              <a:gd name="T14" fmla="*/ 16 w 3172"/>
              <a:gd name="T15" fmla="*/ 1688 h 1916"/>
              <a:gd name="T16" fmla="*/ 2 w 3172"/>
              <a:gd name="T17" fmla="*/ 1624 h 1916"/>
              <a:gd name="T18" fmla="*/ 0 w 3172"/>
              <a:gd name="T19" fmla="*/ 324 h 1916"/>
              <a:gd name="T20" fmla="*/ 2 w 3172"/>
              <a:gd name="T21" fmla="*/ 292 h 1916"/>
              <a:gd name="T22" fmla="*/ 16 w 3172"/>
              <a:gd name="T23" fmla="*/ 228 h 1916"/>
              <a:gd name="T24" fmla="*/ 40 w 3172"/>
              <a:gd name="T25" fmla="*/ 170 h 1916"/>
              <a:gd name="T26" fmla="*/ 74 w 3172"/>
              <a:gd name="T27" fmla="*/ 118 h 1916"/>
              <a:gd name="T28" fmla="*/ 118 w 3172"/>
              <a:gd name="T29" fmla="*/ 74 h 1916"/>
              <a:gd name="T30" fmla="*/ 170 w 3172"/>
              <a:gd name="T31" fmla="*/ 40 h 1916"/>
              <a:gd name="T32" fmla="*/ 228 w 3172"/>
              <a:gd name="T33" fmla="*/ 14 h 1916"/>
              <a:gd name="T34" fmla="*/ 292 w 3172"/>
              <a:gd name="T35" fmla="*/ 2 h 1916"/>
              <a:gd name="T36" fmla="*/ 2846 w 3172"/>
              <a:gd name="T37" fmla="*/ 0 h 1916"/>
              <a:gd name="T38" fmla="*/ 2880 w 3172"/>
              <a:gd name="T39" fmla="*/ 2 h 1916"/>
              <a:gd name="T40" fmla="*/ 2944 w 3172"/>
              <a:gd name="T41" fmla="*/ 14 h 1916"/>
              <a:gd name="T42" fmla="*/ 3002 w 3172"/>
              <a:gd name="T43" fmla="*/ 40 h 1916"/>
              <a:gd name="T44" fmla="*/ 3054 w 3172"/>
              <a:gd name="T45" fmla="*/ 74 h 1916"/>
              <a:gd name="T46" fmla="*/ 3098 w 3172"/>
              <a:gd name="T47" fmla="*/ 118 h 1916"/>
              <a:gd name="T48" fmla="*/ 3132 w 3172"/>
              <a:gd name="T49" fmla="*/ 170 h 1916"/>
              <a:gd name="T50" fmla="*/ 3156 w 3172"/>
              <a:gd name="T51" fmla="*/ 228 h 1916"/>
              <a:gd name="T52" fmla="*/ 3170 w 3172"/>
              <a:gd name="T53" fmla="*/ 292 h 1916"/>
              <a:gd name="T54" fmla="*/ 3172 w 3172"/>
              <a:gd name="T55" fmla="*/ 1590 h 1916"/>
              <a:gd name="T56" fmla="*/ 3170 w 3172"/>
              <a:gd name="T57" fmla="*/ 1624 h 1916"/>
              <a:gd name="T58" fmla="*/ 3156 w 3172"/>
              <a:gd name="T59" fmla="*/ 1688 h 1916"/>
              <a:gd name="T60" fmla="*/ 3132 w 3172"/>
              <a:gd name="T61" fmla="*/ 1746 h 1916"/>
              <a:gd name="T62" fmla="*/ 3098 w 3172"/>
              <a:gd name="T63" fmla="*/ 1798 h 1916"/>
              <a:gd name="T64" fmla="*/ 3054 w 3172"/>
              <a:gd name="T65" fmla="*/ 1842 h 1916"/>
              <a:gd name="T66" fmla="*/ 3002 w 3172"/>
              <a:gd name="T67" fmla="*/ 1876 h 1916"/>
              <a:gd name="T68" fmla="*/ 2944 w 3172"/>
              <a:gd name="T69" fmla="*/ 1900 h 1916"/>
              <a:gd name="T70" fmla="*/ 2880 w 3172"/>
              <a:gd name="T71" fmla="*/ 1914 h 1916"/>
              <a:gd name="T72" fmla="*/ 2846 w 3172"/>
              <a:gd name="T73" fmla="*/ 1916 h 1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72" h="1916">
                <a:moveTo>
                  <a:pt x="2846" y="1916"/>
                </a:moveTo>
                <a:lnTo>
                  <a:pt x="326" y="1916"/>
                </a:lnTo>
                <a:lnTo>
                  <a:pt x="326" y="1916"/>
                </a:lnTo>
                <a:lnTo>
                  <a:pt x="292" y="1914"/>
                </a:lnTo>
                <a:lnTo>
                  <a:pt x="260" y="1908"/>
                </a:lnTo>
                <a:lnTo>
                  <a:pt x="228" y="1900"/>
                </a:lnTo>
                <a:lnTo>
                  <a:pt x="200" y="1890"/>
                </a:lnTo>
                <a:lnTo>
                  <a:pt x="170" y="1876"/>
                </a:lnTo>
                <a:lnTo>
                  <a:pt x="144" y="1860"/>
                </a:lnTo>
                <a:lnTo>
                  <a:pt x="118" y="1842"/>
                </a:lnTo>
                <a:lnTo>
                  <a:pt x="96" y="1820"/>
                </a:lnTo>
                <a:lnTo>
                  <a:pt x="74" y="1798"/>
                </a:lnTo>
                <a:lnTo>
                  <a:pt x="56" y="1772"/>
                </a:lnTo>
                <a:lnTo>
                  <a:pt x="40" y="1746"/>
                </a:lnTo>
                <a:lnTo>
                  <a:pt x="26" y="1716"/>
                </a:lnTo>
                <a:lnTo>
                  <a:pt x="16" y="1688"/>
                </a:lnTo>
                <a:lnTo>
                  <a:pt x="8" y="1656"/>
                </a:lnTo>
                <a:lnTo>
                  <a:pt x="2" y="1624"/>
                </a:lnTo>
                <a:lnTo>
                  <a:pt x="0" y="1590"/>
                </a:lnTo>
                <a:lnTo>
                  <a:pt x="0" y="324"/>
                </a:lnTo>
                <a:lnTo>
                  <a:pt x="0" y="324"/>
                </a:lnTo>
                <a:lnTo>
                  <a:pt x="2" y="292"/>
                </a:lnTo>
                <a:lnTo>
                  <a:pt x="8" y="260"/>
                </a:lnTo>
                <a:lnTo>
                  <a:pt x="16" y="228"/>
                </a:lnTo>
                <a:lnTo>
                  <a:pt x="26" y="198"/>
                </a:lnTo>
                <a:lnTo>
                  <a:pt x="40" y="170"/>
                </a:lnTo>
                <a:lnTo>
                  <a:pt x="56" y="144"/>
                </a:lnTo>
                <a:lnTo>
                  <a:pt x="74" y="118"/>
                </a:lnTo>
                <a:lnTo>
                  <a:pt x="96" y="96"/>
                </a:lnTo>
                <a:lnTo>
                  <a:pt x="118" y="74"/>
                </a:lnTo>
                <a:lnTo>
                  <a:pt x="144" y="56"/>
                </a:lnTo>
                <a:lnTo>
                  <a:pt x="170" y="40"/>
                </a:lnTo>
                <a:lnTo>
                  <a:pt x="200" y="26"/>
                </a:lnTo>
                <a:lnTo>
                  <a:pt x="228" y="14"/>
                </a:lnTo>
                <a:lnTo>
                  <a:pt x="260" y="6"/>
                </a:lnTo>
                <a:lnTo>
                  <a:pt x="292" y="2"/>
                </a:lnTo>
                <a:lnTo>
                  <a:pt x="326" y="0"/>
                </a:lnTo>
                <a:lnTo>
                  <a:pt x="2846" y="0"/>
                </a:lnTo>
                <a:lnTo>
                  <a:pt x="2846" y="0"/>
                </a:lnTo>
                <a:lnTo>
                  <a:pt x="2880" y="2"/>
                </a:lnTo>
                <a:lnTo>
                  <a:pt x="2912" y="6"/>
                </a:lnTo>
                <a:lnTo>
                  <a:pt x="2944" y="14"/>
                </a:lnTo>
                <a:lnTo>
                  <a:pt x="2974" y="26"/>
                </a:lnTo>
                <a:lnTo>
                  <a:pt x="3002" y="40"/>
                </a:lnTo>
                <a:lnTo>
                  <a:pt x="3028" y="56"/>
                </a:lnTo>
                <a:lnTo>
                  <a:pt x="3054" y="74"/>
                </a:lnTo>
                <a:lnTo>
                  <a:pt x="3076" y="96"/>
                </a:lnTo>
                <a:lnTo>
                  <a:pt x="3098" y="118"/>
                </a:lnTo>
                <a:lnTo>
                  <a:pt x="3116" y="144"/>
                </a:lnTo>
                <a:lnTo>
                  <a:pt x="3132" y="170"/>
                </a:lnTo>
                <a:lnTo>
                  <a:pt x="3146" y="198"/>
                </a:lnTo>
                <a:lnTo>
                  <a:pt x="3156" y="228"/>
                </a:lnTo>
                <a:lnTo>
                  <a:pt x="3164" y="260"/>
                </a:lnTo>
                <a:lnTo>
                  <a:pt x="3170" y="292"/>
                </a:lnTo>
                <a:lnTo>
                  <a:pt x="3172" y="324"/>
                </a:lnTo>
                <a:lnTo>
                  <a:pt x="3172" y="1590"/>
                </a:lnTo>
                <a:lnTo>
                  <a:pt x="3172" y="1590"/>
                </a:lnTo>
                <a:lnTo>
                  <a:pt x="3170" y="1624"/>
                </a:lnTo>
                <a:lnTo>
                  <a:pt x="3164" y="1656"/>
                </a:lnTo>
                <a:lnTo>
                  <a:pt x="3156" y="1688"/>
                </a:lnTo>
                <a:lnTo>
                  <a:pt x="3146" y="1716"/>
                </a:lnTo>
                <a:lnTo>
                  <a:pt x="3132" y="1746"/>
                </a:lnTo>
                <a:lnTo>
                  <a:pt x="3116" y="1772"/>
                </a:lnTo>
                <a:lnTo>
                  <a:pt x="3098" y="1798"/>
                </a:lnTo>
                <a:lnTo>
                  <a:pt x="3076" y="1820"/>
                </a:lnTo>
                <a:lnTo>
                  <a:pt x="3054" y="1842"/>
                </a:lnTo>
                <a:lnTo>
                  <a:pt x="3028" y="1860"/>
                </a:lnTo>
                <a:lnTo>
                  <a:pt x="3002" y="1876"/>
                </a:lnTo>
                <a:lnTo>
                  <a:pt x="2974" y="1890"/>
                </a:lnTo>
                <a:lnTo>
                  <a:pt x="2944" y="1900"/>
                </a:lnTo>
                <a:lnTo>
                  <a:pt x="2912" y="1908"/>
                </a:lnTo>
                <a:lnTo>
                  <a:pt x="2880" y="1914"/>
                </a:lnTo>
                <a:lnTo>
                  <a:pt x="2846" y="1916"/>
                </a:lnTo>
                <a:lnTo>
                  <a:pt x="2846" y="191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0" name="Rectangle 91">
            <a:extLst>
              <a:ext uri="{FF2B5EF4-FFF2-40B4-BE49-F238E27FC236}">
                <a16:creationId xmlns:a16="http://schemas.microsoft.com/office/drawing/2014/main" id="{54144652-76FC-4011-B7F0-08D1A51E4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4471" y="9699228"/>
            <a:ext cx="2399696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안서준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1" name="Freeform 92">
            <a:extLst>
              <a:ext uri="{FF2B5EF4-FFF2-40B4-BE49-F238E27FC236}">
                <a16:creationId xmlns:a16="http://schemas.microsoft.com/office/drawing/2014/main" id="{9CC2B156-E974-472F-8603-BDABDEE83AA5}"/>
              </a:ext>
            </a:extLst>
          </p:cNvPr>
          <p:cNvSpPr>
            <a:spLocks/>
          </p:cNvSpPr>
          <p:nvPr/>
        </p:nvSpPr>
        <p:spPr bwMode="auto">
          <a:xfrm>
            <a:off x="10967646" y="10822385"/>
            <a:ext cx="2724150" cy="0"/>
          </a:xfrm>
          <a:custGeom>
            <a:avLst/>
            <a:gdLst>
              <a:gd name="T0" fmla="*/ 0 w 1716"/>
              <a:gd name="T1" fmla="*/ 1716 w 1716"/>
              <a:gd name="T2" fmla="*/ 0 w 171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716">
                <a:moveTo>
                  <a:pt x="0" y="0"/>
                </a:moveTo>
                <a:lnTo>
                  <a:pt x="17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2" name="Line 93">
            <a:extLst>
              <a:ext uri="{FF2B5EF4-FFF2-40B4-BE49-F238E27FC236}">
                <a16:creationId xmlns:a16="http://schemas.microsoft.com/office/drawing/2014/main" id="{1E984E82-6818-4499-9E77-3137D6283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7646" y="10822385"/>
            <a:ext cx="27241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3" name="Rectangle 94">
            <a:extLst>
              <a:ext uri="{FF2B5EF4-FFF2-40B4-BE49-F238E27FC236}">
                <a16:creationId xmlns:a16="http://schemas.microsoft.com/office/drawing/2014/main" id="{7C7A7B29-C410-421F-813A-6ED37836B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7646" y="10803335"/>
            <a:ext cx="2724150" cy="38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4" name="Freeform 95">
            <a:extLst>
              <a:ext uri="{FF2B5EF4-FFF2-40B4-BE49-F238E27FC236}">
                <a16:creationId xmlns:a16="http://schemas.microsoft.com/office/drawing/2014/main" id="{4672F123-B29C-4C04-AF62-8A5B7B6E0327}"/>
              </a:ext>
            </a:extLst>
          </p:cNvPr>
          <p:cNvSpPr>
            <a:spLocks/>
          </p:cNvSpPr>
          <p:nvPr/>
        </p:nvSpPr>
        <p:spPr bwMode="auto">
          <a:xfrm>
            <a:off x="10967646" y="10803335"/>
            <a:ext cx="2724150" cy="38100"/>
          </a:xfrm>
          <a:custGeom>
            <a:avLst/>
            <a:gdLst>
              <a:gd name="T0" fmla="*/ 0 w 1716"/>
              <a:gd name="T1" fmla="*/ 24 h 24"/>
              <a:gd name="T2" fmla="*/ 1716 w 1716"/>
              <a:gd name="T3" fmla="*/ 24 h 24"/>
              <a:gd name="T4" fmla="*/ 1716 w 1716"/>
              <a:gd name="T5" fmla="*/ 0 h 24"/>
              <a:gd name="T6" fmla="*/ 0 w 1716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6" h="24">
                <a:moveTo>
                  <a:pt x="0" y="24"/>
                </a:moveTo>
                <a:lnTo>
                  <a:pt x="1716" y="24"/>
                </a:lnTo>
                <a:lnTo>
                  <a:pt x="171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5" name="Freeform 96">
            <a:extLst>
              <a:ext uri="{FF2B5EF4-FFF2-40B4-BE49-F238E27FC236}">
                <a16:creationId xmlns:a16="http://schemas.microsoft.com/office/drawing/2014/main" id="{8B58BA8E-557D-47C1-89B7-8E5630958EC8}"/>
              </a:ext>
            </a:extLst>
          </p:cNvPr>
          <p:cNvSpPr>
            <a:spLocks/>
          </p:cNvSpPr>
          <p:nvPr/>
        </p:nvSpPr>
        <p:spPr bwMode="auto">
          <a:xfrm>
            <a:off x="17635146" y="9511110"/>
            <a:ext cx="5030788" cy="3041650"/>
          </a:xfrm>
          <a:custGeom>
            <a:avLst/>
            <a:gdLst>
              <a:gd name="T0" fmla="*/ 324 w 3169"/>
              <a:gd name="T1" fmla="*/ 1916 h 1916"/>
              <a:gd name="T2" fmla="*/ 292 w 3169"/>
              <a:gd name="T3" fmla="*/ 1914 h 1916"/>
              <a:gd name="T4" fmla="*/ 228 w 3169"/>
              <a:gd name="T5" fmla="*/ 1900 h 1916"/>
              <a:gd name="T6" fmla="*/ 170 w 3169"/>
              <a:gd name="T7" fmla="*/ 1876 h 1916"/>
              <a:gd name="T8" fmla="*/ 118 w 3169"/>
              <a:gd name="T9" fmla="*/ 1842 h 1916"/>
              <a:gd name="T10" fmla="*/ 74 w 3169"/>
              <a:gd name="T11" fmla="*/ 1798 h 1916"/>
              <a:gd name="T12" fmla="*/ 38 w 3169"/>
              <a:gd name="T13" fmla="*/ 1746 h 1916"/>
              <a:gd name="T14" fmla="*/ 14 w 3169"/>
              <a:gd name="T15" fmla="*/ 1688 h 1916"/>
              <a:gd name="T16" fmla="*/ 2 w 3169"/>
              <a:gd name="T17" fmla="*/ 1624 h 1916"/>
              <a:gd name="T18" fmla="*/ 0 w 3169"/>
              <a:gd name="T19" fmla="*/ 324 h 1916"/>
              <a:gd name="T20" fmla="*/ 2 w 3169"/>
              <a:gd name="T21" fmla="*/ 292 h 1916"/>
              <a:gd name="T22" fmla="*/ 14 w 3169"/>
              <a:gd name="T23" fmla="*/ 228 h 1916"/>
              <a:gd name="T24" fmla="*/ 38 w 3169"/>
              <a:gd name="T25" fmla="*/ 170 h 1916"/>
              <a:gd name="T26" fmla="*/ 74 w 3169"/>
              <a:gd name="T27" fmla="*/ 118 h 1916"/>
              <a:gd name="T28" fmla="*/ 118 w 3169"/>
              <a:gd name="T29" fmla="*/ 74 h 1916"/>
              <a:gd name="T30" fmla="*/ 170 w 3169"/>
              <a:gd name="T31" fmla="*/ 40 h 1916"/>
              <a:gd name="T32" fmla="*/ 228 w 3169"/>
              <a:gd name="T33" fmla="*/ 14 h 1916"/>
              <a:gd name="T34" fmla="*/ 292 w 3169"/>
              <a:gd name="T35" fmla="*/ 2 h 1916"/>
              <a:gd name="T36" fmla="*/ 2845 w 3169"/>
              <a:gd name="T37" fmla="*/ 0 h 1916"/>
              <a:gd name="T38" fmla="*/ 2879 w 3169"/>
              <a:gd name="T39" fmla="*/ 2 h 1916"/>
              <a:gd name="T40" fmla="*/ 2941 w 3169"/>
              <a:gd name="T41" fmla="*/ 14 h 1916"/>
              <a:gd name="T42" fmla="*/ 2999 w 3169"/>
              <a:gd name="T43" fmla="*/ 40 h 1916"/>
              <a:gd name="T44" fmla="*/ 3051 w 3169"/>
              <a:gd name="T45" fmla="*/ 74 h 1916"/>
              <a:gd name="T46" fmla="*/ 3095 w 3169"/>
              <a:gd name="T47" fmla="*/ 118 h 1916"/>
              <a:gd name="T48" fmla="*/ 3131 w 3169"/>
              <a:gd name="T49" fmla="*/ 170 h 1916"/>
              <a:gd name="T50" fmla="*/ 3155 w 3169"/>
              <a:gd name="T51" fmla="*/ 228 h 1916"/>
              <a:gd name="T52" fmla="*/ 3167 w 3169"/>
              <a:gd name="T53" fmla="*/ 292 h 1916"/>
              <a:gd name="T54" fmla="*/ 3169 w 3169"/>
              <a:gd name="T55" fmla="*/ 1590 h 1916"/>
              <a:gd name="T56" fmla="*/ 3167 w 3169"/>
              <a:gd name="T57" fmla="*/ 1624 h 1916"/>
              <a:gd name="T58" fmla="*/ 3155 w 3169"/>
              <a:gd name="T59" fmla="*/ 1688 h 1916"/>
              <a:gd name="T60" fmla="*/ 3131 w 3169"/>
              <a:gd name="T61" fmla="*/ 1746 h 1916"/>
              <a:gd name="T62" fmla="*/ 3095 w 3169"/>
              <a:gd name="T63" fmla="*/ 1798 h 1916"/>
              <a:gd name="T64" fmla="*/ 3051 w 3169"/>
              <a:gd name="T65" fmla="*/ 1842 h 1916"/>
              <a:gd name="T66" fmla="*/ 2999 w 3169"/>
              <a:gd name="T67" fmla="*/ 1876 h 1916"/>
              <a:gd name="T68" fmla="*/ 2941 w 3169"/>
              <a:gd name="T69" fmla="*/ 1900 h 1916"/>
              <a:gd name="T70" fmla="*/ 2879 w 3169"/>
              <a:gd name="T71" fmla="*/ 1914 h 1916"/>
              <a:gd name="T72" fmla="*/ 2845 w 3169"/>
              <a:gd name="T73" fmla="*/ 1916 h 1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69" h="1916">
                <a:moveTo>
                  <a:pt x="2845" y="1916"/>
                </a:moveTo>
                <a:lnTo>
                  <a:pt x="324" y="1916"/>
                </a:lnTo>
                <a:lnTo>
                  <a:pt x="324" y="1916"/>
                </a:lnTo>
                <a:lnTo>
                  <a:pt x="292" y="1914"/>
                </a:lnTo>
                <a:lnTo>
                  <a:pt x="258" y="1908"/>
                </a:lnTo>
                <a:lnTo>
                  <a:pt x="228" y="1900"/>
                </a:lnTo>
                <a:lnTo>
                  <a:pt x="198" y="1890"/>
                </a:lnTo>
                <a:lnTo>
                  <a:pt x="170" y="1876"/>
                </a:lnTo>
                <a:lnTo>
                  <a:pt x="142" y="1860"/>
                </a:lnTo>
                <a:lnTo>
                  <a:pt x="118" y="1842"/>
                </a:lnTo>
                <a:lnTo>
                  <a:pt x="94" y="1820"/>
                </a:lnTo>
                <a:lnTo>
                  <a:pt x="74" y="1798"/>
                </a:lnTo>
                <a:lnTo>
                  <a:pt x="56" y="1772"/>
                </a:lnTo>
                <a:lnTo>
                  <a:pt x="38" y="1746"/>
                </a:lnTo>
                <a:lnTo>
                  <a:pt x="26" y="1716"/>
                </a:lnTo>
                <a:lnTo>
                  <a:pt x="14" y="1688"/>
                </a:lnTo>
                <a:lnTo>
                  <a:pt x="6" y="1656"/>
                </a:lnTo>
                <a:lnTo>
                  <a:pt x="2" y="1624"/>
                </a:lnTo>
                <a:lnTo>
                  <a:pt x="0" y="1590"/>
                </a:lnTo>
                <a:lnTo>
                  <a:pt x="0" y="324"/>
                </a:lnTo>
                <a:lnTo>
                  <a:pt x="0" y="324"/>
                </a:lnTo>
                <a:lnTo>
                  <a:pt x="2" y="292"/>
                </a:lnTo>
                <a:lnTo>
                  <a:pt x="6" y="260"/>
                </a:lnTo>
                <a:lnTo>
                  <a:pt x="14" y="228"/>
                </a:lnTo>
                <a:lnTo>
                  <a:pt x="26" y="198"/>
                </a:lnTo>
                <a:lnTo>
                  <a:pt x="38" y="170"/>
                </a:lnTo>
                <a:lnTo>
                  <a:pt x="56" y="144"/>
                </a:lnTo>
                <a:lnTo>
                  <a:pt x="74" y="118"/>
                </a:lnTo>
                <a:lnTo>
                  <a:pt x="94" y="96"/>
                </a:lnTo>
                <a:lnTo>
                  <a:pt x="118" y="74"/>
                </a:lnTo>
                <a:lnTo>
                  <a:pt x="142" y="56"/>
                </a:lnTo>
                <a:lnTo>
                  <a:pt x="170" y="40"/>
                </a:lnTo>
                <a:lnTo>
                  <a:pt x="198" y="26"/>
                </a:lnTo>
                <a:lnTo>
                  <a:pt x="228" y="14"/>
                </a:lnTo>
                <a:lnTo>
                  <a:pt x="258" y="6"/>
                </a:lnTo>
                <a:lnTo>
                  <a:pt x="292" y="2"/>
                </a:lnTo>
                <a:lnTo>
                  <a:pt x="324" y="0"/>
                </a:lnTo>
                <a:lnTo>
                  <a:pt x="2845" y="0"/>
                </a:lnTo>
                <a:lnTo>
                  <a:pt x="2845" y="0"/>
                </a:lnTo>
                <a:lnTo>
                  <a:pt x="2879" y="2"/>
                </a:lnTo>
                <a:lnTo>
                  <a:pt x="2911" y="6"/>
                </a:lnTo>
                <a:lnTo>
                  <a:pt x="2941" y="14"/>
                </a:lnTo>
                <a:lnTo>
                  <a:pt x="2971" y="26"/>
                </a:lnTo>
                <a:lnTo>
                  <a:pt x="2999" y="40"/>
                </a:lnTo>
                <a:lnTo>
                  <a:pt x="3027" y="56"/>
                </a:lnTo>
                <a:lnTo>
                  <a:pt x="3051" y="74"/>
                </a:lnTo>
                <a:lnTo>
                  <a:pt x="3075" y="96"/>
                </a:lnTo>
                <a:lnTo>
                  <a:pt x="3095" y="118"/>
                </a:lnTo>
                <a:lnTo>
                  <a:pt x="3115" y="144"/>
                </a:lnTo>
                <a:lnTo>
                  <a:pt x="3131" y="170"/>
                </a:lnTo>
                <a:lnTo>
                  <a:pt x="3143" y="198"/>
                </a:lnTo>
                <a:lnTo>
                  <a:pt x="3155" y="228"/>
                </a:lnTo>
                <a:lnTo>
                  <a:pt x="3163" y="260"/>
                </a:lnTo>
                <a:lnTo>
                  <a:pt x="3167" y="292"/>
                </a:lnTo>
                <a:lnTo>
                  <a:pt x="3169" y="324"/>
                </a:lnTo>
                <a:lnTo>
                  <a:pt x="3169" y="1590"/>
                </a:lnTo>
                <a:lnTo>
                  <a:pt x="3169" y="1590"/>
                </a:lnTo>
                <a:lnTo>
                  <a:pt x="3167" y="1624"/>
                </a:lnTo>
                <a:lnTo>
                  <a:pt x="3163" y="1656"/>
                </a:lnTo>
                <a:lnTo>
                  <a:pt x="3155" y="1688"/>
                </a:lnTo>
                <a:lnTo>
                  <a:pt x="3143" y="1716"/>
                </a:lnTo>
                <a:lnTo>
                  <a:pt x="3131" y="1746"/>
                </a:lnTo>
                <a:lnTo>
                  <a:pt x="3115" y="1772"/>
                </a:lnTo>
                <a:lnTo>
                  <a:pt x="3095" y="1798"/>
                </a:lnTo>
                <a:lnTo>
                  <a:pt x="3075" y="1820"/>
                </a:lnTo>
                <a:lnTo>
                  <a:pt x="3051" y="1842"/>
                </a:lnTo>
                <a:lnTo>
                  <a:pt x="3027" y="1860"/>
                </a:lnTo>
                <a:lnTo>
                  <a:pt x="2999" y="1876"/>
                </a:lnTo>
                <a:lnTo>
                  <a:pt x="2971" y="1890"/>
                </a:lnTo>
                <a:lnTo>
                  <a:pt x="2941" y="1900"/>
                </a:lnTo>
                <a:lnTo>
                  <a:pt x="2911" y="1908"/>
                </a:lnTo>
                <a:lnTo>
                  <a:pt x="2879" y="1914"/>
                </a:lnTo>
                <a:lnTo>
                  <a:pt x="2845" y="1916"/>
                </a:lnTo>
                <a:lnTo>
                  <a:pt x="2845" y="1916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6" name="Rectangle 97">
            <a:extLst>
              <a:ext uri="{FF2B5EF4-FFF2-40B4-BE49-F238E27FC236}">
                <a16:creationId xmlns:a16="http://schemas.microsoft.com/office/drawing/2014/main" id="{9999BC28-D13E-488D-B8F7-DE7602249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5696" y="10939860"/>
            <a:ext cx="333905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ko-KR" altLang="en-US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자연어가 숫자로 바뀌는 </a:t>
            </a:r>
            <a:endParaRPr lang="en-US" altLang="ko-KR" sz="2400" b="1" dirty="0" smtClean="0">
              <a:solidFill>
                <a:srgbClr val="FFFFFF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vl="0"/>
            <a:r>
              <a:rPr lang="ko-KR" altLang="en-US" sz="2400" b="1" smtClean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과정이 신기했다</a:t>
            </a:r>
            <a:r>
              <a:rPr lang="en-US" altLang="ko-KR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kumimoji="0" lang="ko-KR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97" name="Rectangle 118">
            <a:extLst>
              <a:ext uri="{FF2B5EF4-FFF2-40B4-BE49-F238E27FC236}">
                <a16:creationId xmlns:a16="http://schemas.microsoft.com/office/drawing/2014/main" id="{901DACCA-C05A-46F2-9EA1-D5C0A5B5B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5696" y="9699228"/>
            <a:ext cx="2399696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65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오세룡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8" name="Freeform 119">
            <a:extLst>
              <a:ext uri="{FF2B5EF4-FFF2-40B4-BE49-F238E27FC236}">
                <a16:creationId xmlns:a16="http://schemas.microsoft.com/office/drawing/2014/main" id="{2A0E5488-B3B7-4337-9C83-F6E5E1C64ACA}"/>
              </a:ext>
            </a:extLst>
          </p:cNvPr>
          <p:cNvSpPr>
            <a:spLocks/>
          </p:cNvSpPr>
          <p:nvPr/>
        </p:nvSpPr>
        <p:spPr bwMode="auto">
          <a:xfrm>
            <a:off x="18225696" y="10822385"/>
            <a:ext cx="2725738" cy="0"/>
          </a:xfrm>
          <a:custGeom>
            <a:avLst/>
            <a:gdLst>
              <a:gd name="T0" fmla="*/ 0 w 1717"/>
              <a:gd name="T1" fmla="*/ 1717 w 1717"/>
              <a:gd name="T2" fmla="*/ 0 w 171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717">
                <a:moveTo>
                  <a:pt x="0" y="0"/>
                </a:moveTo>
                <a:lnTo>
                  <a:pt x="171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9" name="Line 120">
            <a:extLst>
              <a:ext uri="{FF2B5EF4-FFF2-40B4-BE49-F238E27FC236}">
                <a16:creationId xmlns:a16="http://schemas.microsoft.com/office/drawing/2014/main" id="{7A932247-13DA-42EE-A33A-9180E0B50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25696" y="10822385"/>
            <a:ext cx="27257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0" name="Rectangle 121">
            <a:extLst>
              <a:ext uri="{FF2B5EF4-FFF2-40B4-BE49-F238E27FC236}">
                <a16:creationId xmlns:a16="http://schemas.microsoft.com/office/drawing/2014/main" id="{F7DFD48E-6C4B-495C-9EFD-C86C630F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5696" y="10803335"/>
            <a:ext cx="2725738" cy="38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1" name="Freeform 122">
            <a:extLst>
              <a:ext uri="{FF2B5EF4-FFF2-40B4-BE49-F238E27FC236}">
                <a16:creationId xmlns:a16="http://schemas.microsoft.com/office/drawing/2014/main" id="{6FB2ED56-73BE-4D7A-8A5A-53A8530FB974}"/>
              </a:ext>
            </a:extLst>
          </p:cNvPr>
          <p:cNvSpPr>
            <a:spLocks/>
          </p:cNvSpPr>
          <p:nvPr/>
        </p:nvSpPr>
        <p:spPr bwMode="auto">
          <a:xfrm>
            <a:off x="18225696" y="10803335"/>
            <a:ext cx="2725738" cy="38100"/>
          </a:xfrm>
          <a:custGeom>
            <a:avLst/>
            <a:gdLst>
              <a:gd name="T0" fmla="*/ 0 w 1717"/>
              <a:gd name="T1" fmla="*/ 24 h 24"/>
              <a:gd name="T2" fmla="*/ 1717 w 1717"/>
              <a:gd name="T3" fmla="*/ 24 h 24"/>
              <a:gd name="T4" fmla="*/ 1717 w 1717"/>
              <a:gd name="T5" fmla="*/ 0 h 24"/>
              <a:gd name="T6" fmla="*/ 0 w 1717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7" h="24">
                <a:moveTo>
                  <a:pt x="0" y="24"/>
                </a:moveTo>
                <a:lnTo>
                  <a:pt x="1717" y="24"/>
                </a:lnTo>
                <a:lnTo>
                  <a:pt x="1717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4" name="Rectangle 97">
            <a:extLst>
              <a:ext uri="{FF2B5EF4-FFF2-40B4-BE49-F238E27FC236}">
                <a16:creationId xmlns:a16="http://schemas.microsoft.com/office/drawing/2014/main" id="{56234AE6-076C-4803-B229-F73277BE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8596" y="10939860"/>
            <a:ext cx="334226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ko-KR" altLang="en-US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한국어 음성을 생각보다 </a:t>
            </a:r>
            <a:endParaRPr lang="en-US" altLang="ko-KR" sz="2400" b="1" dirty="0" smtClean="0">
              <a:solidFill>
                <a:srgbClr val="FFFFFF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vl="0"/>
            <a:r>
              <a:rPr lang="ko-KR" altLang="en-US" sz="2400" b="1" dirty="0" smtClean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잘 </a:t>
            </a:r>
            <a:r>
              <a:rPr lang="ko-KR" altLang="en-US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인식해서 놀랐다</a:t>
            </a:r>
            <a:r>
              <a:rPr lang="en-US" altLang="ko-KR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endParaRPr lang="en-US" altLang="ko-KR" sz="2400" b="1" dirty="0" smtClean="0">
              <a:solidFill>
                <a:srgbClr val="FFFFFF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vl="0"/>
            <a:r>
              <a:rPr lang="ko-KR" altLang="en-US" sz="2400" b="1" dirty="0" smtClean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기술의 </a:t>
            </a:r>
            <a:r>
              <a:rPr lang="ko-KR" altLang="en-US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발전에 감탄했다</a:t>
            </a:r>
            <a:r>
              <a:rPr lang="en-US" altLang="ko-KR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kumimoji="0" lang="ko-KR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07" name="Rectangle 97">
            <a:extLst>
              <a:ext uri="{FF2B5EF4-FFF2-40B4-BE49-F238E27FC236}">
                <a16:creationId xmlns:a16="http://schemas.microsoft.com/office/drawing/2014/main" id="{2BD6BE36-F176-4FFC-B9FC-9BB706930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096" y="10939860"/>
            <a:ext cx="374140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ko-KR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CNN </a:t>
            </a:r>
            <a:r>
              <a:rPr lang="ko-KR" altLang="en-US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모델이 어려웠다</a:t>
            </a:r>
            <a:r>
              <a:rPr lang="en-US" altLang="ko-KR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endParaRPr lang="en-US" altLang="ko-KR" sz="2400" b="1" dirty="0" smtClean="0">
              <a:solidFill>
                <a:srgbClr val="FFFFFF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vl="0"/>
            <a:r>
              <a:rPr lang="ko-KR" altLang="en-US" sz="2400" b="1" dirty="0" smtClean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그래도 </a:t>
            </a:r>
            <a:r>
              <a:rPr lang="ko-KR" altLang="en-US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직접 결과물을 보니 </a:t>
            </a:r>
            <a:endParaRPr lang="en-US" altLang="ko-KR" sz="2400" b="1" dirty="0" smtClean="0">
              <a:solidFill>
                <a:srgbClr val="FFFFFF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vl="0"/>
            <a:r>
              <a:rPr lang="ko-KR" altLang="en-US" sz="2400" b="1" dirty="0" smtClean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뿌듯했다</a:t>
            </a:r>
            <a:r>
              <a:rPr lang="en-US" altLang="ko-KR" sz="2400" b="1" dirty="0">
                <a:solidFill>
                  <a:srgbClr val="FFFFFF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kumimoji="0" lang="ko-KR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62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CDE1C13D-3E46-4E09-93F8-76C542F4940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0"/>
            <a:ext cx="26228675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034012AC-7554-415F-B90C-3AD109BF7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6228675" cy="14666913"/>
          </a:xfrm>
          <a:prstGeom prst="rect">
            <a:avLst/>
          </a:prstGeom>
          <a:solidFill>
            <a:srgbClr val="79BE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1F59F735-4964-476A-8422-1DC9EA967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3137" y="7602189"/>
            <a:ext cx="11244263" cy="69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B2B40740-0E6C-4F3A-BEF4-971ED4B2CA62}"/>
              </a:ext>
            </a:extLst>
          </p:cNvPr>
          <p:cNvSpPr>
            <a:spLocks/>
          </p:cNvSpPr>
          <p:nvPr/>
        </p:nvSpPr>
        <p:spPr bwMode="auto">
          <a:xfrm>
            <a:off x="17764125" y="10721975"/>
            <a:ext cx="2736850" cy="2720975"/>
          </a:xfrm>
          <a:custGeom>
            <a:avLst/>
            <a:gdLst>
              <a:gd name="T0" fmla="*/ 22 w 1724"/>
              <a:gd name="T1" fmla="*/ 1714 h 1714"/>
              <a:gd name="T2" fmla="*/ 1724 w 1724"/>
              <a:gd name="T3" fmla="*/ 1714 h 1714"/>
              <a:gd name="T4" fmla="*/ 1724 w 1724"/>
              <a:gd name="T5" fmla="*/ 22 h 1714"/>
              <a:gd name="T6" fmla="*/ 1724 w 1724"/>
              <a:gd name="T7" fmla="*/ 22 h 1714"/>
              <a:gd name="T8" fmla="*/ 1722 w 1724"/>
              <a:gd name="T9" fmla="*/ 14 h 1714"/>
              <a:gd name="T10" fmla="*/ 1718 w 1724"/>
              <a:gd name="T11" fmla="*/ 8 h 1714"/>
              <a:gd name="T12" fmla="*/ 1712 w 1724"/>
              <a:gd name="T13" fmla="*/ 2 h 1714"/>
              <a:gd name="T14" fmla="*/ 1702 w 1724"/>
              <a:gd name="T15" fmla="*/ 0 h 1714"/>
              <a:gd name="T16" fmla="*/ 1702 w 1724"/>
              <a:gd name="T17" fmla="*/ 0 h 1714"/>
              <a:gd name="T18" fmla="*/ 1694 w 1724"/>
              <a:gd name="T19" fmla="*/ 2 h 1714"/>
              <a:gd name="T20" fmla="*/ 1688 w 1724"/>
              <a:gd name="T21" fmla="*/ 8 h 1714"/>
              <a:gd name="T22" fmla="*/ 1682 w 1724"/>
              <a:gd name="T23" fmla="*/ 14 h 1714"/>
              <a:gd name="T24" fmla="*/ 1680 w 1724"/>
              <a:gd name="T25" fmla="*/ 22 h 1714"/>
              <a:gd name="T26" fmla="*/ 1680 w 1724"/>
              <a:gd name="T27" fmla="*/ 1670 h 1714"/>
              <a:gd name="T28" fmla="*/ 22 w 1724"/>
              <a:gd name="T29" fmla="*/ 1670 h 1714"/>
              <a:gd name="T30" fmla="*/ 22 w 1724"/>
              <a:gd name="T31" fmla="*/ 1670 h 1714"/>
              <a:gd name="T32" fmla="*/ 14 w 1724"/>
              <a:gd name="T33" fmla="*/ 1672 h 1714"/>
              <a:gd name="T34" fmla="*/ 8 w 1724"/>
              <a:gd name="T35" fmla="*/ 1678 h 1714"/>
              <a:gd name="T36" fmla="*/ 2 w 1724"/>
              <a:gd name="T37" fmla="*/ 1684 h 1714"/>
              <a:gd name="T38" fmla="*/ 0 w 1724"/>
              <a:gd name="T39" fmla="*/ 1692 h 1714"/>
              <a:gd name="T40" fmla="*/ 0 w 1724"/>
              <a:gd name="T41" fmla="*/ 1692 h 1714"/>
              <a:gd name="T42" fmla="*/ 2 w 1724"/>
              <a:gd name="T43" fmla="*/ 1700 h 1714"/>
              <a:gd name="T44" fmla="*/ 8 w 1724"/>
              <a:gd name="T45" fmla="*/ 1708 h 1714"/>
              <a:gd name="T46" fmla="*/ 14 w 1724"/>
              <a:gd name="T47" fmla="*/ 1712 h 1714"/>
              <a:gd name="T48" fmla="*/ 22 w 1724"/>
              <a:gd name="T49" fmla="*/ 1714 h 1714"/>
              <a:gd name="T50" fmla="*/ 22 w 1724"/>
              <a:gd name="T51" fmla="*/ 1714 h 1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24" h="1714">
                <a:moveTo>
                  <a:pt x="22" y="1714"/>
                </a:moveTo>
                <a:lnTo>
                  <a:pt x="1724" y="1714"/>
                </a:lnTo>
                <a:lnTo>
                  <a:pt x="1724" y="22"/>
                </a:lnTo>
                <a:lnTo>
                  <a:pt x="1724" y="22"/>
                </a:lnTo>
                <a:lnTo>
                  <a:pt x="1722" y="14"/>
                </a:lnTo>
                <a:lnTo>
                  <a:pt x="1718" y="8"/>
                </a:lnTo>
                <a:lnTo>
                  <a:pt x="1712" y="2"/>
                </a:lnTo>
                <a:lnTo>
                  <a:pt x="1702" y="0"/>
                </a:lnTo>
                <a:lnTo>
                  <a:pt x="1702" y="0"/>
                </a:lnTo>
                <a:lnTo>
                  <a:pt x="1694" y="2"/>
                </a:lnTo>
                <a:lnTo>
                  <a:pt x="1688" y="8"/>
                </a:lnTo>
                <a:lnTo>
                  <a:pt x="1682" y="14"/>
                </a:lnTo>
                <a:lnTo>
                  <a:pt x="1680" y="22"/>
                </a:lnTo>
                <a:lnTo>
                  <a:pt x="1680" y="1670"/>
                </a:lnTo>
                <a:lnTo>
                  <a:pt x="22" y="1670"/>
                </a:lnTo>
                <a:lnTo>
                  <a:pt x="22" y="1670"/>
                </a:lnTo>
                <a:lnTo>
                  <a:pt x="14" y="1672"/>
                </a:lnTo>
                <a:lnTo>
                  <a:pt x="8" y="1678"/>
                </a:lnTo>
                <a:lnTo>
                  <a:pt x="2" y="1684"/>
                </a:lnTo>
                <a:lnTo>
                  <a:pt x="0" y="1692"/>
                </a:lnTo>
                <a:lnTo>
                  <a:pt x="0" y="1692"/>
                </a:lnTo>
                <a:lnTo>
                  <a:pt x="2" y="1700"/>
                </a:lnTo>
                <a:lnTo>
                  <a:pt x="8" y="1708"/>
                </a:lnTo>
                <a:lnTo>
                  <a:pt x="14" y="1712"/>
                </a:lnTo>
                <a:lnTo>
                  <a:pt x="22" y="1714"/>
                </a:lnTo>
                <a:lnTo>
                  <a:pt x="22" y="17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07BB83F3-E309-4BDC-8C50-D5D654F79BF7}"/>
              </a:ext>
            </a:extLst>
          </p:cNvPr>
          <p:cNvSpPr>
            <a:spLocks/>
          </p:cNvSpPr>
          <p:nvPr/>
        </p:nvSpPr>
        <p:spPr bwMode="auto">
          <a:xfrm>
            <a:off x="5646737" y="952500"/>
            <a:ext cx="2471738" cy="2459038"/>
          </a:xfrm>
          <a:custGeom>
            <a:avLst/>
            <a:gdLst>
              <a:gd name="T0" fmla="*/ 22 w 1557"/>
              <a:gd name="T1" fmla="*/ 1549 h 1549"/>
              <a:gd name="T2" fmla="*/ 22 w 1557"/>
              <a:gd name="T3" fmla="*/ 1549 h 1549"/>
              <a:gd name="T4" fmla="*/ 30 w 1557"/>
              <a:gd name="T5" fmla="*/ 1547 h 1549"/>
              <a:gd name="T6" fmla="*/ 38 w 1557"/>
              <a:gd name="T7" fmla="*/ 1543 h 1549"/>
              <a:gd name="T8" fmla="*/ 42 w 1557"/>
              <a:gd name="T9" fmla="*/ 1535 h 1549"/>
              <a:gd name="T10" fmla="*/ 44 w 1557"/>
              <a:gd name="T11" fmla="*/ 1527 h 1549"/>
              <a:gd name="T12" fmla="*/ 44 w 1557"/>
              <a:gd name="T13" fmla="*/ 44 h 1549"/>
              <a:gd name="T14" fmla="*/ 1535 w 1557"/>
              <a:gd name="T15" fmla="*/ 44 h 1549"/>
              <a:gd name="T16" fmla="*/ 1535 w 1557"/>
              <a:gd name="T17" fmla="*/ 44 h 1549"/>
              <a:gd name="T18" fmla="*/ 1543 w 1557"/>
              <a:gd name="T19" fmla="*/ 42 h 1549"/>
              <a:gd name="T20" fmla="*/ 1549 w 1557"/>
              <a:gd name="T21" fmla="*/ 38 h 1549"/>
              <a:gd name="T22" fmla="*/ 1555 w 1557"/>
              <a:gd name="T23" fmla="*/ 32 h 1549"/>
              <a:gd name="T24" fmla="*/ 1557 w 1557"/>
              <a:gd name="T25" fmla="*/ 22 h 1549"/>
              <a:gd name="T26" fmla="*/ 1557 w 1557"/>
              <a:gd name="T27" fmla="*/ 22 h 1549"/>
              <a:gd name="T28" fmla="*/ 1555 w 1557"/>
              <a:gd name="T29" fmla="*/ 14 h 1549"/>
              <a:gd name="T30" fmla="*/ 1549 w 1557"/>
              <a:gd name="T31" fmla="*/ 8 h 1549"/>
              <a:gd name="T32" fmla="*/ 1543 w 1557"/>
              <a:gd name="T33" fmla="*/ 2 h 1549"/>
              <a:gd name="T34" fmla="*/ 1535 w 1557"/>
              <a:gd name="T35" fmla="*/ 0 h 1549"/>
              <a:gd name="T36" fmla="*/ 0 w 1557"/>
              <a:gd name="T37" fmla="*/ 0 h 1549"/>
              <a:gd name="T38" fmla="*/ 0 w 1557"/>
              <a:gd name="T39" fmla="*/ 1527 h 1549"/>
              <a:gd name="T40" fmla="*/ 0 w 1557"/>
              <a:gd name="T41" fmla="*/ 1527 h 1549"/>
              <a:gd name="T42" fmla="*/ 2 w 1557"/>
              <a:gd name="T43" fmla="*/ 1535 h 1549"/>
              <a:gd name="T44" fmla="*/ 6 w 1557"/>
              <a:gd name="T45" fmla="*/ 1543 h 1549"/>
              <a:gd name="T46" fmla="*/ 14 w 1557"/>
              <a:gd name="T47" fmla="*/ 1547 h 1549"/>
              <a:gd name="T48" fmla="*/ 22 w 1557"/>
              <a:gd name="T49" fmla="*/ 1549 h 1549"/>
              <a:gd name="T50" fmla="*/ 22 w 1557"/>
              <a:gd name="T51" fmla="*/ 1549 h 1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57" h="1549">
                <a:moveTo>
                  <a:pt x="22" y="1549"/>
                </a:moveTo>
                <a:lnTo>
                  <a:pt x="22" y="1549"/>
                </a:lnTo>
                <a:lnTo>
                  <a:pt x="30" y="1547"/>
                </a:lnTo>
                <a:lnTo>
                  <a:pt x="38" y="1543"/>
                </a:lnTo>
                <a:lnTo>
                  <a:pt x="42" y="1535"/>
                </a:lnTo>
                <a:lnTo>
                  <a:pt x="44" y="1527"/>
                </a:lnTo>
                <a:lnTo>
                  <a:pt x="44" y="44"/>
                </a:lnTo>
                <a:lnTo>
                  <a:pt x="1535" y="44"/>
                </a:lnTo>
                <a:lnTo>
                  <a:pt x="1535" y="44"/>
                </a:lnTo>
                <a:lnTo>
                  <a:pt x="1543" y="42"/>
                </a:lnTo>
                <a:lnTo>
                  <a:pt x="1549" y="38"/>
                </a:lnTo>
                <a:lnTo>
                  <a:pt x="1555" y="32"/>
                </a:lnTo>
                <a:lnTo>
                  <a:pt x="1557" y="22"/>
                </a:lnTo>
                <a:lnTo>
                  <a:pt x="1557" y="22"/>
                </a:lnTo>
                <a:lnTo>
                  <a:pt x="1555" y="14"/>
                </a:lnTo>
                <a:lnTo>
                  <a:pt x="1549" y="8"/>
                </a:lnTo>
                <a:lnTo>
                  <a:pt x="1543" y="2"/>
                </a:lnTo>
                <a:lnTo>
                  <a:pt x="1535" y="0"/>
                </a:lnTo>
                <a:lnTo>
                  <a:pt x="0" y="0"/>
                </a:lnTo>
                <a:lnTo>
                  <a:pt x="0" y="1527"/>
                </a:lnTo>
                <a:lnTo>
                  <a:pt x="0" y="1527"/>
                </a:lnTo>
                <a:lnTo>
                  <a:pt x="2" y="1535"/>
                </a:lnTo>
                <a:lnTo>
                  <a:pt x="6" y="1543"/>
                </a:lnTo>
                <a:lnTo>
                  <a:pt x="14" y="1547"/>
                </a:lnTo>
                <a:lnTo>
                  <a:pt x="22" y="1549"/>
                </a:lnTo>
                <a:lnTo>
                  <a:pt x="22" y="15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A922475A-C1BC-43F9-AE76-059CD1ECF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49" y="4730402"/>
            <a:ext cx="127711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600" b="1" dirty="0" smtClean="0">
                <a:solidFill>
                  <a:srgbClr val="4D4D4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질문 받겠습니다</a:t>
            </a:r>
            <a:r>
              <a:rPr lang="en-US" altLang="ko-KR" sz="13600" b="1" dirty="0" smtClean="0">
                <a:solidFill>
                  <a:srgbClr val="4D4D4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33">
            <a:extLst>
              <a:ext uri="{FF2B5EF4-FFF2-40B4-BE49-F238E27FC236}">
                <a16:creationId xmlns:a16="http://schemas.microsoft.com/office/drawing/2014/main" id="{68253C2F-64EE-406C-83BC-86F575D75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5275" y="7848252"/>
            <a:ext cx="8197757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감사합니다</a:t>
            </a:r>
            <a:r>
              <a:rPr kumimoji="0" lang="en-US" altLang="ko-KR" sz="125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348C3781-B092-4ED5-807A-FF6B6440A6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AD02E9B-79D9-4541-8B87-B7D8EC98B848}"/>
              </a:ext>
            </a:extLst>
          </p:cNvPr>
          <p:cNvSpPr>
            <a:spLocks/>
          </p:cNvSpPr>
          <p:nvPr/>
        </p:nvSpPr>
        <p:spPr bwMode="auto">
          <a:xfrm>
            <a:off x="23493413" y="1139825"/>
            <a:ext cx="1812925" cy="2092325"/>
          </a:xfrm>
          <a:custGeom>
            <a:avLst/>
            <a:gdLst>
              <a:gd name="T0" fmla="*/ 860 w 1142"/>
              <a:gd name="T1" fmla="*/ 0 h 1318"/>
              <a:gd name="T2" fmla="*/ 0 w 1142"/>
              <a:gd name="T3" fmla="*/ 1318 h 1318"/>
              <a:gd name="T4" fmla="*/ 282 w 1142"/>
              <a:gd name="T5" fmla="*/ 1318 h 1318"/>
              <a:gd name="T6" fmla="*/ 1142 w 1142"/>
              <a:gd name="T7" fmla="*/ 0 h 1318"/>
              <a:gd name="T8" fmla="*/ 860 w 1142"/>
              <a:gd name="T9" fmla="*/ 0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2" h="1318">
                <a:moveTo>
                  <a:pt x="860" y="0"/>
                </a:moveTo>
                <a:lnTo>
                  <a:pt x="0" y="1318"/>
                </a:lnTo>
                <a:lnTo>
                  <a:pt x="282" y="1318"/>
                </a:lnTo>
                <a:lnTo>
                  <a:pt x="1142" y="0"/>
                </a:lnTo>
                <a:lnTo>
                  <a:pt x="860" y="0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9040939-30FB-4E01-9CA6-9D2ECCFBAC2E}"/>
              </a:ext>
            </a:extLst>
          </p:cNvPr>
          <p:cNvSpPr>
            <a:spLocks/>
          </p:cNvSpPr>
          <p:nvPr/>
        </p:nvSpPr>
        <p:spPr bwMode="auto">
          <a:xfrm>
            <a:off x="973138" y="1139825"/>
            <a:ext cx="23425150" cy="2092325"/>
          </a:xfrm>
          <a:custGeom>
            <a:avLst/>
            <a:gdLst>
              <a:gd name="T0" fmla="*/ 860 w 14756"/>
              <a:gd name="T1" fmla="*/ 1318 h 1318"/>
              <a:gd name="T2" fmla="*/ 6579 w 14756"/>
              <a:gd name="T3" fmla="*/ 1318 h 1318"/>
              <a:gd name="T4" fmla="*/ 13896 w 14756"/>
              <a:gd name="T5" fmla="*/ 1318 h 1318"/>
              <a:gd name="T6" fmla="*/ 14756 w 14756"/>
              <a:gd name="T7" fmla="*/ 0 h 1318"/>
              <a:gd name="T8" fmla="*/ 0 w 14756"/>
              <a:gd name="T9" fmla="*/ 0 h 1318"/>
              <a:gd name="T10" fmla="*/ 860 w 14756"/>
              <a:gd name="T11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56" h="1318">
                <a:moveTo>
                  <a:pt x="860" y="1318"/>
                </a:moveTo>
                <a:lnTo>
                  <a:pt x="6579" y="1318"/>
                </a:lnTo>
                <a:lnTo>
                  <a:pt x="13896" y="1318"/>
                </a:lnTo>
                <a:lnTo>
                  <a:pt x="14756" y="0"/>
                </a:lnTo>
                <a:lnTo>
                  <a:pt x="0" y="0"/>
                </a:lnTo>
                <a:lnTo>
                  <a:pt x="860" y="1318"/>
                </a:lnTo>
                <a:close/>
              </a:path>
            </a:pathLst>
          </a:custGeom>
          <a:solidFill>
            <a:srgbClr val="068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2D5452D-CC54-42D8-A32D-759D8444241E}"/>
              </a:ext>
            </a:extLst>
          </p:cNvPr>
          <p:cNvSpPr>
            <a:spLocks/>
          </p:cNvSpPr>
          <p:nvPr/>
        </p:nvSpPr>
        <p:spPr bwMode="auto">
          <a:xfrm>
            <a:off x="969963" y="0"/>
            <a:ext cx="3479800" cy="3232150"/>
          </a:xfrm>
          <a:custGeom>
            <a:avLst/>
            <a:gdLst>
              <a:gd name="T0" fmla="*/ 862 w 2192"/>
              <a:gd name="T1" fmla="*/ 2036 h 2036"/>
              <a:gd name="T2" fmla="*/ 0 w 2192"/>
              <a:gd name="T3" fmla="*/ 718 h 2036"/>
              <a:gd name="T4" fmla="*/ 470 w 2192"/>
              <a:gd name="T5" fmla="*/ 0 h 2036"/>
              <a:gd name="T6" fmla="*/ 2192 w 2192"/>
              <a:gd name="T7" fmla="*/ 0 h 2036"/>
              <a:gd name="T8" fmla="*/ 862 w 2192"/>
              <a:gd name="T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2" h="2036">
                <a:moveTo>
                  <a:pt x="862" y="2036"/>
                </a:moveTo>
                <a:lnTo>
                  <a:pt x="0" y="718"/>
                </a:lnTo>
                <a:lnTo>
                  <a:pt x="470" y="0"/>
                </a:lnTo>
                <a:lnTo>
                  <a:pt x="2192" y="0"/>
                </a:lnTo>
                <a:lnTo>
                  <a:pt x="862" y="2036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9681" name="그룹 29680">
            <a:extLst>
              <a:ext uri="{FF2B5EF4-FFF2-40B4-BE49-F238E27FC236}">
                <a16:creationId xmlns:a16="http://schemas.microsoft.com/office/drawing/2014/main" id="{0A93F201-0E64-41B3-B422-2F5E42E26232}"/>
              </a:ext>
            </a:extLst>
          </p:cNvPr>
          <p:cNvGrpSpPr/>
          <p:nvPr/>
        </p:nvGrpSpPr>
        <p:grpSpPr>
          <a:xfrm>
            <a:off x="2535238" y="4197350"/>
            <a:ext cx="4237038" cy="4894263"/>
            <a:chOff x="2535238" y="4197350"/>
            <a:chExt cx="4237038" cy="4894263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075854-FC19-4505-93AC-8FCA0382C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288" y="6213475"/>
              <a:ext cx="2422525" cy="2363788"/>
            </a:xfrm>
            <a:custGeom>
              <a:avLst/>
              <a:gdLst>
                <a:gd name="T0" fmla="*/ 1486 w 1526"/>
                <a:gd name="T1" fmla="*/ 1489 h 1489"/>
                <a:gd name="T2" fmla="*/ 40 w 1526"/>
                <a:gd name="T3" fmla="*/ 1489 h 1489"/>
                <a:gd name="T4" fmla="*/ 0 w 1526"/>
                <a:gd name="T5" fmla="*/ 1395 h 1489"/>
                <a:gd name="T6" fmla="*/ 0 w 1526"/>
                <a:gd name="T7" fmla="*/ 0 h 1489"/>
                <a:gd name="T8" fmla="*/ 1526 w 1526"/>
                <a:gd name="T9" fmla="*/ 0 h 1489"/>
                <a:gd name="T10" fmla="*/ 1526 w 1526"/>
                <a:gd name="T11" fmla="*/ 1395 h 1489"/>
                <a:gd name="T12" fmla="*/ 1486 w 1526"/>
                <a:gd name="T13" fmla="*/ 1489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6" h="1489">
                  <a:moveTo>
                    <a:pt x="1486" y="1489"/>
                  </a:moveTo>
                  <a:lnTo>
                    <a:pt x="40" y="1489"/>
                  </a:lnTo>
                  <a:lnTo>
                    <a:pt x="0" y="1395"/>
                  </a:lnTo>
                  <a:lnTo>
                    <a:pt x="0" y="0"/>
                  </a:lnTo>
                  <a:lnTo>
                    <a:pt x="1526" y="0"/>
                  </a:lnTo>
                  <a:lnTo>
                    <a:pt x="1526" y="1395"/>
                  </a:lnTo>
                  <a:lnTo>
                    <a:pt x="1486" y="1489"/>
                  </a:lnTo>
                  <a:close/>
                </a:path>
              </a:pathLst>
            </a:custGeom>
            <a:solidFill>
              <a:srgbClr val="0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0814B21-91EB-4389-A531-6EFE8EF87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613" y="9031288"/>
              <a:ext cx="1539875" cy="60325"/>
            </a:xfrm>
            <a:custGeom>
              <a:avLst/>
              <a:gdLst>
                <a:gd name="T0" fmla="*/ 40 w 970"/>
                <a:gd name="T1" fmla="*/ 38 h 38"/>
                <a:gd name="T2" fmla="*/ 930 w 970"/>
                <a:gd name="T3" fmla="*/ 38 h 38"/>
                <a:gd name="T4" fmla="*/ 970 w 970"/>
                <a:gd name="T5" fmla="*/ 0 h 38"/>
                <a:gd name="T6" fmla="*/ 0 w 970"/>
                <a:gd name="T7" fmla="*/ 0 h 38"/>
                <a:gd name="T8" fmla="*/ 40 w 970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0" h="38">
                  <a:moveTo>
                    <a:pt x="40" y="38"/>
                  </a:moveTo>
                  <a:lnTo>
                    <a:pt x="930" y="38"/>
                  </a:lnTo>
                  <a:lnTo>
                    <a:pt x="970" y="0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0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BE322E2-0702-4172-9457-5E7797131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8907463"/>
              <a:ext cx="1790700" cy="60325"/>
            </a:xfrm>
            <a:custGeom>
              <a:avLst/>
              <a:gdLst>
                <a:gd name="T0" fmla="*/ 38 w 1128"/>
                <a:gd name="T1" fmla="*/ 38 h 38"/>
                <a:gd name="T2" fmla="*/ 1088 w 1128"/>
                <a:gd name="T3" fmla="*/ 38 h 38"/>
                <a:gd name="T4" fmla="*/ 1128 w 1128"/>
                <a:gd name="T5" fmla="*/ 0 h 38"/>
                <a:gd name="T6" fmla="*/ 0 w 1128"/>
                <a:gd name="T7" fmla="*/ 0 h 38"/>
                <a:gd name="T8" fmla="*/ 38 w 1128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8">
                  <a:moveTo>
                    <a:pt x="38" y="38"/>
                  </a:moveTo>
                  <a:lnTo>
                    <a:pt x="1088" y="38"/>
                  </a:lnTo>
                  <a:lnTo>
                    <a:pt x="1128" y="0"/>
                  </a:lnTo>
                  <a:lnTo>
                    <a:pt x="0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0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487B11A-D2A9-4B4A-A7D1-71231C21C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788" y="8783638"/>
              <a:ext cx="2041525" cy="63500"/>
            </a:xfrm>
            <a:custGeom>
              <a:avLst/>
              <a:gdLst>
                <a:gd name="T0" fmla="*/ 40 w 1286"/>
                <a:gd name="T1" fmla="*/ 40 h 40"/>
                <a:gd name="T2" fmla="*/ 1246 w 1286"/>
                <a:gd name="T3" fmla="*/ 40 h 40"/>
                <a:gd name="T4" fmla="*/ 1286 w 1286"/>
                <a:gd name="T5" fmla="*/ 0 h 40"/>
                <a:gd name="T6" fmla="*/ 0 w 1286"/>
                <a:gd name="T7" fmla="*/ 0 h 40"/>
                <a:gd name="T8" fmla="*/ 40 w 1286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6" h="40">
                  <a:moveTo>
                    <a:pt x="40" y="40"/>
                  </a:moveTo>
                  <a:lnTo>
                    <a:pt x="1246" y="40"/>
                  </a:lnTo>
                  <a:lnTo>
                    <a:pt x="1286" y="0"/>
                  </a:lnTo>
                  <a:lnTo>
                    <a:pt x="0" y="0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rgbClr val="0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48D352D-6F86-4B28-BBA4-9D616E165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6788" y="8662988"/>
              <a:ext cx="2295525" cy="60325"/>
            </a:xfrm>
            <a:custGeom>
              <a:avLst/>
              <a:gdLst>
                <a:gd name="T0" fmla="*/ 0 w 1446"/>
                <a:gd name="T1" fmla="*/ 0 h 38"/>
                <a:gd name="T2" fmla="*/ 40 w 1446"/>
                <a:gd name="T3" fmla="*/ 38 h 38"/>
                <a:gd name="T4" fmla="*/ 1406 w 1446"/>
                <a:gd name="T5" fmla="*/ 38 h 38"/>
                <a:gd name="T6" fmla="*/ 1446 w 1446"/>
                <a:gd name="T7" fmla="*/ 0 h 38"/>
                <a:gd name="T8" fmla="*/ 0 w 1446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6" h="38">
                  <a:moveTo>
                    <a:pt x="0" y="0"/>
                  </a:moveTo>
                  <a:lnTo>
                    <a:pt x="40" y="38"/>
                  </a:lnTo>
                  <a:lnTo>
                    <a:pt x="1406" y="38"/>
                  </a:lnTo>
                  <a:lnTo>
                    <a:pt x="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678BF2A2-1E2D-4AD8-A291-BBBADBF52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5238" y="4197350"/>
              <a:ext cx="4237038" cy="4237038"/>
            </a:xfrm>
            <a:custGeom>
              <a:avLst/>
              <a:gdLst>
                <a:gd name="T0" fmla="*/ 2667 w 2669"/>
                <a:gd name="T1" fmla="*/ 1404 h 2669"/>
                <a:gd name="T2" fmla="*/ 2643 w 2669"/>
                <a:gd name="T3" fmla="*/ 1604 h 2669"/>
                <a:gd name="T4" fmla="*/ 2589 w 2669"/>
                <a:gd name="T5" fmla="*/ 1794 h 2669"/>
                <a:gd name="T6" fmla="*/ 2510 w 2669"/>
                <a:gd name="T7" fmla="*/ 1972 h 2669"/>
                <a:gd name="T8" fmla="*/ 2406 w 2669"/>
                <a:gd name="T9" fmla="*/ 2133 h 2669"/>
                <a:gd name="T10" fmla="*/ 2280 w 2669"/>
                <a:gd name="T11" fmla="*/ 2279 h 2669"/>
                <a:gd name="T12" fmla="*/ 2134 w 2669"/>
                <a:gd name="T13" fmla="*/ 2403 h 2669"/>
                <a:gd name="T14" fmla="*/ 1972 w 2669"/>
                <a:gd name="T15" fmla="*/ 2509 h 2669"/>
                <a:gd name="T16" fmla="*/ 1794 w 2669"/>
                <a:gd name="T17" fmla="*/ 2589 h 2669"/>
                <a:gd name="T18" fmla="*/ 1604 w 2669"/>
                <a:gd name="T19" fmla="*/ 2643 h 2669"/>
                <a:gd name="T20" fmla="*/ 1404 w 2669"/>
                <a:gd name="T21" fmla="*/ 2667 h 2669"/>
                <a:gd name="T22" fmla="*/ 1266 w 2669"/>
                <a:gd name="T23" fmla="*/ 2667 h 2669"/>
                <a:gd name="T24" fmla="*/ 1066 w 2669"/>
                <a:gd name="T25" fmla="*/ 2643 h 2669"/>
                <a:gd name="T26" fmla="*/ 876 w 2669"/>
                <a:gd name="T27" fmla="*/ 2589 h 2669"/>
                <a:gd name="T28" fmla="*/ 698 w 2669"/>
                <a:gd name="T29" fmla="*/ 2509 h 2669"/>
                <a:gd name="T30" fmla="*/ 536 w 2669"/>
                <a:gd name="T31" fmla="*/ 2403 h 2669"/>
                <a:gd name="T32" fmla="*/ 390 w 2669"/>
                <a:gd name="T33" fmla="*/ 2279 h 2669"/>
                <a:gd name="T34" fmla="*/ 264 w 2669"/>
                <a:gd name="T35" fmla="*/ 2133 h 2669"/>
                <a:gd name="T36" fmla="*/ 160 w 2669"/>
                <a:gd name="T37" fmla="*/ 1972 h 2669"/>
                <a:gd name="T38" fmla="*/ 80 w 2669"/>
                <a:gd name="T39" fmla="*/ 1794 h 2669"/>
                <a:gd name="T40" fmla="*/ 26 w 2669"/>
                <a:gd name="T41" fmla="*/ 1604 h 2669"/>
                <a:gd name="T42" fmla="*/ 2 w 2669"/>
                <a:gd name="T43" fmla="*/ 1404 h 2669"/>
                <a:gd name="T44" fmla="*/ 2 w 2669"/>
                <a:gd name="T45" fmla="*/ 1266 h 2669"/>
                <a:gd name="T46" fmla="*/ 26 w 2669"/>
                <a:gd name="T47" fmla="*/ 1066 h 2669"/>
                <a:gd name="T48" fmla="*/ 80 w 2669"/>
                <a:gd name="T49" fmla="*/ 876 h 2669"/>
                <a:gd name="T50" fmla="*/ 160 w 2669"/>
                <a:gd name="T51" fmla="*/ 698 h 2669"/>
                <a:gd name="T52" fmla="*/ 264 w 2669"/>
                <a:gd name="T53" fmla="*/ 536 h 2669"/>
                <a:gd name="T54" fmla="*/ 390 w 2669"/>
                <a:gd name="T55" fmla="*/ 390 h 2669"/>
                <a:gd name="T56" fmla="*/ 536 w 2669"/>
                <a:gd name="T57" fmla="*/ 264 h 2669"/>
                <a:gd name="T58" fmla="*/ 698 w 2669"/>
                <a:gd name="T59" fmla="*/ 160 h 2669"/>
                <a:gd name="T60" fmla="*/ 876 w 2669"/>
                <a:gd name="T61" fmla="*/ 80 h 2669"/>
                <a:gd name="T62" fmla="*/ 1066 w 2669"/>
                <a:gd name="T63" fmla="*/ 26 h 2669"/>
                <a:gd name="T64" fmla="*/ 1266 w 2669"/>
                <a:gd name="T65" fmla="*/ 0 h 2669"/>
                <a:gd name="T66" fmla="*/ 1404 w 2669"/>
                <a:gd name="T67" fmla="*/ 0 h 2669"/>
                <a:gd name="T68" fmla="*/ 1604 w 2669"/>
                <a:gd name="T69" fmla="*/ 26 h 2669"/>
                <a:gd name="T70" fmla="*/ 1794 w 2669"/>
                <a:gd name="T71" fmla="*/ 80 h 2669"/>
                <a:gd name="T72" fmla="*/ 1972 w 2669"/>
                <a:gd name="T73" fmla="*/ 160 h 2669"/>
                <a:gd name="T74" fmla="*/ 2134 w 2669"/>
                <a:gd name="T75" fmla="*/ 264 h 2669"/>
                <a:gd name="T76" fmla="*/ 2280 w 2669"/>
                <a:gd name="T77" fmla="*/ 390 h 2669"/>
                <a:gd name="T78" fmla="*/ 2406 w 2669"/>
                <a:gd name="T79" fmla="*/ 536 h 2669"/>
                <a:gd name="T80" fmla="*/ 2510 w 2669"/>
                <a:gd name="T81" fmla="*/ 698 h 2669"/>
                <a:gd name="T82" fmla="*/ 2589 w 2669"/>
                <a:gd name="T83" fmla="*/ 876 h 2669"/>
                <a:gd name="T84" fmla="*/ 2643 w 2669"/>
                <a:gd name="T85" fmla="*/ 1066 h 2669"/>
                <a:gd name="T86" fmla="*/ 2667 w 2669"/>
                <a:gd name="T87" fmla="*/ 1266 h 2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9" h="2669">
                  <a:moveTo>
                    <a:pt x="2669" y="1334"/>
                  </a:moveTo>
                  <a:lnTo>
                    <a:pt x="2669" y="1334"/>
                  </a:lnTo>
                  <a:lnTo>
                    <a:pt x="2667" y="1404"/>
                  </a:lnTo>
                  <a:lnTo>
                    <a:pt x="2663" y="1472"/>
                  </a:lnTo>
                  <a:lnTo>
                    <a:pt x="2655" y="1538"/>
                  </a:lnTo>
                  <a:lnTo>
                    <a:pt x="2643" y="1604"/>
                  </a:lnTo>
                  <a:lnTo>
                    <a:pt x="2627" y="1668"/>
                  </a:lnTo>
                  <a:lnTo>
                    <a:pt x="2609" y="1732"/>
                  </a:lnTo>
                  <a:lnTo>
                    <a:pt x="2589" y="1794"/>
                  </a:lnTo>
                  <a:lnTo>
                    <a:pt x="2565" y="1854"/>
                  </a:lnTo>
                  <a:lnTo>
                    <a:pt x="2537" y="1914"/>
                  </a:lnTo>
                  <a:lnTo>
                    <a:pt x="2510" y="1972"/>
                  </a:lnTo>
                  <a:lnTo>
                    <a:pt x="2478" y="2027"/>
                  </a:lnTo>
                  <a:lnTo>
                    <a:pt x="2442" y="2081"/>
                  </a:lnTo>
                  <a:lnTo>
                    <a:pt x="2406" y="2133"/>
                  </a:lnTo>
                  <a:lnTo>
                    <a:pt x="2366" y="2183"/>
                  </a:lnTo>
                  <a:lnTo>
                    <a:pt x="2324" y="2231"/>
                  </a:lnTo>
                  <a:lnTo>
                    <a:pt x="2280" y="2279"/>
                  </a:lnTo>
                  <a:lnTo>
                    <a:pt x="2234" y="2323"/>
                  </a:lnTo>
                  <a:lnTo>
                    <a:pt x="2184" y="2365"/>
                  </a:lnTo>
                  <a:lnTo>
                    <a:pt x="2134" y="2403"/>
                  </a:lnTo>
                  <a:lnTo>
                    <a:pt x="2082" y="2441"/>
                  </a:lnTo>
                  <a:lnTo>
                    <a:pt x="2028" y="2475"/>
                  </a:lnTo>
                  <a:lnTo>
                    <a:pt x="1972" y="2509"/>
                  </a:lnTo>
                  <a:lnTo>
                    <a:pt x="1914" y="2537"/>
                  </a:lnTo>
                  <a:lnTo>
                    <a:pt x="1854" y="2565"/>
                  </a:lnTo>
                  <a:lnTo>
                    <a:pt x="1794" y="2589"/>
                  </a:lnTo>
                  <a:lnTo>
                    <a:pt x="1732" y="2609"/>
                  </a:lnTo>
                  <a:lnTo>
                    <a:pt x="1668" y="2627"/>
                  </a:lnTo>
                  <a:lnTo>
                    <a:pt x="1604" y="2643"/>
                  </a:lnTo>
                  <a:lnTo>
                    <a:pt x="1538" y="2653"/>
                  </a:lnTo>
                  <a:lnTo>
                    <a:pt x="1472" y="2663"/>
                  </a:lnTo>
                  <a:lnTo>
                    <a:pt x="1404" y="2667"/>
                  </a:lnTo>
                  <a:lnTo>
                    <a:pt x="1336" y="2669"/>
                  </a:lnTo>
                  <a:lnTo>
                    <a:pt x="1336" y="2669"/>
                  </a:lnTo>
                  <a:lnTo>
                    <a:pt x="1266" y="2667"/>
                  </a:lnTo>
                  <a:lnTo>
                    <a:pt x="1198" y="2663"/>
                  </a:lnTo>
                  <a:lnTo>
                    <a:pt x="1132" y="2653"/>
                  </a:lnTo>
                  <a:lnTo>
                    <a:pt x="1066" y="2643"/>
                  </a:lnTo>
                  <a:lnTo>
                    <a:pt x="1002" y="2627"/>
                  </a:lnTo>
                  <a:lnTo>
                    <a:pt x="938" y="2609"/>
                  </a:lnTo>
                  <a:lnTo>
                    <a:pt x="876" y="2589"/>
                  </a:lnTo>
                  <a:lnTo>
                    <a:pt x="816" y="2565"/>
                  </a:lnTo>
                  <a:lnTo>
                    <a:pt x="756" y="2537"/>
                  </a:lnTo>
                  <a:lnTo>
                    <a:pt x="698" y="2509"/>
                  </a:lnTo>
                  <a:lnTo>
                    <a:pt x="642" y="2475"/>
                  </a:lnTo>
                  <a:lnTo>
                    <a:pt x="588" y="2441"/>
                  </a:lnTo>
                  <a:lnTo>
                    <a:pt x="536" y="2403"/>
                  </a:lnTo>
                  <a:lnTo>
                    <a:pt x="486" y="2365"/>
                  </a:lnTo>
                  <a:lnTo>
                    <a:pt x="438" y="2323"/>
                  </a:lnTo>
                  <a:lnTo>
                    <a:pt x="390" y="2279"/>
                  </a:lnTo>
                  <a:lnTo>
                    <a:pt x="346" y="2231"/>
                  </a:lnTo>
                  <a:lnTo>
                    <a:pt x="304" y="2183"/>
                  </a:lnTo>
                  <a:lnTo>
                    <a:pt x="264" y="2133"/>
                  </a:lnTo>
                  <a:lnTo>
                    <a:pt x="228" y="2081"/>
                  </a:lnTo>
                  <a:lnTo>
                    <a:pt x="192" y="2027"/>
                  </a:lnTo>
                  <a:lnTo>
                    <a:pt x="160" y="1972"/>
                  </a:lnTo>
                  <a:lnTo>
                    <a:pt x="132" y="1914"/>
                  </a:lnTo>
                  <a:lnTo>
                    <a:pt x="104" y="1854"/>
                  </a:lnTo>
                  <a:lnTo>
                    <a:pt x="80" y="1794"/>
                  </a:lnTo>
                  <a:lnTo>
                    <a:pt x="60" y="1732"/>
                  </a:lnTo>
                  <a:lnTo>
                    <a:pt x="42" y="1668"/>
                  </a:lnTo>
                  <a:lnTo>
                    <a:pt x="26" y="1604"/>
                  </a:lnTo>
                  <a:lnTo>
                    <a:pt x="16" y="1538"/>
                  </a:lnTo>
                  <a:lnTo>
                    <a:pt x="6" y="1472"/>
                  </a:lnTo>
                  <a:lnTo>
                    <a:pt x="2" y="1404"/>
                  </a:lnTo>
                  <a:lnTo>
                    <a:pt x="0" y="1334"/>
                  </a:lnTo>
                  <a:lnTo>
                    <a:pt x="0" y="1334"/>
                  </a:lnTo>
                  <a:lnTo>
                    <a:pt x="2" y="1266"/>
                  </a:lnTo>
                  <a:lnTo>
                    <a:pt x="6" y="1198"/>
                  </a:lnTo>
                  <a:lnTo>
                    <a:pt x="16" y="1132"/>
                  </a:lnTo>
                  <a:lnTo>
                    <a:pt x="26" y="1066"/>
                  </a:lnTo>
                  <a:lnTo>
                    <a:pt x="42" y="1000"/>
                  </a:lnTo>
                  <a:lnTo>
                    <a:pt x="60" y="938"/>
                  </a:lnTo>
                  <a:lnTo>
                    <a:pt x="80" y="876"/>
                  </a:lnTo>
                  <a:lnTo>
                    <a:pt x="104" y="814"/>
                  </a:lnTo>
                  <a:lnTo>
                    <a:pt x="132" y="756"/>
                  </a:lnTo>
                  <a:lnTo>
                    <a:pt x="160" y="698"/>
                  </a:lnTo>
                  <a:lnTo>
                    <a:pt x="192" y="642"/>
                  </a:lnTo>
                  <a:lnTo>
                    <a:pt x="228" y="588"/>
                  </a:lnTo>
                  <a:lnTo>
                    <a:pt x="264" y="536"/>
                  </a:lnTo>
                  <a:lnTo>
                    <a:pt x="304" y="486"/>
                  </a:lnTo>
                  <a:lnTo>
                    <a:pt x="346" y="436"/>
                  </a:lnTo>
                  <a:lnTo>
                    <a:pt x="390" y="390"/>
                  </a:lnTo>
                  <a:lnTo>
                    <a:pt x="438" y="346"/>
                  </a:lnTo>
                  <a:lnTo>
                    <a:pt x="486" y="304"/>
                  </a:lnTo>
                  <a:lnTo>
                    <a:pt x="536" y="264"/>
                  </a:lnTo>
                  <a:lnTo>
                    <a:pt x="588" y="228"/>
                  </a:lnTo>
                  <a:lnTo>
                    <a:pt x="642" y="192"/>
                  </a:lnTo>
                  <a:lnTo>
                    <a:pt x="698" y="160"/>
                  </a:lnTo>
                  <a:lnTo>
                    <a:pt x="756" y="130"/>
                  </a:lnTo>
                  <a:lnTo>
                    <a:pt x="816" y="104"/>
                  </a:lnTo>
                  <a:lnTo>
                    <a:pt x="876" y="80"/>
                  </a:lnTo>
                  <a:lnTo>
                    <a:pt x="938" y="60"/>
                  </a:lnTo>
                  <a:lnTo>
                    <a:pt x="1002" y="42"/>
                  </a:lnTo>
                  <a:lnTo>
                    <a:pt x="1066" y="26"/>
                  </a:lnTo>
                  <a:lnTo>
                    <a:pt x="1132" y="14"/>
                  </a:lnTo>
                  <a:lnTo>
                    <a:pt x="1198" y="6"/>
                  </a:lnTo>
                  <a:lnTo>
                    <a:pt x="1266" y="0"/>
                  </a:lnTo>
                  <a:lnTo>
                    <a:pt x="1336" y="0"/>
                  </a:lnTo>
                  <a:lnTo>
                    <a:pt x="1336" y="0"/>
                  </a:lnTo>
                  <a:lnTo>
                    <a:pt x="1404" y="0"/>
                  </a:lnTo>
                  <a:lnTo>
                    <a:pt x="1472" y="6"/>
                  </a:lnTo>
                  <a:lnTo>
                    <a:pt x="1538" y="14"/>
                  </a:lnTo>
                  <a:lnTo>
                    <a:pt x="1604" y="26"/>
                  </a:lnTo>
                  <a:lnTo>
                    <a:pt x="1668" y="42"/>
                  </a:lnTo>
                  <a:lnTo>
                    <a:pt x="1732" y="60"/>
                  </a:lnTo>
                  <a:lnTo>
                    <a:pt x="1794" y="80"/>
                  </a:lnTo>
                  <a:lnTo>
                    <a:pt x="1854" y="104"/>
                  </a:lnTo>
                  <a:lnTo>
                    <a:pt x="1914" y="130"/>
                  </a:lnTo>
                  <a:lnTo>
                    <a:pt x="1972" y="160"/>
                  </a:lnTo>
                  <a:lnTo>
                    <a:pt x="2028" y="192"/>
                  </a:lnTo>
                  <a:lnTo>
                    <a:pt x="2082" y="228"/>
                  </a:lnTo>
                  <a:lnTo>
                    <a:pt x="2134" y="264"/>
                  </a:lnTo>
                  <a:lnTo>
                    <a:pt x="2184" y="304"/>
                  </a:lnTo>
                  <a:lnTo>
                    <a:pt x="2234" y="346"/>
                  </a:lnTo>
                  <a:lnTo>
                    <a:pt x="2280" y="390"/>
                  </a:lnTo>
                  <a:lnTo>
                    <a:pt x="2324" y="436"/>
                  </a:lnTo>
                  <a:lnTo>
                    <a:pt x="2366" y="486"/>
                  </a:lnTo>
                  <a:lnTo>
                    <a:pt x="2406" y="536"/>
                  </a:lnTo>
                  <a:lnTo>
                    <a:pt x="2442" y="588"/>
                  </a:lnTo>
                  <a:lnTo>
                    <a:pt x="2478" y="642"/>
                  </a:lnTo>
                  <a:lnTo>
                    <a:pt x="2510" y="698"/>
                  </a:lnTo>
                  <a:lnTo>
                    <a:pt x="2537" y="756"/>
                  </a:lnTo>
                  <a:lnTo>
                    <a:pt x="2565" y="814"/>
                  </a:lnTo>
                  <a:lnTo>
                    <a:pt x="2589" y="876"/>
                  </a:lnTo>
                  <a:lnTo>
                    <a:pt x="2609" y="938"/>
                  </a:lnTo>
                  <a:lnTo>
                    <a:pt x="2627" y="1000"/>
                  </a:lnTo>
                  <a:lnTo>
                    <a:pt x="2643" y="1066"/>
                  </a:lnTo>
                  <a:lnTo>
                    <a:pt x="2655" y="1132"/>
                  </a:lnTo>
                  <a:lnTo>
                    <a:pt x="2663" y="1198"/>
                  </a:lnTo>
                  <a:lnTo>
                    <a:pt x="2667" y="1266"/>
                  </a:lnTo>
                  <a:lnTo>
                    <a:pt x="2669" y="1334"/>
                  </a:lnTo>
                  <a:lnTo>
                    <a:pt x="2669" y="1334"/>
                  </a:lnTo>
                  <a:close/>
                </a:path>
              </a:pathLst>
            </a:custGeom>
            <a:solidFill>
              <a:srgbClr val="0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682" name="그룹 29681">
            <a:extLst>
              <a:ext uri="{FF2B5EF4-FFF2-40B4-BE49-F238E27FC236}">
                <a16:creationId xmlns:a16="http://schemas.microsoft.com/office/drawing/2014/main" id="{C0A1127E-C189-45B5-A242-A81745654088}"/>
              </a:ext>
            </a:extLst>
          </p:cNvPr>
          <p:cNvGrpSpPr/>
          <p:nvPr/>
        </p:nvGrpSpPr>
        <p:grpSpPr>
          <a:xfrm>
            <a:off x="8004176" y="4197350"/>
            <a:ext cx="4241800" cy="4894263"/>
            <a:chOff x="8004176" y="4197350"/>
            <a:chExt cx="4241800" cy="4894263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DECCB956-085E-4788-B2C0-29B46D12A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5401" y="6213475"/>
              <a:ext cx="2419350" cy="2363788"/>
            </a:xfrm>
            <a:custGeom>
              <a:avLst/>
              <a:gdLst>
                <a:gd name="T0" fmla="*/ 1484 w 1524"/>
                <a:gd name="T1" fmla="*/ 1489 h 1489"/>
                <a:gd name="T2" fmla="*/ 40 w 1524"/>
                <a:gd name="T3" fmla="*/ 1489 h 1489"/>
                <a:gd name="T4" fmla="*/ 0 w 1524"/>
                <a:gd name="T5" fmla="*/ 1395 h 1489"/>
                <a:gd name="T6" fmla="*/ 0 w 1524"/>
                <a:gd name="T7" fmla="*/ 0 h 1489"/>
                <a:gd name="T8" fmla="*/ 1524 w 1524"/>
                <a:gd name="T9" fmla="*/ 0 h 1489"/>
                <a:gd name="T10" fmla="*/ 1524 w 1524"/>
                <a:gd name="T11" fmla="*/ 1395 h 1489"/>
                <a:gd name="T12" fmla="*/ 1484 w 1524"/>
                <a:gd name="T13" fmla="*/ 1489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4" h="1489">
                  <a:moveTo>
                    <a:pt x="1484" y="1489"/>
                  </a:moveTo>
                  <a:lnTo>
                    <a:pt x="40" y="1489"/>
                  </a:lnTo>
                  <a:lnTo>
                    <a:pt x="0" y="1395"/>
                  </a:lnTo>
                  <a:lnTo>
                    <a:pt x="0" y="0"/>
                  </a:lnTo>
                  <a:lnTo>
                    <a:pt x="1524" y="0"/>
                  </a:lnTo>
                  <a:lnTo>
                    <a:pt x="1524" y="1395"/>
                  </a:lnTo>
                  <a:lnTo>
                    <a:pt x="1484" y="1489"/>
                  </a:lnTo>
                  <a:close/>
                </a:path>
              </a:pathLst>
            </a:custGeom>
            <a:solidFill>
              <a:srgbClr val="068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4B40C54-EF83-4A81-A143-C754D6FB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726" y="9031288"/>
              <a:ext cx="1539875" cy="60325"/>
            </a:xfrm>
            <a:custGeom>
              <a:avLst/>
              <a:gdLst>
                <a:gd name="T0" fmla="*/ 40 w 970"/>
                <a:gd name="T1" fmla="*/ 38 h 38"/>
                <a:gd name="T2" fmla="*/ 930 w 970"/>
                <a:gd name="T3" fmla="*/ 38 h 38"/>
                <a:gd name="T4" fmla="*/ 970 w 970"/>
                <a:gd name="T5" fmla="*/ 0 h 38"/>
                <a:gd name="T6" fmla="*/ 0 w 970"/>
                <a:gd name="T7" fmla="*/ 0 h 38"/>
                <a:gd name="T8" fmla="*/ 40 w 970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0" h="38">
                  <a:moveTo>
                    <a:pt x="40" y="38"/>
                  </a:moveTo>
                  <a:lnTo>
                    <a:pt x="930" y="38"/>
                  </a:lnTo>
                  <a:lnTo>
                    <a:pt x="970" y="0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068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D8061F8-7568-46CC-BA2A-4A095C43F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6" y="8907463"/>
              <a:ext cx="1790700" cy="60325"/>
            </a:xfrm>
            <a:custGeom>
              <a:avLst/>
              <a:gdLst>
                <a:gd name="T0" fmla="*/ 40 w 1128"/>
                <a:gd name="T1" fmla="*/ 38 h 38"/>
                <a:gd name="T2" fmla="*/ 1088 w 1128"/>
                <a:gd name="T3" fmla="*/ 38 h 38"/>
                <a:gd name="T4" fmla="*/ 1128 w 1128"/>
                <a:gd name="T5" fmla="*/ 0 h 38"/>
                <a:gd name="T6" fmla="*/ 0 w 1128"/>
                <a:gd name="T7" fmla="*/ 0 h 38"/>
                <a:gd name="T8" fmla="*/ 40 w 1128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8">
                  <a:moveTo>
                    <a:pt x="40" y="38"/>
                  </a:moveTo>
                  <a:lnTo>
                    <a:pt x="1088" y="38"/>
                  </a:lnTo>
                  <a:lnTo>
                    <a:pt x="1128" y="0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068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88C1A3B-2A3A-422E-A5BF-F3A5E11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5901" y="8783638"/>
              <a:ext cx="2041525" cy="63500"/>
            </a:xfrm>
            <a:custGeom>
              <a:avLst/>
              <a:gdLst>
                <a:gd name="T0" fmla="*/ 38 w 1286"/>
                <a:gd name="T1" fmla="*/ 40 h 40"/>
                <a:gd name="T2" fmla="*/ 1246 w 1286"/>
                <a:gd name="T3" fmla="*/ 40 h 40"/>
                <a:gd name="T4" fmla="*/ 1286 w 1286"/>
                <a:gd name="T5" fmla="*/ 0 h 40"/>
                <a:gd name="T6" fmla="*/ 0 w 1286"/>
                <a:gd name="T7" fmla="*/ 0 h 40"/>
                <a:gd name="T8" fmla="*/ 38 w 1286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6" h="40">
                  <a:moveTo>
                    <a:pt x="38" y="40"/>
                  </a:moveTo>
                  <a:lnTo>
                    <a:pt x="1246" y="40"/>
                  </a:lnTo>
                  <a:lnTo>
                    <a:pt x="1286" y="0"/>
                  </a:lnTo>
                  <a:lnTo>
                    <a:pt x="0" y="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068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F54489C-FA6F-485D-B8B4-8E723BC85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8901" y="8662988"/>
              <a:ext cx="2292350" cy="60325"/>
            </a:xfrm>
            <a:custGeom>
              <a:avLst/>
              <a:gdLst>
                <a:gd name="T0" fmla="*/ 0 w 1444"/>
                <a:gd name="T1" fmla="*/ 0 h 38"/>
                <a:gd name="T2" fmla="*/ 40 w 1444"/>
                <a:gd name="T3" fmla="*/ 38 h 38"/>
                <a:gd name="T4" fmla="*/ 1406 w 1444"/>
                <a:gd name="T5" fmla="*/ 38 h 38"/>
                <a:gd name="T6" fmla="*/ 1444 w 1444"/>
                <a:gd name="T7" fmla="*/ 0 h 38"/>
                <a:gd name="T8" fmla="*/ 0 w 144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38">
                  <a:moveTo>
                    <a:pt x="0" y="0"/>
                  </a:moveTo>
                  <a:lnTo>
                    <a:pt x="40" y="38"/>
                  </a:lnTo>
                  <a:lnTo>
                    <a:pt x="1406" y="38"/>
                  </a:lnTo>
                  <a:lnTo>
                    <a:pt x="14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8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000BD40-9967-4BE6-8F41-C589911C3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4176" y="4197350"/>
              <a:ext cx="4241800" cy="4237038"/>
            </a:xfrm>
            <a:custGeom>
              <a:avLst/>
              <a:gdLst>
                <a:gd name="T0" fmla="*/ 2670 w 2672"/>
                <a:gd name="T1" fmla="*/ 1404 h 2669"/>
                <a:gd name="T2" fmla="*/ 2644 w 2672"/>
                <a:gd name="T3" fmla="*/ 1604 h 2669"/>
                <a:gd name="T4" fmla="*/ 2590 w 2672"/>
                <a:gd name="T5" fmla="*/ 1794 h 2669"/>
                <a:gd name="T6" fmla="*/ 2510 w 2672"/>
                <a:gd name="T7" fmla="*/ 1972 h 2669"/>
                <a:gd name="T8" fmla="*/ 2406 w 2672"/>
                <a:gd name="T9" fmla="*/ 2133 h 2669"/>
                <a:gd name="T10" fmla="*/ 2280 w 2672"/>
                <a:gd name="T11" fmla="*/ 2279 h 2669"/>
                <a:gd name="T12" fmla="*/ 2136 w 2672"/>
                <a:gd name="T13" fmla="*/ 2403 h 2669"/>
                <a:gd name="T14" fmla="*/ 1974 w 2672"/>
                <a:gd name="T15" fmla="*/ 2509 h 2669"/>
                <a:gd name="T16" fmla="*/ 1796 w 2672"/>
                <a:gd name="T17" fmla="*/ 2589 h 2669"/>
                <a:gd name="T18" fmla="*/ 1606 w 2672"/>
                <a:gd name="T19" fmla="*/ 2643 h 2669"/>
                <a:gd name="T20" fmla="*/ 1406 w 2672"/>
                <a:gd name="T21" fmla="*/ 2667 h 2669"/>
                <a:gd name="T22" fmla="*/ 1268 w 2672"/>
                <a:gd name="T23" fmla="*/ 2667 h 2669"/>
                <a:gd name="T24" fmla="*/ 1068 w 2672"/>
                <a:gd name="T25" fmla="*/ 2643 h 2669"/>
                <a:gd name="T26" fmla="*/ 878 w 2672"/>
                <a:gd name="T27" fmla="*/ 2589 h 2669"/>
                <a:gd name="T28" fmla="*/ 700 w 2672"/>
                <a:gd name="T29" fmla="*/ 2509 h 2669"/>
                <a:gd name="T30" fmla="*/ 538 w 2672"/>
                <a:gd name="T31" fmla="*/ 2403 h 2669"/>
                <a:gd name="T32" fmla="*/ 392 w 2672"/>
                <a:gd name="T33" fmla="*/ 2279 h 2669"/>
                <a:gd name="T34" fmla="*/ 266 w 2672"/>
                <a:gd name="T35" fmla="*/ 2133 h 2669"/>
                <a:gd name="T36" fmla="*/ 162 w 2672"/>
                <a:gd name="T37" fmla="*/ 1972 h 2669"/>
                <a:gd name="T38" fmla="*/ 82 w 2672"/>
                <a:gd name="T39" fmla="*/ 1794 h 2669"/>
                <a:gd name="T40" fmla="*/ 28 w 2672"/>
                <a:gd name="T41" fmla="*/ 1604 h 2669"/>
                <a:gd name="T42" fmla="*/ 2 w 2672"/>
                <a:gd name="T43" fmla="*/ 1404 h 2669"/>
                <a:gd name="T44" fmla="*/ 2 w 2672"/>
                <a:gd name="T45" fmla="*/ 1266 h 2669"/>
                <a:gd name="T46" fmla="*/ 28 w 2672"/>
                <a:gd name="T47" fmla="*/ 1066 h 2669"/>
                <a:gd name="T48" fmla="*/ 82 w 2672"/>
                <a:gd name="T49" fmla="*/ 876 h 2669"/>
                <a:gd name="T50" fmla="*/ 162 w 2672"/>
                <a:gd name="T51" fmla="*/ 698 h 2669"/>
                <a:gd name="T52" fmla="*/ 266 w 2672"/>
                <a:gd name="T53" fmla="*/ 536 h 2669"/>
                <a:gd name="T54" fmla="*/ 392 w 2672"/>
                <a:gd name="T55" fmla="*/ 390 h 2669"/>
                <a:gd name="T56" fmla="*/ 538 w 2672"/>
                <a:gd name="T57" fmla="*/ 264 h 2669"/>
                <a:gd name="T58" fmla="*/ 700 w 2672"/>
                <a:gd name="T59" fmla="*/ 160 h 2669"/>
                <a:gd name="T60" fmla="*/ 878 w 2672"/>
                <a:gd name="T61" fmla="*/ 80 h 2669"/>
                <a:gd name="T62" fmla="*/ 1068 w 2672"/>
                <a:gd name="T63" fmla="*/ 26 h 2669"/>
                <a:gd name="T64" fmla="*/ 1268 w 2672"/>
                <a:gd name="T65" fmla="*/ 0 h 2669"/>
                <a:gd name="T66" fmla="*/ 1406 w 2672"/>
                <a:gd name="T67" fmla="*/ 0 h 2669"/>
                <a:gd name="T68" fmla="*/ 1606 w 2672"/>
                <a:gd name="T69" fmla="*/ 26 h 2669"/>
                <a:gd name="T70" fmla="*/ 1796 w 2672"/>
                <a:gd name="T71" fmla="*/ 80 h 2669"/>
                <a:gd name="T72" fmla="*/ 1974 w 2672"/>
                <a:gd name="T73" fmla="*/ 160 h 2669"/>
                <a:gd name="T74" fmla="*/ 2136 w 2672"/>
                <a:gd name="T75" fmla="*/ 264 h 2669"/>
                <a:gd name="T76" fmla="*/ 2280 w 2672"/>
                <a:gd name="T77" fmla="*/ 390 h 2669"/>
                <a:gd name="T78" fmla="*/ 2406 w 2672"/>
                <a:gd name="T79" fmla="*/ 536 h 2669"/>
                <a:gd name="T80" fmla="*/ 2510 w 2672"/>
                <a:gd name="T81" fmla="*/ 698 h 2669"/>
                <a:gd name="T82" fmla="*/ 2590 w 2672"/>
                <a:gd name="T83" fmla="*/ 876 h 2669"/>
                <a:gd name="T84" fmla="*/ 2644 w 2672"/>
                <a:gd name="T85" fmla="*/ 1066 h 2669"/>
                <a:gd name="T86" fmla="*/ 2670 w 2672"/>
                <a:gd name="T87" fmla="*/ 1266 h 2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72" h="2669">
                  <a:moveTo>
                    <a:pt x="2672" y="1334"/>
                  </a:moveTo>
                  <a:lnTo>
                    <a:pt x="2672" y="1334"/>
                  </a:lnTo>
                  <a:lnTo>
                    <a:pt x="2670" y="1404"/>
                  </a:lnTo>
                  <a:lnTo>
                    <a:pt x="2666" y="1472"/>
                  </a:lnTo>
                  <a:lnTo>
                    <a:pt x="2656" y="1538"/>
                  </a:lnTo>
                  <a:lnTo>
                    <a:pt x="2644" y="1604"/>
                  </a:lnTo>
                  <a:lnTo>
                    <a:pt x="2630" y="1668"/>
                  </a:lnTo>
                  <a:lnTo>
                    <a:pt x="2612" y="1732"/>
                  </a:lnTo>
                  <a:lnTo>
                    <a:pt x="2590" y="1794"/>
                  </a:lnTo>
                  <a:lnTo>
                    <a:pt x="2568" y="1854"/>
                  </a:lnTo>
                  <a:lnTo>
                    <a:pt x="2540" y="1914"/>
                  </a:lnTo>
                  <a:lnTo>
                    <a:pt x="2510" y="1972"/>
                  </a:lnTo>
                  <a:lnTo>
                    <a:pt x="2478" y="2027"/>
                  </a:lnTo>
                  <a:lnTo>
                    <a:pt x="2444" y="2081"/>
                  </a:lnTo>
                  <a:lnTo>
                    <a:pt x="2406" y="2133"/>
                  </a:lnTo>
                  <a:lnTo>
                    <a:pt x="2366" y="2183"/>
                  </a:lnTo>
                  <a:lnTo>
                    <a:pt x="2326" y="2231"/>
                  </a:lnTo>
                  <a:lnTo>
                    <a:pt x="2280" y="2279"/>
                  </a:lnTo>
                  <a:lnTo>
                    <a:pt x="2234" y="2323"/>
                  </a:lnTo>
                  <a:lnTo>
                    <a:pt x="2186" y="2365"/>
                  </a:lnTo>
                  <a:lnTo>
                    <a:pt x="2136" y="2403"/>
                  </a:lnTo>
                  <a:lnTo>
                    <a:pt x="2084" y="2441"/>
                  </a:lnTo>
                  <a:lnTo>
                    <a:pt x="2028" y="2475"/>
                  </a:lnTo>
                  <a:lnTo>
                    <a:pt x="1974" y="2509"/>
                  </a:lnTo>
                  <a:lnTo>
                    <a:pt x="1916" y="2537"/>
                  </a:lnTo>
                  <a:lnTo>
                    <a:pt x="1856" y="2565"/>
                  </a:lnTo>
                  <a:lnTo>
                    <a:pt x="1796" y="2589"/>
                  </a:lnTo>
                  <a:lnTo>
                    <a:pt x="1734" y="2609"/>
                  </a:lnTo>
                  <a:lnTo>
                    <a:pt x="1670" y="2627"/>
                  </a:lnTo>
                  <a:lnTo>
                    <a:pt x="1606" y="2643"/>
                  </a:lnTo>
                  <a:lnTo>
                    <a:pt x="1540" y="2653"/>
                  </a:lnTo>
                  <a:lnTo>
                    <a:pt x="1474" y="2663"/>
                  </a:lnTo>
                  <a:lnTo>
                    <a:pt x="1406" y="2667"/>
                  </a:lnTo>
                  <a:lnTo>
                    <a:pt x="1336" y="2669"/>
                  </a:lnTo>
                  <a:lnTo>
                    <a:pt x="1336" y="2669"/>
                  </a:lnTo>
                  <a:lnTo>
                    <a:pt x="1268" y="2667"/>
                  </a:lnTo>
                  <a:lnTo>
                    <a:pt x="1200" y="2663"/>
                  </a:lnTo>
                  <a:lnTo>
                    <a:pt x="1134" y="2653"/>
                  </a:lnTo>
                  <a:lnTo>
                    <a:pt x="1068" y="2643"/>
                  </a:lnTo>
                  <a:lnTo>
                    <a:pt x="1002" y="2627"/>
                  </a:lnTo>
                  <a:lnTo>
                    <a:pt x="940" y="2609"/>
                  </a:lnTo>
                  <a:lnTo>
                    <a:pt x="878" y="2589"/>
                  </a:lnTo>
                  <a:lnTo>
                    <a:pt x="816" y="2565"/>
                  </a:lnTo>
                  <a:lnTo>
                    <a:pt x="758" y="2537"/>
                  </a:lnTo>
                  <a:lnTo>
                    <a:pt x="700" y="2509"/>
                  </a:lnTo>
                  <a:lnTo>
                    <a:pt x="644" y="2475"/>
                  </a:lnTo>
                  <a:lnTo>
                    <a:pt x="590" y="2441"/>
                  </a:lnTo>
                  <a:lnTo>
                    <a:pt x="538" y="2403"/>
                  </a:lnTo>
                  <a:lnTo>
                    <a:pt x="486" y="2365"/>
                  </a:lnTo>
                  <a:lnTo>
                    <a:pt x="438" y="2323"/>
                  </a:lnTo>
                  <a:lnTo>
                    <a:pt x="392" y="2279"/>
                  </a:lnTo>
                  <a:lnTo>
                    <a:pt x="348" y="2231"/>
                  </a:lnTo>
                  <a:lnTo>
                    <a:pt x="306" y="2183"/>
                  </a:lnTo>
                  <a:lnTo>
                    <a:pt x="266" y="2133"/>
                  </a:lnTo>
                  <a:lnTo>
                    <a:pt x="228" y="2081"/>
                  </a:lnTo>
                  <a:lnTo>
                    <a:pt x="194" y="2027"/>
                  </a:lnTo>
                  <a:lnTo>
                    <a:pt x="162" y="1972"/>
                  </a:lnTo>
                  <a:lnTo>
                    <a:pt x="132" y="1914"/>
                  </a:lnTo>
                  <a:lnTo>
                    <a:pt x="106" y="1854"/>
                  </a:lnTo>
                  <a:lnTo>
                    <a:pt x="82" y="1794"/>
                  </a:lnTo>
                  <a:lnTo>
                    <a:pt x="60" y="1732"/>
                  </a:lnTo>
                  <a:lnTo>
                    <a:pt x="42" y="1668"/>
                  </a:lnTo>
                  <a:lnTo>
                    <a:pt x="28" y="1604"/>
                  </a:lnTo>
                  <a:lnTo>
                    <a:pt x="16" y="1538"/>
                  </a:lnTo>
                  <a:lnTo>
                    <a:pt x="8" y="1472"/>
                  </a:lnTo>
                  <a:lnTo>
                    <a:pt x="2" y="1404"/>
                  </a:lnTo>
                  <a:lnTo>
                    <a:pt x="0" y="1334"/>
                  </a:lnTo>
                  <a:lnTo>
                    <a:pt x="0" y="1334"/>
                  </a:lnTo>
                  <a:lnTo>
                    <a:pt x="2" y="1266"/>
                  </a:lnTo>
                  <a:lnTo>
                    <a:pt x="8" y="1198"/>
                  </a:lnTo>
                  <a:lnTo>
                    <a:pt x="16" y="1132"/>
                  </a:lnTo>
                  <a:lnTo>
                    <a:pt x="28" y="1066"/>
                  </a:lnTo>
                  <a:lnTo>
                    <a:pt x="42" y="1000"/>
                  </a:lnTo>
                  <a:lnTo>
                    <a:pt x="60" y="938"/>
                  </a:lnTo>
                  <a:lnTo>
                    <a:pt x="82" y="876"/>
                  </a:lnTo>
                  <a:lnTo>
                    <a:pt x="106" y="814"/>
                  </a:lnTo>
                  <a:lnTo>
                    <a:pt x="132" y="756"/>
                  </a:lnTo>
                  <a:lnTo>
                    <a:pt x="162" y="698"/>
                  </a:lnTo>
                  <a:lnTo>
                    <a:pt x="194" y="642"/>
                  </a:lnTo>
                  <a:lnTo>
                    <a:pt x="228" y="588"/>
                  </a:lnTo>
                  <a:lnTo>
                    <a:pt x="266" y="536"/>
                  </a:lnTo>
                  <a:lnTo>
                    <a:pt x="306" y="486"/>
                  </a:lnTo>
                  <a:lnTo>
                    <a:pt x="348" y="436"/>
                  </a:lnTo>
                  <a:lnTo>
                    <a:pt x="392" y="390"/>
                  </a:lnTo>
                  <a:lnTo>
                    <a:pt x="438" y="346"/>
                  </a:lnTo>
                  <a:lnTo>
                    <a:pt x="486" y="304"/>
                  </a:lnTo>
                  <a:lnTo>
                    <a:pt x="538" y="264"/>
                  </a:lnTo>
                  <a:lnTo>
                    <a:pt x="590" y="228"/>
                  </a:lnTo>
                  <a:lnTo>
                    <a:pt x="644" y="192"/>
                  </a:lnTo>
                  <a:lnTo>
                    <a:pt x="700" y="160"/>
                  </a:lnTo>
                  <a:lnTo>
                    <a:pt x="758" y="130"/>
                  </a:lnTo>
                  <a:lnTo>
                    <a:pt x="816" y="104"/>
                  </a:lnTo>
                  <a:lnTo>
                    <a:pt x="878" y="80"/>
                  </a:lnTo>
                  <a:lnTo>
                    <a:pt x="940" y="60"/>
                  </a:lnTo>
                  <a:lnTo>
                    <a:pt x="1002" y="42"/>
                  </a:lnTo>
                  <a:lnTo>
                    <a:pt x="1068" y="26"/>
                  </a:lnTo>
                  <a:lnTo>
                    <a:pt x="1134" y="14"/>
                  </a:lnTo>
                  <a:lnTo>
                    <a:pt x="1200" y="6"/>
                  </a:lnTo>
                  <a:lnTo>
                    <a:pt x="1268" y="0"/>
                  </a:lnTo>
                  <a:lnTo>
                    <a:pt x="1336" y="0"/>
                  </a:lnTo>
                  <a:lnTo>
                    <a:pt x="1336" y="0"/>
                  </a:lnTo>
                  <a:lnTo>
                    <a:pt x="1406" y="0"/>
                  </a:lnTo>
                  <a:lnTo>
                    <a:pt x="1474" y="6"/>
                  </a:lnTo>
                  <a:lnTo>
                    <a:pt x="1540" y="14"/>
                  </a:lnTo>
                  <a:lnTo>
                    <a:pt x="1606" y="26"/>
                  </a:lnTo>
                  <a:lnTo>
                    <a:pt x="1670" y="42"/>
                  </a:lnTo>
                  <a:lnTo>
                    <a:pt x="1734" y="60"/>
                  </a:lnTo>
                  <a:lnTo>
                    <a:pt x="1796" y="80"/>
                  </a:lnTo>
                  <a:lnTo>
                    <a:pt x="1856" y="104"/>
                  </a:lnTo>
                  <a:lnTo>
                    <a:pt x="1916" y="130"/>
                  </a:lnTo>
                  <a:lnTo>
                    <a:pt x="1974" y="160"/>
                  </a:lnTo>
                  <a:lnTo>
                    <a:pt x="2028" y="192"/>
                  </a:lnTo>
                  <a:lnTo>
                    <a:pt x="2084" y="228"/>
                  </a:lnTo>
                  <a:lnTo>
                    <a:pt x="2136" y="264"/>
                  </a:lnTo>
                  <a:lnTo>
                    <a:pt x="2186" y="304"/>
                  </a:lnTo>
                  <a:lnTo>
                    <a:pt x="2234" y="346"/>
                  </a:lnTo>
                  <a:lnTo>
                    <a:pt x="2280" y="390"/>
                  </a:lnTo>
                  <a:lnTo>
                    <a:pt x="2326" y="436"/>
                  </a:lnTo>
                  <a:lnTo>
                    <a:pt x="2366" y="486"/>
                  </a:lnTo>
                  <a:lnTo>
                    <a:pt x="2406" y="536"/>
                  </a:lnTo>
                  <a:lnTo>
                    <a:pt x="2444" y="588"/>
                  </a:lnTo>
                  <a:lnTo>
                    <a:pt x="2478" y="642"/>
                  </a:lnTo>
                  <a:lnTo>
                    <a:pt x="2510" y="698"/>
                  </a:lnTo>
                  <a:lnTo>
                    <a:pt x="2540" y="756"/>
                  </a:lnTo>
                  <a:lnTo>
                    <a:pt x="2568" y="814"/>
                  </a:lnTo>
                  <a:lnTo>
                    <a:pt x="2590" y="876"/>
                  </a:lnTo>
                  <a:lnTo>
                    <a:pt x="2612" y="938"/>
                  </a:lnTo>
                  <a:lnTo>
                    <a:pt x="2630" y="1000"/>
                  </a:lnTo>
                  <a:lnTo>
                    <a:pt x="2644" y="1066"/>
                  </a:lnTo>
                  <a:lnTo>
                    <a:pt x="2656" y="1132"/>
                  </a:lnTo>
                  <a:lnTo>
                    <a:pt x="2666" y="1198"/>
                  </a:lnTo>
                  <a:lnTo>
                    <a:pt x="2670" y="1266"/>
                  </a:lnTo>
                  <a:lnTo>
                    <a:pt x="2672" y="1334"/>
                  </a:lnTo>
                  <a:lnTo>
                    <a:pt x="2672" y="1334"/>
                  </a:lnTo>
                  <a:close/>
                </a:path>
              </a:pathLst>
            </a:custGeom>
            <a:solidFill>
              <a:srgbClr val="068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683" name="그룹 29682">
            <a:extLst>
              <a:ext uri="{FF2B5EF4-FFF2-40B4-BE49-F238E27FC236}">
                <a16:creationId xmlns:a16="http://schemas.microsoft.com/office/drawing/2014/main" id="{F5D2E5A2-30E5-43C7-B17D-DE58D6A501BE}"/>
              </a:ext>
            </a:extLst>
          </p:cNvPr>
          <p:cNvGrpSpPr/>
          <p:nvPr/>
        </p:nvGrpSpPr>
        <p:grpSpPr>
          <a:xfrm>
            <a:off x="13477876" y="4197350"/>
            <a:ext cx="4241800" cy="4894263"/>
            <a:chOff x="13477876" y="4197350"/>
            <a:chExt cx="4241800" cy="4894263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A39580C6-C5DF-46E1-B310-48A5A709E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9101" y="6213475"/>
              <a:ext cx="2419350" cy="2363788"/>
            </a:xfrm>
            <a:custGeom>
              <a:avLst/>
              <a:gdLst>
                <a:gd name="T0" fmla="*/ 1484 w 1524"/>
                <a:gd name="T1" fmla="*/ 1489 h 1489"/>
                <a:gd name="T2" fmla="*/ 40 w 1524"/>
                <a:gd name="T3" fmla="*/ 1489 h 1489"/>
                <a:gd name="T4" fmla="*/ 0 w 1524"/>
                <a:gd name="T5" fmla="*/ 1395 h 1489"/>
                <a:gd name="T6" fmla="*/ 0 w 1524"/>
                <a:gd name="T7" fmla="*/ 0 h 1489"/>
                <a:gd name="T8" fmla="*/ 1524 w 1524"/>
                <a:gd name="T9" fmla="*/ 0 h 1489"/>
                <a:gd name="T10" fmla="*/ 1524 w 1524"/>
                <a:gd name="T11" fmla="*/ 1395 h 1489"/>
                <a:gd name="T12" fmla="*/ 1484 w 1524"/>
                <a:gd name="T13" fmla="*/ 1489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4" h="1489">
                  <a:moveTo>
                    <a:pt x="1484" y="1489"/>
                  </a:moveTo>
                  <a:lnTo>
                    <a:pt x="40" y="1489"/>
                  </a:lnTo>
                  <a:lnTo>
                    <a:pt x="0" y="1395"/>
                  </a:lnTo>
                  <a:lnTo>
                    <a:pt x="0" y="0"/>
                  </a:lnTo>
                  <a:lnTo>
                    <a:pt x="1524" y="0"/>
                  </a:lnTo>
                  <a:lnTo>
                    <a:pt x="1524" y="1395"/>
                  </a:lnTo>
                  <a:lnTo>
                    <a:pt x="1484" y="1489"/>
                  </a:lnTo>
                  <a:close/>
                </a:path>
              </a:pathLst>
            </a:custGeom>
            <a:solidFill>
              <a:srgbClr val="0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56DDF81-68E9-4490-8F1D-608B78AA4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27251" y="9031288"/>
              <a:ext cx="1539875" cy="60325"/>
            </a:xfrm>
            <a:custGeom>
              <a:avLst/>
              <a:gdLst>
                <a:gd name="T0" fmla="*/ 40 w 970"/>
                <a:gd name="T1" fmla="*/ 38 h 38"/>
                <a:gd name="T2" fmla="*/ 930 w 970"/>
                <a:gd name="T3" fmla="*/ 38 h 38"/>
                <a:gd name="T4" fmla="*/ 970 w 970"/>
                <a:gd name="T5" fmla="*/ 0 h 38"/>
                <a:gd name="T6" fmla="*/ 0 w 970"/>
                <a:gd name="T7" fmla="*/ 0 h 38"/>
                <a:gd name="T8" fmla="*/ 40 w 970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0" h="38">
                  <a:moveTo>
                    <a:pt x="40" y="38"/>
                  </a:moveTo>
                  <a:lnTo>
                    <a:pt x="930" y="38"/>
                  </a:lnTo>
                  <a:lnTo>
                    <a:pt x="970" y="0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0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1D52724-7023-48C1-AE2A-88D0E3ADD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426" y="8907463"/>
              <a:ext cx="1790700" cy="60325"/>
            </a:xfrm>
            <a:custGeom>
              <a:avLst/>
              <a:gdLst>
                <a:gd name="T0" fmla="*/ 40 w 1128"/>
                <a:gd name="T1" fmla="*/ 38 h 38"/>
                <a:gd name="T2" fmla="*/ 1088 w 1128"/>
                <a:gd name="T3" fmla="*/ 38 h 38"/>
                <a:gd name="T4" fmla="*/ 1128 w 1128"/>
                <a:gd name="T5" fmla="*/ 0 h 38"/>
                <a:gd name="T6" fmla="*/ 0 w 1128"/>
                <a:gd name="T7" fmla="*/ 0 h 38"/>
                <a:gd name="T8" fmla="*/ 40 w 1128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8">
                  <a:moveTo>
                    <a:pt x="40" y="38"/>
                  </a:moveTo>
                  <a:lnTo>
                    <a:pt x="1088" y="38"/>
                  </a:lnTo>
                  <a:lnTo>
                    <a:pt x="1128" y="0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0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6C6BA21-CAD0-4E00-AF13-B8BC8EF23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6426" y="8783638"/>
              <a:ext cx="2044700" cy="63500"/>
            </a:xfrm>
            <a:custGeom>
              <a:avLst/>
              <a:gdLst>
                <a:gd name="T0" fmla="*/ 40 w 1288"/>
                <a:gd name="T1" fmla="*/ 40 h 40"/>
                <a:gd name="T2" fmla="*/ 1248 w 1288"/>
                <a:gd name="T3" fmla="*/ 40 h 40"/>
                <a:gd name="T4" fmla="*/ 1288 w 1288"/>
                <a:gd name="T5" fmla="*/ 0 h 40"/>
                <a:gd name="T6" fmla="*/ 0 w 1288"/>
                <a:gd name="T7" fmla="*/ 0 h 40"/>
                <a:gd name="T8" fmla="*/ 40 w 128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8" h="40">
                  <a:moveTo>
                    <a:pt x="40" y="40"/>
                  </a:moveTo>
                  <a:lnTo>
                    <a:pt x="1248" y="40"/>
                  </a:lnTo>
                  <a:lnTo>
                    <a:pt x="1288" y="0"/>
                  </a:lnTo>
                  <a:lnTo>
                    <a:pt x="0" y="0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rgbClr val="0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E305F1C-76A6-40B1-AA41-91F186BD8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52601" y="8662988"/>
              <a:ext cx="2292350" cy="60325"/>
            </a:xfrm>
            <a:custGeom>
              <a:avLst/>
              <a:gdLst>
                <a:gd name="T0" fmla="*/ 0 w 1444"/>
                <a:gd name="T1" fmla="*/ 0 h 38"/>
                <a:gd name="T2" fmla="*/ 38 w 1444"/>
                <a:gd name="T3" fmla="*/ 38 h 38"/>
                <a:gd name="T4" fmla="*/ 1404 w 1444"/>
                <a:gd name="T5" fmla="*/ 38 h 38"/>
                <a:gd name="T6" fmla="*/ 1444 w 1444"/>
                <a:gd name="T7" fmla="*/ 0 h 38"/>
                <a:gd name="T8" fmla="*/ 0 w 144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38">
                  <a:moveTo>
                    <a:pt x="0" y="0"/>
                  </a:moveTo>
                  <a:lnTo>
                    <a:pt x="38" y="38"/>
                  </a:lnTo>
                  <a:lnTo>
                    <a:pt x="1404" y="38"/>
                  </a:lnTo>
                  <a:lnTo>
                    <a:pt x="14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67B53F2-0F3D-49AD-A2BE-49E89BA61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7876" y="4197350"/>
              <a:ext cx="4241800" cy="4237038"/>
            </a:xfrm>
            <a:custGeom>
              <a:avLst/>
              <a:gdLst>
                <a:gd name="T0" fmla="*/ 2670 w 2672"/>
                <a:gd name="T1" fmla="*/ 1404 h 2669"/>
                <a:gd name="T2" fmla="*/ 2644 w 2672"/>
                <a:gd name="T3" fmla="*/ 1604 h 2669"/>
                <a:gd name="T4" fmla="*/ 2590 w 2672"/>
                <a:gd name="T5" fmla="*/ 1794 h 2669"/>
                <a:gd name="T6" fmla="*/ 2510 w 2672"/>
                <a:gd name="T7" fmla="*/ 1972 h 2669"/>
                <a:gd name="T8" fmla="*/ 2406 w 2672"/>
                <a:gd name="T9" fmla="*/ 2133 h 2669"/>
                <a:gd name="T10" fmla="*/ 2280 w 2672"/>
                <a:gd name="T11" fmla="*/ 2279 h 2669"/>
                <a:gd name="T12" fmla="*/ 2134 w 2672"/>
                <a:gd name="T13" fmla="*/ 2403 h 2669"/>
                <a:gd name="T14" fmla="*/ 1972 w 2672"/>
                <a:gd name="T15" fmla="*/ 2509 h 2669"/>
                <a:gd name="T16" fmla="*/ 1794 w 2672"/>
                <a:gd name="T17" fmla="*/ 2589 h 2669"/>
                <a:gd name="T18" fmla="*/ 1604 w 2672"/>
                <a:gd name="T19" fmla="*/ 2643 h 2669"/>
                <a:gd name="T20" fmla="*/ 1404 w 2672"/>
                <a:gd name="T21" fmla="*/ 2667 h 2669"/>
                <a:gd name="T22" fmla="*/ 1268 w 2672"/>
                <a:gd name="T23" fmla="*/ 2667 h 2669"/>
                <a:gd name="T24" fmla="*/ 1066 w 2672"/>
                <a:gd name="T25" fmla="*/ 2643 h 2669"/>
                <a:gd name="T26" fmla="*/ 876 w 2672"/>
                <a:gd name="T27" fmla="*/ 2589 h 2669"/>
                <a:gd name="T28" fmla="*/ 700 w 2672"/>
                <a:gd name="T29" fmla="*/ 2509 h 2669"/>
                <a:gd name="T30" fmla="*/ 536 w 2672"/>
                <a:gd name="T31" fmla="*/ 2403 h 2669"/>
                <a:gd name="T32" fmla="*/ 392 w 2672"/>
                <a:gd name="T33" fmla="*/ 2279 h 2669"/>
                <a:gd name="T34" fmla="*/ 266 w 2672"/>
                <a:gd name="T35" fmla="*/ 2133 h 2669"/>
                <a:gd name="T36" fmla="*/ 162 w 2672"/>
                <a:gd name="T37" fmla="*/ 1972 h 2669"/>
                <a:gd name="T38" fmla="*/ 82 w 2672"/>
                <a:gd name="T39" fmla="*/ 1794 h 2669"/>
                <a:gd name="T40" fmla="*/ 28 w 2672"/>
                <a:gd name="T41" fmla="*/ 1604 h 2669"/>
                <a:gd name="T42" fmla="*/ 2 w 2672"/>
                <a:gd name="T43" fmla="*/ 1404 h 2669"/>
                <a:gd name="T44" fmla="*/ 2 w 2672"/>
                <a:gd name="T45" fmla="*/ 1266 h 2669"/>
                <a:gd name="T46" fmla="*/ 28 w 2672"/>
                <a:gd name="T47" fmla="*/ 1066 h 2669"/>
                <a:gd name="T48" fmla="*/ 82 w 2672"/>
                <a:gd name="T49" fmla="*/ 876 h 2669"/>
                <a:gd name="T50" fmla="*/ 162 w 2672"/>
                <a:gd name="T51" fmla="*/ 698 h 2669"/>
                <a:gd name="T52" fmla="*/ 266 w 2672"/>
                <a:gd name="T53" fmla="*/ 536 h 2669"/>
                <a:gd name="T54" fmla="*/ 392 w 2672"/>
                <a:gd name="T55" fmla="*/ 390 h 2669"/>
                <a:gd name="T56" fmla="*/ 536 w 2672"/>
                <a:gd name="T57" fmla="*/ 264 h 2669"/>
                <a:gd name="T58" fmla="*/ 700 w 2672"/>
                <a:gd name="T59" fmla="*/ 160 h 2669"/>
                <a:gd name="T60" fmla="*/ 876 w 2672"/>
                <a:gd name="T61" fmla="*/ 80 h 2669"/>
                <a:gd name="T62" fmla="*/ 1066 w 2672"/>
                <a:gd name="T63" fmla="*/ 26 h 2669"/>
                <a:gd name="T64" fmla="*/ 1268 w 2672"/>
                <a:gd name="T65" fmla="*/ 0 h 2669"/>
                <a:gd name="T66" fmla="*/ 1404 w 2672"/>
                <a:gd name="T67" fmla="*/ 0 h 2669"/>
                <a:gd name="T68" fmla="*/ 1604 w 2672"/>
                <a:gd name="T69" fmla="*/ 26 h 2669"/>
                <a:gd name="T70" fmla="*/ 1794 w 2672"/>
                <a:gd name="T71" fmla="*/ 80 h 2669"/>
                <a:gd name="T72" fmla="*/ 1972 w 2672"/>
                <a:gd name="T73" fmla="*/ 160 h 2669"/>
                <a:gd name="T74" fmla="*/ 2134 w 2672"/>
                <a:gd name="T75" fmla="*/ 264 h 2669"/>
                <a:gd name="T76" fmla="*/ 2280 w 2672"/>
                <a:gd name="T77" fmla="*/ 390 h 2669"/>
                <a:gd name="T78" fmla="*/ 2406 w 2672"/>
                <a:gd name="T79" fmla="*/ 536 h 2669"/>
                <a:gd name="T80" fmla="*/ 2510 w 2672"/>
                <a:gd name="T81" fmla="*/ 698 h 2669"/>
                <a:gd name="T82" fmla="*/ 2590 w 2672"/>
                <a:gd name="T83" fmla="*/ 876 h 2669"/>
                <a:gd name="T84" fmla="*/ 2644 w 2672"/>
                <a:gd name="T85" fmla="*/ 1066 h 2669"/>
                <a:gd name="T86" fmla="*/ 2670 w 2672"/>
                <a:gd name="T87" fmla="*/ 1266 h 2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72" h="2669">
                  <a:moveTo>
                    <a:pt x="2672" y="1334"/>
                  </a:moveTo>
                  <a:lnTo>
                    <a:pt x="2672" y="1334"/>
                  </a:lnTo>
                  <a:lnTo>
                    <a:pt x="2670" y="1404"/>
                  </a:lnTo>
                  <a:lnTo>
                    <a:pt x="2664" y="1472"/>
                  </a:lnTo>
                  <a:lnTo>
                    <a:pt x="2656" y="1538"/>
                  </a:lnTo>
                  <a:lnTo>
                    <a:pt x="2644" y="1604"/>
                  </a:lnTo>
                  <a:lnTo>
                    <a:pt x="2630" y="1668"/>
                  </a:lnTo>
                  <a:lnTo>
                    <a:pt x="2612" y="1732"/>
                  </a:lnTo>
                  <a:lnTo>
                    <a:pt x="2590" y="1794"/>
                  </a:lnTo>
                  <a:lnTo>
                    <a:pt x="2566" y="1854"/>
                  </a:lnTo>
                  <a:lnTo>
                    <a:pt x="2540" y="1914"/>
                  </a:lnTo>
                  <a:lnTo>
                    <a:pt x="2510" y="1972"/>
                  </a:lnTo>
                  <a:lnTo>
                    <a:pt x="2478" y="2027"/>
                  </a:lnTo>
                  <a:lnTo>
                    <a:pt x="2444" y="2081"/>
                  </a:lnTo>
                  <a:lnTo>
                    <a:pt x="2406" y="2133"/>
                  </a:lnTo>
                  <a:lnTo>
                    <a:pt x="2366" y="2183"/>
                  </a:lnTo>
                  <a:lnTo>
                    <a:pt x="2324" y="2231"/>
                  </a:lnTo>
                  <a:lnTo>
                    <a:pt x="2280" y="2279"/>
                  </a:lnTo>
                  <a:lnTo>
                    <a:pt x="2234" y="2323"/>
                  </a:lnTo>
                  <a:lnTo>
                    <a:pt x="2186" y="2365"/>
                  </a:lnTo>
                  <a:lnTo>
                    <a:pt x="2134" y="2403"/>
                  </a:lnTo>
                  <a:lnTo>
                    <a:pt x="2082" y="2441"/>
                  </a:lnTo>
                  <a:lnTo>
                    <a:pt x="2028" y="2475"/>
                  </a:lnTo>
                  <a:lnTo>
                    <a:pt x="1972" y="2509"/>
                  </a:lnTo>
                  <a:lnTo>
                    <a:pt x="1914" y="2537"/>
                  </a:lnTo>
                  <a:lnTo>
                    <a:pt x="1856" y="2565"/>
                  </a:lnTo>
                  <a:lnTo>
                    <a:pt x="1794" y="2589"/>
                  </a:lnTo>
                  <a:lnTo>
                    <a:pt x="1732" y="2609"/>
                  </a:lnTo>
                  <a:lnTo>
                    <a:pt x="1670" y="2627"/>
                  </a:lnTo>
                  <a:lnTo>
                    <a:pt x="1604" y="2643"/>
                  </a:lnTo>
                  <a:lnTo>
                    <a:pt x="1540" y="2653"/>
                  </a:lnTo>
                  <a:lnTo>
                    <a:pt x="1472" y="2663"/>
                  </a:lnTo>
                  <a:lnTo>
                    <a:pt x="1404" y="2667"/>
                  </a:lnTo>
                  <a:lnTo>
                    <a:pt x="1336" y="2669"/>
                  </a:lnTo>
                  <a:lnTo>
                    <a:pt x="1336" y="2669"/>
                  </a:lnTo>
                  <a:lnTo>
                    <a:pt x="1268" y="2667"/>
                  </a:lnTo>
                  <a:lnTo>
                    <a:pt x="1200" y="2663"/>
                  </a:lnTo>
                  <a:lnTo>
                    <a:pt x="1132" y="2653"/>
                  </a:lnTo>
                  <a:lnTo>
                    <a:pt x="1066" y="2643"/>
                  </a:lnTo>
                  <a:lnTo>
                    <a:pt x="1002" y="2627"/>
                  </a:lnTo>
                  <a:lnTo>
                    <a:pt x="938" y="2609"/>
                  </a:lnTo>
                  <a:lnTo>
                    <a:pt x="876" y="2589"/>
                  </a:lnTo>
                  <a:lnTo>
                    <a:pt x="816" y="2565"/>
                  </a:lnTo>
                  <a:lnTo>
                    <a:pt x="756" y="2537"/>
                  </a:lnTo>
                  <a:lnTo>
                    <a:pt x="700" y="2509"/>
                  </a:lnTo>
                  <a:lnTo>
                    <a:pt x="644" y="2475"/>
                  </a:lnTo>
                  <a:lnTo>
                    <a:pt x="590" y="2441"/>
                  </a:lnTo>
                  <a:lnTo>
                    <a:pt x="536" y="2403"/>
                  </a:lnTo>
                  <a:lnTo>
                    <a:pt x="486" y="2365"/>
                  </a:lnTo>
                  <a:lnTo>
                    <a:pt x="438" y="2323"/>
                  </a:lnTo>
                  <a:lnTo>
                    <a:pt x="392" y="2279"/>
                  </a:lnTo>
                  <a:lnTo>
                    <a:pt x="348" y="2231"/>
                  </a:lnTo>
                  <a:lnTo>
                    <a:pt x="306" y="2183"/>
                  </a:lnTo>
                  <a:lnTo>
                    <a:pt x="266" y="2133"/>
                  </a:lnTo>
                  <a:lnTo>
                    <a:pt x="228" y="2081"/>
                  </a:lnTo>
                  <a:lnTo>
                    <a:pt x="194" y="2027"/>
                  </a:lnTo>
                  <a:lnTo>
                    <a:pt x="162" y="1972"/>
                  </a:lnTo>
                  <a:lnTo>
                    <a:pt x="132" y="1914"/>
                  </a:lnTo>
                  <a:lnTo>
                    <a:pt x="106" y="1854"/>
                  </a:lnTo>
                  <a:lnTo>
                    <a:pt x="82" y="1794"/>
                  </a:lnTo>
                  <a:lnTo>
                    <a:pt x="60" y="1732"/>
                  </a:lnTo>
                  <a:lnTo>
                    <a:pt x="42" y="1668"/>
                  </a:lnTo>
                  <a:lnTo>
                    <a:pt x="28" y="1604"/>
                  </a:lnTo>
                  <a:lnTo>
                    <a:pt x="16" y="1538"/>
                  </a:lnTo>
                  <a:lnTo>
                    <a:pt x="8" y="1472"/>
                  </a:lnTo>
                  <a:lnTo>
                    <a:pt x="2" y="1404"/>
                  </a:lnTo>
                  <a:lnTo>
                    <a:pt x="0" y="1334"/>
                  </a:lnTo>
                  <a:lnTo>
                    <a:pt x="0" y="1334"/>
                  </a:lnTo>
                  <a:lnTo>
                    <a:pt x="2" y="1266"/>
                  </a:lnTo>
                  <a:lnTo>
                    <a:pt x="8" y="1198"/>
                  </a:lnTo>
                  <a:lnTo>
                    <a:pt x="16" y="1132"/>
                  </a:lnTo>
                  <a:lnTo>
                    <a:pt x="28" y="1066"/>
                  </a:lnTo>
                  <a:lnTo>
                    <a:pt x="42" y="1000"/>
                  </a:lnTo>
                  <a:lnTo>
                    <a:pt x="60" y="938"/>
                  </a:lnTo>
                  <a:lnTo>
                    <a:pt x="82" y="876"/>
                  </a:lnTo>
                  <a:lnTo>
                    <a:pt x="106" y="814"/>
                  </a:lnTo>
                  <a:lnTo>
                    <a:pt x="132" y="756"/>
                  </a:lnTo>
                  <a:lnTo>
                    <a:pt x="162" y="698"/>
                  </a:lnTo>
                  <a:lnTo>
                    <a:pt x="194" y="642"/>
                  </a:lnTo>
                  <a:lnTo>
                    <a:pt x="228" y="588"/>
                  </a:lnTo>
                  <a:lnTo>
                    <a:pt x="266" y="536"/>
                  </a:lnTo>
                  <a:lnTo>
                    <a:pt x="306" y="486"/>
                  </a:lnTo>
                  <a:lnTo>
                    <a:pt x="348" y="436"/>
                  </a:lnTo>
                  <a:lnTo>
                    <a:pt x="392" y="390"/>
                  </a:lnTo>
                  <a:lnTo>
                    <a:pt x="438" y="346"/>
                  </a:lnTo>
                  <a:lnTo>
                    <a:pt x="486" y="304"/>
                  </a:lnTo>
                  <a:lnTo>
                    <a:pt x="536" y="264"/>
                  </a:lnTo>
                  <a:lnTo>
                    <a:pt x="590" y="228"/>
                  </a:lnTo>
                  <a:lnTo>
                    <a:pt x="644" y="192"/>
                  </a:lnTo>
                  <a:lnTo>
                    <a:pt x="700" y="160"/>
                  </a:lnTo>
                  <a:lnTo>
                    <a:pt x="756" y="130"/>
                  </a:lnTo>
                  <a:lnTo>
                    <a:pt x="816" y="104"/>
                  </a:lnTo>
                  <a:lnTo>
                    <a:pt x="876" y="80"/>
                  </a:lnTo>
                  <a:lnTo>
                    <a:pt x="938" y="60"/>
                  </a:lnTo>
                  <a:lnTo>
                    <a:pt x="1002" y="42"/>
                  </a:lnTo>
                  <a:lnTo>
                    <a:pt x="1066" y="26"/>
                  </a:lnTo>
                  <a:lnTo>
                    <a:pt x="1132" y="14"/>
                  </a:lnTo>
                  <a:lnTo>
                    <a:pt x="1200" y="6"/>
                  </a:lnTo>
                  <a:lnTo>
                    <a:pt x="1268" y="0"/>
                  </a:lnTo>
                  <a:lnTo>
                    <a:pt x="1336" y="0"/>
                  </a:lnTo>
                  <a:lnTo>
                    <a:pt x="1336" y="0"/>
                  </a:lnTo>
                  <a:lnTo>
                    <a:pt x="1404" y="0"/>
                  </a:lnTo>
                  <a:lnTo>
                    <a:pt x="1472" y="6"/>
                  </a:lnTo>
                  <a:lnTo>
                    <a:pt x="1540" y="14"/>
                  </a:lnTo>
                  <a:lnTo>
                    <a:pt x="1604" y="26"/>
                  </a:lnTo>
                  <a:lnTo>
                    <a:pt x="1670" y="42"/>
                  </a:lnTo>
                  <a:lnTo>
                    <a:pt x="1732" y="60"/>
                  </a:lnTo>
                  <a:lnTo>
                    <a:pt x="1794" y="80"/>
                  </a:lnTo>
                  <a:lnTo>
                    <a:pt x="1856" y="104"/>
                  </a:lnTo>
                  <a:lnTo>
                    <a:pt x="1914" y="130"/>
                  </a:lnTo>
                  <a:lnTo>
                    <a:pt x="1972" y="160"/>
                  </a:lnTo>
                  <a:lnTo>
                    <a:pt x="2028" y="192"/>
                  </a:lnTo>
                  <a:lnTo>
                    <a:pt x="2082" y="228"/>
                  </a:lnTo>
                  <a:lnTo>
                    <a:pt x="2134" y="264"/>
                  </a:lnTo>
                  <a:lnTo>
                    <a:pt x="2186" y="304"/>
                  </a:lnTo>
                  <a:lnTo>
                    <a:pt x="2234" y="346"/>
                  </a:lnTo>
                  <a:lnTo>
                    <a:pt x="2280" y="390"/>
                  </a:lnTo>
                  <a:lnTo>
                    <a:pt x="2324" y="436"/>
                  </a:lnTo>
                  <a:lnTo>
                    <a:pt x="2366" y="486"/>
                  </a:lnTo>
                  <a:lnTo>
                    <a:pt x="2406" y="536"/>
                  </a:lnTo>
                  <a:lnTo>
                    <a:pt x="2444" y="588"/>
                  </a:lnTo>
                  <a:lnTo>
                    <a:pt x="2478" y="642"/>
                  </a:lnTo>
                  <a:lnTo>
                    <a:pt x="2510" y="698"/>
                  </a:lnTo>
                  <a:lnTo>
                    <a:pt x="2540" y="756"/>
                  </a:lnTo>
                  <a:lnTo>
                    <a:pt x="2566" y="814"/>
                  </a:lnTo>
                  <a:lnTo>
                    <a:pt x="2590" y="876"/>
                  </a:lnTo>
                  <a:lnTo>
                    <a:pt x="2612" y="938"/>
                  </a:lnTo>
                  <a:lnTo>
                    <a:pt x="2630" y="1000"/>
                  </a:lnTo>
                  <a:lnTo>
                    <a:pt x="2644" y="1066"/>
                  </a:lnTo>
                  <a:lnTo>
                    <a:pt x="2656" y="1132"/>
                  </a:lnTo>
                  <a:lnTo>
                    <a:pt x="2664" y="1198"/>
                  </a:lnTo>
                  <a:lnTo>
                    <a:pt x="2670" y="1266"/>
                  </a:lnTo>
                  <a:lnTo>
                    <a:pt x="2672" y="1334"/>
                  </a:lnTo>
                  <a:lnTo>
                    <a:pt x="2672" y="1334"/>
                  </a:lnTo>
                  <a:close/>
                </a:path>
              </a:pathLst>
            </a:custGeom>
            <a:solidFill>
              <a:srgbClr val="005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685" name="그룹 29684">
            <a:extLst>
              <a:ext uri="{FF2B5EF4-FFF2-40B4-BE49-F238E27FC236}">
                <a16:creationId xmlns:a16="http://schemas.microsoft.com/office/drawing/2014/main" id="{F080DC78-9A89-4D72-8C08-A04B1A992E6B}"/>
              </a:ext>
            </a:extLst>
          </p:cNvPr>
          <p:cNvGrpSpPr/>
          <p:nvPr/>
        </p:nvGrpSpPr>
        <p:grpSpPr>
          <a:xfrm>
            <a:off x="18951576" y="4197350"/>
            <a:ext cx="4237038" cy="4894263"/>
            <a:chOff x="18951576" y="4197350"/>
            <a:chExt cx="4237038" cy="4894263"/>
          </a:xfrm>
        </p:grpSpPr>
        <p:grpSp>
          <p:nvGrpSpPr>
            <p:cNvPr id="29684" name="그룹 29683">
              <a:extLst>
                <a:ext uri="{FF2B5EF4-FFF2-40B4-BE49-F238E27FC236}">
                  <a16:creationId xmlns:a16="http://schemas.microsoft.com/office/drawing/2014/main" id="{504011CC-AB25-4926-AC98-C37FF7D35FCD}"/>
                </a:ext>
              </a:extLst>
            </p:cNvPr>
            <p:cNvGrpSpPr/>
            <p:nvPr/>
          </p:nvGrpSpPr>
          <p:grpSpPr>
            <a:xfrm>
              <a:off x="19858038" y="6213475"/>
              <a:ext cx="2422525" cy="2878138"/>
              <a:chOff x="19858038" y="6213475"/>
              <a:chExt cx="2422525" cy="2878138"/>
            </a:xfrm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D92136B-B7F7-4968-88D3-74B818811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58038" y="6213475"/>
                <a:ext cx="2422525" cy="2363788"/>
              </a:xfrm>
              <a:custGeom>
                <a:avLst/>
                <a:gdLst>
                  <a:gd name="T0" fmla="*/ 1486 w 1526"/>
                  <a:gd name="T1" fmla="*/ 1489 h 1489"/>
                  <a:gd name="T2" fmla="*/ 40 w 1526"/>
                  <a:gd name="T3" fmla="*/ 1489 h 1489"/>
                  <a:gd name="T4" fmla="*/ 0 w 1526"/>
                  <a:gd name="T5" fmla="*/ 1395 h 1489"/>
                  <a:gd name="T6" fmla="*/ 0 w 1526"/>
                  <a:gd name="T7" fmla="*/ 0 h 1489"/>
                  <a:gd name="T8" fmla="*/ 1526 w 1526"/>
                  <a:gd name="T9" fmla="*/ 0 h 1489"/>
                  <a:gd name="T10" fmla="*/ 1526 w 1526"/>
                  <a:gd name="T11" fmla="*/ 1395 h 1489"/>
                  <a:gd name="T12" fmla="*/ 1486 w 1526"/>
                  <a:gd name="T13" fmla="*/ 1489 h 1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6" h="1489">
                    <a:moveTo>
                      <a:pt x="1486" y="1489"/>
                    </a:moveTo>
                    <a:lnTo>
                      <a:pt x="40" y="1489"/>
                    </a:lnTo>
                    <a:lnTo>
                      <a:pt x="0" y="1395"/>
                    </a:lnTo>
                    <a:lnTo>
                      <a:pt x="0" y="0"/>
                    </a:lnTo>
                    <a:lnTo>
                      <a:pt x="1526" y="0"/>
                    </a:lnTo>
                    <a:lnTo>
                      <a:pt x="1526" y="1395"/>
                    </a:lnTo>
                    <a:lnTo>
                      <a:pt x="1486" y="1489"/>
                    </a:lnTo>
                    <a:close/>
                  </a:path>
                </a:pathLst>
              </a:custGeom>
              <a:solidFill>
                <a:srgbClr val="068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D7E0E958-0A5F-4E00-B102-EE9874FEE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9363" y="9031288"/>
                <a:ext cx="1539875" cy="60325"/>
              </a:xfrm>
              <a:custGeom>
                <a:avLst/>
                <a:gdLst>
                  <a:gd name="T0" fmla="*/ 40 w 970"/>
                  <a:gd name="T1" fmla="*/ 38 h 38"/>
                  <a:gd name="T2" fmla="*/ 930 w 970"/>
                  <a:gd name="T3" fmla="*/ 38 h 38"/>
                  <a:gd name="T4" fmla="*/ 970 w 970"/>
                  <a:gd name="T5" fmla="*/ 0 h 38"/>
                  <a:gd name="T6" fmla="*/ 0 w 970"/>
                  <a:gd name="T7" fmla="*/ 0 h 38"/>
                  <a:gd name="T8" fmla="*/ 40 w 970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0" h="38">
                    <a:moveTo>
                      <a:pt x="40" y="38"/>
                    </a:moveTo>
                    <a:lnTo>
                      <a:pt x="930" y="38"/>
                    </a:lnTo>
                    <a:lnTo>
                      <a:pt x="970" y="0"/>
                    </a:lnTo>
                    <a:lnTo>
                      <a:pt x="0" y="0"/>
                    </a:lnTo>
                    <a:lnTo>
                      <a:pt x="40" y="38"/>
                    </a:lnTo>
                    <a:close/>
                  </a:path>
                </a:pathLst>
              </a:custGeom>
              <a:solidFill>
                <a:srgbClr val="068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568" name="Freeform 63">
                <a:extLst>
                  <a:ext uri="{FF2B5EF4-FFF2-40B4-BE49-F238E27FC236}">
                    <a16:creationId xmlns:a16="http://schemas.microsoft.com/office/drawing/2014/main" id="{D21F3AD6-A87C-4A73-B411-984E65AD0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2363" y="8907463"/>
                <a:ext cx="1793875" cy="60325"/>
              </a:xfrm>
              <a:custGeom>
                <a:avLst/>
                <a:gdLst>
                  <a:gd name="T0" fmla="*/ 40 w 1130"/>
                  <a:gd name="T1" fmla="*/ 38 h 38"/>
                  <a:gd name="T2" fmla="*/ 1090 w 1130"/>
                  <a:gd name="T3" fmla="*/ 38 h 38"/>
                  <a:gd name="T4" fmla="*/ 1130 w 1130"/>
                  <a:gd name="T5" fmla="*/ 0 h 38"/>
                  <a:gd name="T6" fmla="*/ 0 w 1130"/>
                  <a:gd name="T7" fmla="*/ 0 h 38"/>
                  <a:gd name="T8" fmla="*/ 40 w 1130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0" h="38">
                    <a:moveTo>
                      <a:pt x="40" y="38"/>
                    </a:moveTo>
                    <a:lnTo>
                      <a:pt x="1090" y="38"/>
                    </a:lnTo>
                    <a:lnTo>
                      <a:pt x="1130" y="0"/>
                    </a:lnTo>
                    <a:lnTo>
                      <a:pt x="0" y="0"/>
                    </a:lnTo>
                    <a:lnTo>
                      <a:pt x="40" y="38"/>
                    </a:lnTo>
                    <a:close/>
                  </a:path>
                </a:pathLst>
              </a:custGeom>
              <a:solidFill>
                <a:srgbClr val="068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569" name="Freeform 64">
                <a:extLst>
                  <a:ext uri="{FF2B5EF4-FFF2-40B4-BE49-F238E27FC236}">
                    <a16:creationId xmlns:a16="http://schemas.microsoft.com/office/drawing/2014/main" id="{211420E3-C2DE-41C0-8280-86E705CF0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48538" y="8783638"/>
                <a:ext cx="2041525" cy="63500"/>
              </a:xfrm>
              <a:custGeom>
                <a:avLst/>
                <a:gdLst>
                  <a:gd name="T0" fmla="*/ 40 w 1286"/>
                  <a:gd name="T1" fmla="*/ 40 h 40"/>
                  <a:gd name="T2" fmla="*/ 1246 w 1286"/>
                  <a:gd name="T3" fmla="*/ 40 h 40"/>
                  <a:gd name="T4" fmla="*/ 1286 w 1286"/>
                  <a:gd name="T5" fmla="*/ 0 h 40"/>
                  <a:gd name="T6" fmla="*/ 0 w 1286"/>
                  <a:gd name="T7" fmla="*/ 0 h 40"/>
                  <a:gd name="T8" fmla="*/ 40 w 1286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6" h="40">
                    <a:moveTo>
                      <a:pt x="40" y="40"/>
                    </a:moveTo>
                    <a:lnTo>
                      <a:pt x="1246" y="40"/>
                    </a:lnTo>
                    <a:lnTo>
                      <a:pt x="1286" y="0"/>
                    </a:lnTo>
                    <a:lnTo>
                      <a:pt x="0" y="0"/>
                    </a:lnTo>
                    <a:lnTo>
                      <a:pt x="40" y="40"/>
                    </a:lnTo>
                    <a:close/>
                  </a:path>
                </a:pathLst>
              </a:custGeom>
              <a:solidFill>
                <a:srgbClr val="068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570" name="Freeform 65">
                <a:extLst>
                  <a:ext uri="{FF2B5EF4-FFF2-40B4-BE49-F238E27FC236}">
                    <a16:creationId xmlns:a16="http://schemas.microsoft.com/office/drawing/2014/main" id="{A7508521-EB4F-4621-A69B-F9D638F5ED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21538" y="8662988"/>
                <a:ext cx="2295525" cy="60325"/>
              </a:xfrm>
              <a:custGeom>
                <a:avLst/>
                <a:gdLst>
                  <a:gd name="T0" fmla="*/ 0 w 1446"/>
                  <a:gd name="T1" fmla="*/ 0 h 38"/>
                  <a:gd name="T2" fmla="*/ 40 w 1446"/>
                  <a:gd name="T3" fmla="*/ 38 h 38"/>
                  <a:gd name="T4" fmla="*/ 1406 w 1446"/>
                  <a:gd name="T5" fmla="*/ 38 h 38"/>
                  <a:gd name="T6" fmla="*/ 1446 w 1446"/>
                  <a:gd name="T7" fmla="*/ 0 h 38"/>
                  <a:gd name="T8" fmla="*/ 0 w 1446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6" h="38">
                    <a:moveTo>
                      <a:pt x="0" y="0"/>
                    </a:moveTo>
                    <a:lnTo>
                      <a:pt x="40" y="38"/>
                    </a:lnTo>
                    <a:lnTo>
                      <a:pt x="1406" y="38"/>
                    </a:lnTo>
                    <a:lnTo>
                      <a:pt x="14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8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571" name="Freeform 66">
              <a:extLst>
                <a:ext uri="{FF2B5EF4-FFF2-40B4-BE49-F238E27FC236}">
                  <a16:creationId xmlns:a16="http://schemas.microsoft.com/office/drawing/2014/main" id="{3C52DBF5-686A-4997-A376-F28F7D2A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1576" y="4197350"/>
              <a:ext cx="4237038" cy="4237038"/>
            </a:xfrm>
            <a:custGeom>
              <a:avLst/>
              <a:gdLst>
                <a:gd name="T0" fmla="*/ 2667 w 2669"/>
                <a:gd name="T1" fmla="*/ 1404 h 2669"/>
                <a:gd name="T2" fmla="*/ 2643 w 2669"/>
                <a:gd name="T3" fmla="*/ 1604 h 2669"/>
                <a:gd name="T4" fmla="*/ 2589 w 2669"/>
                <a:gd name="T5" fmla="*/ 1794 h 2669"/>
                <a:gd name="T6" fmla="*/ 2509 w 2669"/>
                <a:gd name="T7" fmla="*/ 1972 h 2669"/>
                <a:gd name="T8" fmla="*/ 2405 w 2669"/>
                <a:gd name="T9" fmla="*/ 2133 h 2669"/>
                <a:gd name="T10" fmla="*/ 2279 w 2669"/>
                <a:gd name="T11" fmla="*/ 2279 h 2669"/>
                <a:gd name="T12" fmla="*/ 2133 w 2669"/>
                <a:gd name="T13" fmla="*/ 2403 h 2669"/>
                <a:gd name="T14" fmla="*/ 1971 w 2669"/>
                <a:gd name="T15" fmla="*/ 2509 h 2669"/>
                <a:gd name="T16" fmla="*/ 1793 w 2669"/>
                <a:gd name="T17" fmla="*/ 2589 h 2669"/>
                <a:gd name="T18" fmla="*/ 1603 w 2669"/>
                <a:gd name="T19" fmla="*/ 2643 h 2669"/>
                <a:gd name="T20" fmla="*/ 1403 w 2669"/>
                <a:gd name="T21" fmla="*/ 2667 h 2669"/>
                <a:gd name="T22" fmla="*/ 1265 w 2669"/>
                <a:gd name="T23" fmla="*/ 2667 h 2669"/>
                <a:gd name="T24" fmla="*/ 1065 w 2669"/>
                <a:gd name="T25" fmla="*/ 2643 h 2669"/>
                <a:gd name="T26" fmla="*/ 875 w 2669"/>
                <a:gd name="T27" fmla="*/ 2589 h 2669"/>
                <a:gd name="T28" fmla="*/ 697 w 2669"/>
                <a:gd name="T29" fmla="*/ 2509 h 2669"/>
                <a:gd name="T30" fmla="*/ 535 w 2669"/>
                <a:gd name="T31" fmla="*/ 2403 h 2669"/>
                <a:gd name="T32" fmla="*/ 390 w 2669"/>
                <a:gd name="T33" fmla="*/ 2279 h 2669"/>
                <a:gd name="T34" fmla="*/ 264 w 2669"/>
                <a:gd name="T35" fmla="*/ 2133 h 2669"/>
                <a:gd name="T36" fmla="*/ 160 w 2669"/>
                <a:gd name="T37" fmla="*/ 1972 h 2669"/>
                <a:gd name="T38" fmla="*/ 80 w 2669"/>
                <a:gd name="T39" fmla="*/ 1794 h 2669"/>
                <a:gd name="T40" fmla="*/ 26 w 2669"/>
                <a:gd name="T41" fmla="*/ 1604 h 2669"/>
                <a:gd name="T42" fmla="*/ 2 w 2669"/>
                <a:gd name="T43" fmla="*/ 1404 h 2669"/>
                <a:gd name="T44" fmla="*/ 2 w 2669"/>
                <a:gd name="T45" fmla="*/ 1266 h 2669"/>
                <a:gd name="T46" fmla="*/ 26 w 2669"/>
                <a:gd name="T47" fmla="*/ 1066 h 2669"/>
                <a:gd name="T48" fmla="*/ 80 w 2669"/>
                <a:gd name="T49" fmla="*/ 876 h 2669"/>
                <a:gd name="T50" fmla="*/ 160 w 2669"/>
                <a:gd name="T51" fmla="*/ 698 h 2669"/>
                <a:gd name="T52" fmla="*/ 264 w 2669"/>
                <a:gd name="T53" fmla="*/ 536 h 2669"/>
                <a:gd name="T54" fmla="*/ 390 w 2669"/>
                <a:gd name="T55" fmla="*/ 390 h 2669"/>
                <a:gd name="T56" fmla="*/ 535 w 2669"/>
                <a:gd name="T57" fmla="*/ 264 h 2669"/>
                <a:gd name="T58" fmla="*/ 697 w 2669"/>
                <a:gd name="T59" fmla="*/ 160 h 2669"/>
                <a:gd name="T60" fmla="*/ 875 w 2669"/>
                <a:gd name="T61" fmla="*/ 80 h 2669"/>
                <a:gd name="T62" fmla="*/ 1065 w 2669"/>
                <a:gd name="T63" fmla="*/ 26 h 2669"/>
                <a:gd name="T64" fmla="*/ 1265 w 2669"/>
                <a:gd name="T65" fmla="*/ 0 h 2669"/>
                <a:gd name="T66" fmla="*/ 1403 w 2669"/>
                <a:gd name="T67" fmla="*/ 0 h 2669"/>
                <a:gd name="T68" fmla="*/ 1603 w 2669"/>
                <a:gd name="T69" fmla="*/ 26 h 2669"/>
                <a:gd name="T70" fmla="*/ 1793 w 2669"/>
                <a:gd name="T71" fmla="*/ 80 h 2669"/>
                <a:gd name="T72" fmla="*/ 1971 w 2669"/>
                <a:gd name="T73" fmla="*/ 160 h 2669"/>
                <a:gd name="T74" fmla="*/ 2133 w 2669"/>
                <a:gd name="T75" fmla="*/ 264 h 2669"/>
                <a:gd name="T76" fmla="*/ 2279 w 2669"/>
                <a:gd name="T77" fmla="*/ 390 h 2669"/>
                <a:gd name="T78" fmla="*/ 2405 w 2669"/>
                <a:gd name="T79" fmla="*/ 536 h 2669"/>
                <a:gd name="T80" fmla="*/ 2509 w 2669"/>
                <a:gd name="T81" fmla="*/ 698 h 2669"/>
                <a:gd name="T82" fmla="*/ 2589 w 2669"/>
                <a:gd name="T83" fmla="*/ 876 h 2669"/>
                <a:gd name="T84" fmla="*/ 2643 w 2669"/>
                <a:gd name="T85" fmla="*/ 1066 h 2669"/>
                <a:gd name="T86" fmla="*/ 2667 w 2669"/>
                <a:gd name="T87" fmla="*/ 1266 h 2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9" h="2669">
                  <a:moveTo>
                    <a:pt x="2669" y="1334"/>
                  </a:moveTo>
                  <a:lnTo>
                    <a:pt x="2669" y="1334"/>
                  </a:lnTo>
                  <a:lnTo>
                    <a:pt x="2667" y="1404"/>
                  </a:lnTo>
                  <a:lnTo>
                    <a:pt x="2663" y="1472"/>
                  </a:lnTo>
                  <a:lnTo>
                    <a:pt x="2655" y="1538"/>
                  </a:lnTo>
                  <a:lnTo>
                    <a:pt x="2643" y="1604"/>
                  </a:lnTo>
                  <a:lnTo>
                    <a:pt x="2627" y="1668"/>
                  </a:lnTo>
                  <a:lnTo>
                    <a:pt x="2609" y="1732"/>
                  </a:lnTo>
                  <a:lnTo>
                    <a:pt x="2589" y="1794"/>
                  </a:lnTo>
                  <a:lnTo>
                    <a:pt x="2565" y="1854"/>
                  </a:lnTo>
                  <a:lnTo>
                    <a:pt x="2537" y="1914"/>
                  </a:lnTo>
                  <a:lnTo>
                    <a:pt x="2509" y="1972"/>
                  </a:lnTo>
                  <a:lnTo>
                    <a:pt x="2477" y="2027"/>
                  </a:lnTo>
                  <a:lnTo>
                    <a:pt x="2441" y="2081"/>
                  </a:lnTo>
                  <a:lnTo>
                    <a:pt x="2405" y="2133"/>
                  </a:lnTo>
                  <a:lnTo>
                    <a:pt x="2365" y="2183"/>
                  </a:lnTo>
                  <a:lnTo>
                    <a:pt x="2323" y="2231"/>
                  </a:lnTo>
                  <a:lnTo>
                    <a:pt x="2279" y="2279"/>
                  </a:lnTo>
                  <a:lnTo>
                    <a:pt x="2233" y="2323"/>
                  </a:lnTo>
                  <a:lnTo>
                    <a:pt x="2183" y="2365"/>
                  </a:lnTo>
                  <a:lnTo>
                    <a:pt x="2133" y="2403"/>
                  </a:lnTo>
                  <a:lnTo>
                    <a:pt x="2081" y="2441"/>
                  </a:lnTo>
                  <a:lnTo>
                    <a:pt x="2027" y="2475"/>
                  </a:lnTo>
                  <a:lnTo>
                    <a:pt x="1971" y="2509"/>
                  </a:lnTo>
                  <a:lnTo>
                    <a:pt x="1913" y="2537"/>
                  </a:lnTo>
                  <a:lnTo>
                    <a:pt x="1853" y="2565"/>
                  </a:lnTo>
                  <a:lnTo>
                    <a:pt x="1793" y="2589"/>
                  </a:lnTo>
                  <a:lnTo>
                    <a:pt x="1731" y="2609"/>
                  </a:lnTo>
                  <a:lnTo>
                    <a:pt x="1667" y="2627"/>
                  </a:lnTo>
                  <a:lnTo>
                    <a:pt x="1603" y="2643"/>
                  </a:lnTo>
                  <a:lnTo>
                    <a:pt x="1537" y="2653"/>
                  </a:lnTo>
                  <a:lnTo>
                    <a:pt x="1471" y="2663"/>
                  </a:lnTo>
                  <a:lnTo>
                    <a:pt x="1403" y="2667"/>
                  </a:lnTo>
                  <a:lnTo>
                    <a:pt x="1335" y="2669"/>
                  </a:lnTo>
                  <a:lnTo>
                    <a:pt x="1335" y="2669"/>
                  </a:lnTo>
                  <a:lnTo>
                    <a:pt x="1265" y="2667"/>
                  </a:lnTo>
                  <a:lnTo>
                    <a:pt x="1197" y="2663"/>
                  </a:lnTo>
                  <a:lnTo>
                    <a:pt x="1131" y="2653"/>
                  </a:lnTo>
                  <a:lnTo>
                    <a:pt x="1065" y="2643"/>
                  </a:lnTo>
                  <a:lnTo>
                    <a:pt x="1001" y="2627"/>
                  </a:lnTo>
                  <a:lnTo>
                    <a:pt x="937" y="2609"/>
                  </a:lnTo>
                  <a:lnTo>
                    <a:pt x="875" y="2589"/>
                  </a:lnTo>
                  <a:lnTo>
                    <a:pt x="815" y="2565"/>
                  </a:lnTo>
                  <a:lnTo>
                    <a:pt x="755" y="2537"/>
                  </a:lnTo>
                  <a:lnTo>
                    <a:pt x="697" y="2509"/>
                  </a:lnTo>
                  <a:lnTo>
                    <a:pt x="641" y="2475"/>
                  </a:lnTo>
                  <a:lnTo>
                    <a:pt x="587" y="2441"/>
                  </a:lnTo>
                  <a:lnTo>
                    <a:pt x="535" y="2403"/>
                  </a:lnTo>
                  <a:lnTo>
                    <a:pt x="485" y="2365"/>
                  </a:lnTo>
                  <a:lnTo>
                    <a:pt x="438" y="2323"/>
                  </a:lnTo>
                  <a:lnTo>
                    <a:pt x="390" y="2279"/>
                  </a:lnTo>
                  <a:lnTo>
                    <a:pt x="346" y="2231"/>
                  </a:lnTo>
                  <a:lnTo>
                    <a:pt x="304" y="2183"/>
                  </a:lnTo>
                  <a:lnTo>
                    <a:pt x="264" y="2133"/>
                  </a:lnTo>
                  <a:lnTo>
                    <a:pt x="228" y="2081"/>
                  </a:lnTo>
                  <a:lnTo>
                    <a:pt x="192" y="2027"/>
                  </a:lnTo>
                  <a:lnTo>
                    <a:pt x="160" y="1972"/>
                  </a:lnTo>
                  <a:lnTo>
                    <a:pt x="132" y="1914"/>
                  </a:lnTo>
                  <a:lnTo>
                    <a:pt x="104" y="1854"/>
                  </a:lnTo>
                  <a:lnTo>
                    <a:pt x="80" y="1794"/>
                  </a:lnTo>
                  <a:lnTo>
                    <a:pt x="60" y="1732"/>
                  </a:lnTo>
                  <a:lnTo>
                    <a:pt x="42" y="1668"/>
                  </a:lnTo>
                  <a:lnTo>
                    <a:pt x="26" y="1604"/>
                  </a:lnTo>
                  <a:lnTo>
                    <a:pt x="14" y="1538"/>
                  </a:lnTo>
                  <a:lnTo>
                    <a:pt x="6" y="1472"/>
                  </a:lnTo>
                  <a:lnTo>
                    <a:pt x="2" y="1404"/>
                  </a:lnTo>
                  <a:lnTo>
                    <a:pt x="0" y="1334"/>
                  </a:lnTo>
                  <a:lnTo>
                    <a:pt x="0" y="1334"/>
                  </a:lnTo>
                  <a:lnTo>
                    <a:pt x="2" y="1266"/>
                  </a:lnTo>
                  <a:lnTo>
                    <a:pt x="6" y="1198"/>
                  </a:lnTo>
                  <a:lnTo>
                    <a:pt x="14" y="1132"/>
                  </a:lnTo>
                  <a:lnTo>
                    <a:pt x="26" y="1066"/>
                  </a:lnTo>
                  <a:lnTo>
                    <a:pt x="42" y="1000"/>
                  </a:lnTo>
                  <a:lnTo>
                    <a:pt x="60" y="938"/>
                  </a:lnTo>
                  <a:lnTo>
                    <a:pt x="80" y="876"/>
                  </a:lnTo>
                  <a:lnTo>
                    <a:pt x="104" y="814"/>
                  </a:lnTo>
                  <a:lnTo>
                    <a:pt x="132" y="756"/>
                  </a:lnTo>
                  <a:lnTo>
                    <a:pt x="160" y="698"/>
                  </a:lnTo>
                  <a:lnTo>
                    <a:pt x="192" y="642"/>
                  </a:lnTo>
                  <a:lnTo>
                    <a:pt x="228" y="588"/>
                  </a:lnTo>
                  <a:lnTo>
                    <a:pt x="264" y="536"/>
                  </a:lnTo>
                  <a:lnTo>
                    <a:pt x="304" y="486"/>
                  </a:lnTo>
                  <a:lnTo>
                    <a:pt x="346" y="436"/>
                  </a:lnTo>
                  <a:lnTo>
                    <a:pt x="390" y="390"/>
                  </a:lnTo>
                  <a:lnTo>
                    <a:pt x="438" y="346"/>
                  </a:lnTo>
                  <a:lnTo>
                    <a:pt x="485" y="304"/>
                  </a:lnTo>
                  <a:lnTo>
                    <a:pt x="535" y="264"/>
                  </a:lnTo>
                  <a:lnTo>
                    <a:pt x="587" y="228"/>
                  </a:lnTo>
                  <a:lnTo>
                    <a:pt x="641" y="192"/>
                  </a:lnTo>
                  <a:lnTo>
                    <a:pt x="697" y="160"/>
                  </a:lnTo>
                  <a:lnTo>
                    <a:pt x="755" y="130"/>
                  </a:lnTo>
                  <a:lnTo>
                    <a:pt x="815" y="104"/>
                  </a:lnTo>
                  <a:lnTo>
                    <a:pt x="875" y="80"/>
                  </a:lnTo>
                  <a:lnTo>
                    <a:pt x="937" y="60"/>
                  </a:lnTo>
                  <a:lnTo>
                    <a:pt x="1001" y="42"/>
                  </a:lnTo>
                  <a:lnTo>
                    <a:pt x="1065" y="26"/>
                  </a:lnTo>
                  <a:lnTo>
                    <a:pt x="1131" y="14"/>
                  </a:lnTo>
                  <a:lnTo>
                    <a:pt x="1197" y="6"/>
                  </a:lnTo>
                  <a:lnTo>
                    <a:pt x="1265" y="0"/>
                  </a:lnTo>
                  <a:lnTo>
                    <a:pt x="1335" y="0"/>
                  </a:lnTo>
                  <a:lnTo>
                    <a:pt x="1335" y="0"/>
                  </a:lnTo>
                  <a:lnTo>
                    <a:pt x="1403" y="0"/>
                  </a:lnTo>
                  <a:lnTo>
                    <a:pt x="1471" y="6"/>
                  </a:lnTo>
                  <a:lnTo>
                    <a:pt x="1537" y="14"/>
                  </a:lnTo>
                  <a:lnTo>
                    <a:pt x="1603" y="26"/>
                  </a:lnTo>
                  <a:lnTo>
                    <a:pt x="1667" y="42"/>
                  </a:lnTo>
                  <a:lnTo>
                    <a:pt x="1731" y="60"/>
                  </a:lnTo>
                  <a:lnTo>
                    <a:pt x="1793" y="80"/>
                  </a:lnTo>
                  <a:lnTo>
                    <a:pt x="1853" y="104"/>
                  </a:lnTo>
                  <a:lnTo>
                    <a:pt x="1913" y="130"/>
                  </a:lnTo>
                  <a:lnTo>
                    <a:pt x="1971" y="160"/>
                  </a:lnTo>
                  <a:lnTo>
                    <a:pt x="2027" y="192"/>
                  </a:lnTo>
                  <a:lnTo>
                    <a:pt x="2081" y="228"/>
                  </a:lnTo>
                  <a:lnTo>
                    <a:pt x="2133" y="264"/>
                  </a:lnTo>
                  <a:lnTo>
                    <a:pt x="2183" y="304"/>
                  </a:lnTo>
                  <a:lnTo>
                    <a:pt x="2233" y="346"/>
                  </a:lnTo>
                  <a:lnTo>
                    <a:pt x="2279" y="390"/>
                  </a:lnTo>
                  <a:lnTo>
                    <a:pt x="2323" y="436"/>
                  </a:lnTo>
                  <a:lnTo>
                    <a:pt x="2365" y="486"/>
                  </a:lnTo>
                  <a:lnTo>
                    <a:pt x="2405" y="536"/>
                  </a:lnTo>
                  <a:lnTo>
                    <a:pt x="2441" y="588"/>
                  </a:lnTo>
                  <a:lnTo>
                    <a:pt x="2477" y="642"/>
                  </a:lnTo>
                  <a:lnTo>
                    <a:pt x="2509" y="698"/>
                  </a:lnTo>
                  <a:lnTo>
                    <a:pt x="2537" y="756"/>
                  </a:lnTo>
                  <a:lnTo>
                    <a:pt x="2565" y="814"/>
                  </a:lnTo>
                  <a:lnTo>
                    <a:pt x="2589" y="876"/>
                  </a:lnTo>
                  <a:lnTo>
                    <a:pt x="2609" y="938"/>
                  </a:lnTo>
                  <a:lnTo>
                    <a:pt x="2627" y="1000"/>
                  </a:lnTo>
                  <a:lnTo>
                    <a:pt x="2643" y="1066"/>
                  </a:lnTo>
                  <a:lnTo>
                    <a:pt x="2655" y="1132"/>
                  </a:lnTo>
                  <a:lnTo>
                    <a:pt x="2663" y="1198"/>
                  </a:lnTo>
                  <a:lnTo>
                    <a:pt x="2667" y="1266"/>
                  </a:lnTo>
                  <a:lnTo>
                    <a:pt x="2669" y="1334"/>
                  </a:lnTo>
                  <a:lnTo>
                    <a:pt x="2669" y="1334"/>
                  </a:lnTo>
                  <a:close/>
                </a:path>
              </a:pathLst>
            </a:custGeom>
            <a:solidFill>
              <a:srgbClr val="068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9574" name="Rectangle 69">
            <a:extLst>
              <a:ext uri="{FF2B5EF4-FFF2-40B4-BE49-F238E27FC236}">
                <a16:creationId xmlns:a16="http://schemas.microsoft.com/office/drawing/2014/main" id="{2B989A1F-0462-4346-82D5-82082359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10923588"/>
            <a:ext cx="39850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</a:t>
            </a:r>
            <a:r>
              <a:rPr kumimoji="0" lang="ko-KR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음성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인식을 하는 </a:t>
            </a:r>
            <a:r>
              <a:rPr kumimoji="0" lang="ko-KR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챗봇을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제작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596" name="Rectangle 90">
            <a:extLst>
              <a:ext uri="{FF2B5EF4-FFF2-40B4-BE49-F238E27FC236}">
                <a16:creationId xmlns:a16="http://schemas.microsoft.com/office/drawing/2014/main" id="{6C21CCE4-AEED-496F-8C8A-63E37A66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759" y="9777413"/>
            <a:ext cx="384720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normalizeH="0" baseline="0" dirty="0" smtClean="0">
                <a:ln>
                  <a:noFill/>
                </a:ln>
                <a:solidFill>
                  <a:srgbClr val="00545E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주제선정배경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597" name="Rectangle 91">
            <a:extLst>
              <a:ext uri="{FF2B5EF4-FFF2-40B4-BE49-F238E27FC236}">
                <a16:creationId xmlns:a16="http://schemas.microsoft.com/office/drawing/2014/main" id="{E24F1734-9FDA-4B7D-9C0D-77A2245B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218406"/>
            <a:ext cx="123271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598" name="Rectangle 92">
            <a:extLst>
              <a:ext uri="{FF2B5EF4-FFF2-40B4-BE49-F238E27FC236}">
                <a16:creationId xmlns:a16="http://schemas.microsoft.com/office/drawing/2014/main" id="{74B9DE50-72E4-46BA-AAC0-67A19886C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633" y="1666617"/>
            <a:ext cx="688810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개요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605" name="Line 99">
            <a:extLst>
              <a:ext uri="{FF2B5EF4-FFF2-40B4-BE49-F238E27FC236}">
                <a16:creationId xmlns:a16="http://schemas.microsoft.com/office/drawing/2014/main" id="{D6586997-2DCF-44A9-B7C5-14B2C5D9F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10787063"/>
            <a:ext cx="2089150" cy="0"/>
          </a:xfrm>
          <a:prstGeom prst="line">
            <a:avLst/>
          </a:prstGeom>
          <a:noFill/>
          <a:ln w="38100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27" name="Rectangle 121">
            <a:extLst>
              <a:ext uri="{FF2B5EF4-FFF2-40B4-BE49-F238E27FC236}">
                <a16:creationId xmlns:a16="http://schemas.microsoft.com/office/drawing/2014/main" id="{60EB86E5-3FA1-41D0-86EE-CA2DD9331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537" y="9777413"/>
            <a:ext cx="384720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normalizeH="0" baseline="0" dirty="0" smtClean="0">
                <a:ln>
                  <a:noFill/>
                </a:ln>
                <a:solidFill>
                  <a:srgbClr val="00545E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프로젝트개요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628" name="Line 122">
            <a:extLst>
              <a:ext uri="{FF2B5EF4-FFF2-40B4-BE49-F238E27FC236}">
                <a16:creationId xmlns:a16="http://schemas.microsoft.com/office/drawing/2014/main" id="{C89F5551-AD36-4C5B-8108-06FE92FD0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0501" y="10787063"/>
            <a:ext cx="2089150" cy="0"/>
          </a:xfrm>
          <a:prstGeom prst="line">
            <a:avLst/>
          </a:prstGeom>
          <a:noFill/>
          <a:ln w="38100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50" name="Rectangle 144">
            <a:extLst>
              <a:ext uri="{FF2B5EF4-FFF2-40B4-BE49-F238E27FC236}">
                <a16:creationId xmlns:a16="http://schemas.microsoft.com/office/drawing/2014/main" id="{EE75648D-364E-4CFB-B88B-02FEDCF28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8130" y="9777413"/>
            <a:ext cx="384720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normalizeH="0" baseline="0" dirty="0" smtClean="0">
                <a:ln>
                  <a:noFill/>
                </a:ln>
                <a:solidFill>
                  <a:srgbClr val="00545E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활용장비재료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651" name="Line 145">
            <a:extLst>
              <a:ext uri="{FF2B5EF4-FFF2-40B4-BE49-F238E27FC236}">
                <a16:creationId xmlns:a16="http://schemas.microsoft.com/office/drawing/2014/main" id="{C2B6A6AF-CB9D-4D34-B59F-14046A4BD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68476" y="10787063"/>
            <a:ext cx="2089150" cy="0"/>
          </a:xfrm>
          <a:prstGeom prst="line">
            <a:avLst/>
          </a:prstGeom>
          <a:noFill/>
          <a:ln w="38100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73" name="Rectangle 167">
            <a:extLst>
              <a:ext uri="{FF2B5EF4-FFF2-40B4-BE49-F238E27FC236}">
                <a16:creationId xmlns:a16="http://schemas.microsoft.com/office/drawing/2014/main" id="{A3DA6A8D-815D-4088-8718-ED0891DE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9330" y="9777413"/>
            <a:ext cx="384720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000" b="1" i="0" u="none" strike="noStrike" cap="none" normalizeH="0" baseline="0" dirty="0" smtClean="0">
                <a:ln>
                  <a:noFill/>
                </a:ln>
                <a:solidFill>
                  <a:srgbClr val="00545E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674" name="Line 168">
            <a:extLst>
              <a:ext uri="{FF2B5EF4-FFF2-40B4-BE49-F238E27FC236}">
                <a16:creationId xmlns:a16="http://schemas.microsoft.com/office/drawing/2014/main" id="{E2E00C42-D5AE-47FB-845B-DE7BBE1A1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23138" y="10787063"/>
            <a:ext cx="2092325" cy="0"/>
          </a:xfrm>
          <a:prstGeom prst="line">
            <a:avLst/>
          </a:prstGeom>
          <a:noFill/>
          <a:ln w="38100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75" name="Rectangle 169">
            <a:extLst>
              <a:ext uri="{FF2B5EF4-FFF2-40B4-BE49-F238E27FC236}">
                <a16:creationId xmlns:a16="http://schemas.microsoft.com/office/drawing/2014/main" id="{B65E4D57-B7D4-4D77-85F3-25399F0FC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14057313"/>
            <a:ext cx="26225500" cy="609600"/>
          </a:xfrm>
          <a:prstGeom prst="rect">
            <a:avLst/>
          </a:pr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3" name="Rectangle 69">
            <a:extLst>
              <a:ext uri="{FF2B5EF4-FFF2-40B4-BE49-F238E27FC236}">
                <a16:creationId xmlns:a16="http://schemas.microsoft.com/office/drawing/2014/main" id="{11404E45-D9C3-43DD-8D91-9F637F66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11456988"/>
            <a:ext cx="37061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</a:t>
            </a:r>
            <a:r>
              <a:rPr lang="ko-KR" altLang="en-US" sz="2200" dirty="0" err="1" smtClean="0">
                <a:solidFill>
                  <a:srgbClr val="231F2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감정을</a:t>
            </a:r>
            <a:r>
              <a:rPr lang="ko-KR" altLang="en-US" sz="2200" dirty="0" smtClean="0">
                <a:solidFill>
                  <a:srgbClr val="231F2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분석할 수 있는 </a:t>
            </a:r>
            <a:r>
              <a:rPr lang="ko-KR" altLang="en-US" sz="2200" dirty="0" err="1" smtClean="0">
                <a:solidFill>
                  <a:srgbClr val="231F2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챗봇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Rectangle 69">
            <a:extLst>
              <a:ext uri="{FF2B5EF4-FFF2-40B4-BE49-F238E27FC236}">
                <a16:creationId xmlns:a16="http://schemas.microsoft.com/office/drawing/2014/main" id="{89F4BDA6-F002-43ED-AB3D-3D030A1F6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11990388"/>
            <a:ext cx="46326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</a:t>
            </a:r>
            <a:r>
              <a:rPr kumimoji="0" lang="ko-KR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부정적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감정인 경우 심리 상담 안내</a:t>
            </a:r>
            <a:endParaRPr kumimoji="0" lang="en-US" altLang="ko-KR" sz="22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85" name="Rectangle 69">
            <a:extLst>
              <a:ext uri="{FF2B5EF4-FFF2-40B4-BE49-F238E27FC236}">
                <a16:creationId xmlns:a16="http://schemas.microsoft.com/office/drawing/2014/main" id="{B0D2E6BC-195E-4B08-A1DA-8AEA910B5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10923588"/>
            <a:ext cx="46487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</a:t>
            </a:r>
            <a:r>
              <a:rPr lang="ko-KR" altLang="en-US" sz="2200" dirty="0" err="1" smtClean="0">
                <a:solidFill>
                  <a:srgbClr val="231F2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마이크</a:t>
            </a:r>
            <a:r>
              <a:rPr lang="ko-KR" altLang="en-US" sz="2200" dirty="0" smtClean="0">
                <a:solidFill>
                  <a:srgbClr val="231F2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음성 인식 라이브러리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활용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Rectangle 69">
            <a:extLst>
              <a:ext uri="{FF2B5EF4-FFF2-40B4-BE49-F238E27FC236}">
                <a16:creationId xmlns:a16="http://schemas.microsoft.com/office/drawing/2014/main" id="{5B9537AB-84F3-45B9-B233-80DB1BAF4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11456988"/>
            <a:ext cx="51536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</a:t>
            </a:r>
            <a:r>
              <a:rPr lang="ko-KR" altLang="en-US" sz="2200" dirty="0" err="1" smtClean="0">
                <a:solidFill>
                  <a:srgbClr val="231F2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의도를</a:t>
            </a:r>
            <a:r>
              <a:rPr lang="ko-KR" altLang="en-US" sz="2200" dirty="0" smtClean="0">
                <a:solidFill>
                  <a:srgbClr val="231F2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분류한 말뭉치를 </a:t>
            </a:r>
            <a:r>
              <a:rPr lang="en-US" altLang="ko-KR" sz="2200" dirty="0" smtClean="0">
                <a:solidFill>
                  <a:srgbClr val="231F2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CNN</a:t>
            </a:r>
            <a:r>
              <a:rPr lang="ko-KR" altLang="en-US" sz="2200" dirty="0" smtClean="0">
                <a:solidFill>
                  <a:srgbClr val="231F2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학습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Rectangle 69">
            <a:extLst>
              <a:ext uri="{FF2B5EF4-FFF2-40B4-BE49-F238E27FC236}">
                <a16:creationId xmlns:a16="http://schemas.microsoft.com/office/drawing/2014/main" id="{60B55EEC-F37D-4395-ACA7-9CB8960E9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11990388"/>
            <a:ext cx="30585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</a:t>
            </a:r>
            <a:r>
              <a:rPr kumimoji="0" lang="ko-KR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의도에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따른 결과</a:t>
            </a:r>
            <a:r>
              <a:rPr kumimoji="0" lang="ko-KR" altLang="en-US" sz="2200" b="0" i="0" u="none" strike="noStrike" cap="none" normalizeH="0" dirty="0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출력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Rectangle 69">
            <a:extLst>
              <a:ext uri="{FF2B5EF4-FFF2-40B4-BE49-F238E27FC236}">
                <a16:creationId xmlns:a16="http://schemas.microsoft.com/office/drawing/2014/main" id="{7F84982E-1150-44D9-B805-2295418AE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988" y="10923588"/>
            <a:ext cx="156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</a:t>
            </a:r>
            <a:r>
              <a:rPr lang="en-US" altLang="ko-KR" sz="2200" dirty="0" err="1" smtClean="0">
                <a:solidFill>
                  <a:srgbClr val="231F2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PyCharm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Rectangle 69">
            <a:extLst>
              <a:ext uri="{FF2B5EF4-FFF2-40B4-BE49-F238E27FC236}">
                <a16:creationId xmlns:a16="http://schemas.microsoft.com/office/drawing/2014/main" id="{12B22BAC-09AD-4AC4-A0F7-38EEA3873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988" y="11456988"/>
            <a:ext cx="32936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</a:t>
            </a:r>
            <a:r>
              <a:rPr lang="en-US" altLang="ko-KR" sz="2200" dirty="0" err="1" smtClean="0">
                <a:solidFill>
                  <a:srgbClr val="231F2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speech_recognition</a:t>
            </a:r>
            <a:r>
              <a:rPr lang="en-US" altLang="ko-KR" sz="2200" dirty="0" smtClean="0">
                <a:solidFill>
                  <a:srgbClr val="231F2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69">
            <a:extLst>
              <a:ext uri="{FF2B5EF4-FFF2-40B4-BE49-F238E27FC236}">
                <a16:creationId xmlns:a16="http://schemas.microsoft.com/office/drawing/2014/main" id="{C7B34670-82A6-497A-A231-1E06A140F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988" y="11990388"/>
            <a:ext cx="39510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</a:t>
            </a:r>
            <a:r>
              <a:rPr lang="en-US" altLang="ko-KR" sz="2200" dirty="0" err="1" smtClean="0">
                <a:solidFill>
                  <a:srgbClr val="231F2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tensorflow</a:t>
            </a:r>
            <a:r>
              <a:rPr lang="en-US" altLang="ko-KR" sz="2200" dirty="0" smtClean="0">
                <a:solidFill>
                  <a:srgbClr val="231F2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altLang="ko-KR" sz="2200" dirty="0" err="1" smtClean="0">
                <a:solidFill>
                  <a:srgbClr val="231F2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keras</a:t>
            </a:r>
            <a:r>
              <a:rPr lang="en-US" altLang="ko-KR" sz="2200" dirty="0" smtClean="0">
                <a:solidFill>
                  <a:srgbClr val="231F2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), pandas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1" name="Rectangle 69">
            <a:extLst>
              <a:ext uri="{FF2B5EF4-FFF2-40B4-BE49-F238E27FC236}">
                <a16:creationId xmlns:a16="http://schemas.microsoft.com/office/drawing/2014/main" id="{A2DB5370-E0E4-406D-8996-0D3B9BC90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5088" y="10923588"/>
            <a:ext cx="6027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</a:t>
            </a:r>
            <a:r>
              <a:rPr lang="ko-KR" altLang="en-US" sz="2200" dirty="0" err="1" smtClean="0">
                <a:solidFill>
                  <a:srgbClr val="231F2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사용자의</a:t>
            </a:r>
            <a:r>
              <a:rPr lang="ko-KR" altLang="en-US" sz="2200" dirty="0" smtClean="0">
                <a:solidFill>
                  <a:srgbClr val="231F2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음성을 인식하여 텍스트로 변환 가능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2" name="Rectangle 69">
            <a:extLst>
              <a:ext uri="{FF2B5EF4-FFF2-40B4-BE49-F238E27FC236}">
                <a16:creationId xmlns:a16="http://schemas.microsoft.com/office/drawing/2014/main" id="{0DB7DA24-053C-4E6B-BAC2-8C099A64C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5088" y="11456988"/>
            <a:ext cx="6027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</a:t>
            </a:r>
            <a:r>
              <a:rPr kumimoji="0" lang="ko-KR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학습된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모델을 이용하여 메시지의 감정을 분류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3" name="Rectangle 69">
            <a:extLst>
              <a:ext uri="{FF2B5EF4-FFF2-40B4-BE49-F238E27FC236}">
                <a16:creationId xmlns:a16="http://schemas.microsoft.com/office/drawing/2014/main" id="{5DC171C7-0962-4A01-9B3B-35C7B0436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5088" y="11990388"/>
            <a:ext cx="69442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</a:t>
            </a:r>
            <a:r>
              <a:rPr kumimoji="0" lang="ko-KR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감정이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부정적인 경우 심리 상담</a:t>
            </a:r>
            <a:r>
              <a:rPr kumimoji="0" lang="ko-KR" altLang="en-US" sz="2200" b="0" i="0" u="none" strike="noStrike" cap="none" normalizeH="0" dirty="0" smtClean="0">
                <a:ln>
                  <a:noFill/>
                </a:ln>
                <a:solidFill>
                  <a:srgbClr val="231F2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받을 수 있는 곳 안내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4E04102-460A-44F9-AF82-DDD5FC71DE68}"/>
              </a:ext>
            </a:extLst>
          </p:cNvPr>
          <p:cNvGrpSpPr/>
          <p:nvPr/>
        </p:nvGrpSpPr>
        <p:grpSpPr>
          <a:xfrm>
            <a:off x="3717749" y="5443137"/>
            <a:ext cx="1870193" cy="1656492"/>
            <a:chOff x="3751263" y="9215438"/>
            <a:chExt cx="2347913" cy="2079625"/>
          </a:xfrm>
        </p:grpSpPr>
        <p:sp>
          <p:nvSpPr>
            <p:cNvPr id="93" name="Freeform 316">
              <a:extLst>
                <a:ext uri="{FF2B5EF4-FFF2-40B4-BE49-F238E27FC236}">
                  <a16:creationId xmlns:a16="http://schemas.microsoft.com/office/drawing/2014/main" id="{0030285F-0D31-432C-97E9-26D8D786B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613" y="10475913"/>
              <a:ext cx="119063" cy="47625"/>
            </a:xfrm>
            <a:custGeom>
              <a:avLst/>
              <a:gdLst>
                <a:gd name="T0" fmla="*/ 75 w 75"/>
                <a:gd name="T1" fmla="*/ 14 h 30"/>
                <a:gd name="T2" fmla="*/ 75 w 75"/>
                <a:gd name="T3" fmla="*/ 14 h 30"/>
                <a:gd name="T4" fmla="*/ 75 w 75"/>
                <a:gd name="T5" fmla="*/ 18 h 30"/>
                <a:gd name="T6" fmla="*/ 71 w 75"/>
                <a:gd name="T7" fmla="*/ 20 h 30"/>
                <a:gd name="T8" fmla="*/ 63 w 75"/>
                <a:gd name="T9" fmla="*/ 24 h 30"/>
                <a:gd name="T10" fmla="*/ 53 w 75"/>
                <a:gd name="T11" fmla="*/ 28 h 30"/>
                <a:gd name="T12" fmla="*/ 37 w 75"/>
                <a:gd name="T13" fmla="*/ 30 h 30"/>
                <a:gd name="T14" fmla="*/ 37 w 75"/>
                <a:gd name="T15" fmla="*/ 30 h 30"/>
                <a:gd name="T16" fmla="*/ 24 w 75"/>
                <a:gd name="T17" fmla="*/ 28 h 30"/>
                <a:gd name="T18" fmla="*/ 12 w 75"/>
                <a:gd name="T19" fmla="*/ 24 h 30"/>
                <a:gd name="T20" fmla="*/ 4 w 75"/>
                <a:gd name="T21" fmla="*/ 20 h 30"/>
                <a:gd name="T22" fmla="*/ 2 w 75"/>
                <a:gd name="T23" fmla="*/ 18 h 30"/>
                <a:gd name="T24" fmla="*/ 0 w 75"/>
                <a:gd name="T25" fmla="*/ 14 h 30"/>
                <a:gd name="T26" fmla="*/ 0 w 75"/>
                <a:gd name="T27" fmla="*/ 14 h 30"/>
                <a:gd name="T28" fmla="*/ 2 w 75"/>
                <a:gd name="T29" fmla="*/ 12 h 30"/>
                <a:gd name="T30" fmla="*/ 4 w 75"/>
                <a:gd name="T31" fmla="*/ 8 h 30"/>
                <a:gd name="T32" fmla="*/ 12 w 75"/>
                <a:gd name="T33" fmla="*/ 4 h 30"/>
                <a:gd name="T34" fmla="*/ 24 w 75"/>
                <a:gd name="T35" fmla="*/ 0 h 30"/>
                <a:gd name="T36" fmla="*/ 37 w 75"/>
                <a:gd name="T37" fmla="*/ 0 h 30"/>
                <a:gd name="T38" fmla="*/ 37 w 75"/>
                <a:gd name="T39" fmla="*/ 0 h 30"/>
                <a:gd name="T40" fmla="*/ 53 w 75"/>
                <a:gd name="T41" fmla="*/ 0 h 30"/>
                <a:gd name="T42" fmla="*/ 63 w 75"/>
                <a:gd name="T43" fmla="*/ 4 h 30"/>
                <a:gd name="T44" fmla="*/ 71 w 75"/>
                <a:gd name="T45" fmla="*/ 8 h 30"/>
                <a:gd name="T46" fmla="*/ 75 w 75"/>
                <a:gd name="T47" fmla="*/ 12 h 30"/>
                <a:gd name="T48" fmla="*/ 75 w 75"/>
                <a:gd name="T49" fmla="*/ 14 h 30"/>
                <a:gd name="T50" fmla="*/ 75 w 75"/>
                <a:gd name="T5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" h="30">
                  <a:moveTo>
                    <a:pt x="75" y="14"/>
                  </a:moveTo>
                  <a:lnTo>
                    <a:pt x="75" y="14"/>
                  </a:lnTo>
                  <a:lnTo>
                    <a:pt x="75" y="18"/>
                  </a:lnTo>
                  <a:lnTo>
                    <a:pt x="71" y="20"/>
                  </a:lnTo>
                  <a:lnTo>
                    <a:pt x="63" y="24"/>
                  </a:lnTo>
                  <a:lnTo>
                    <a:pt x="53" y="28"/>
                  </a:lnTo>
                  <a:lnTo>
                    <a:pt x="37" y="30"/>
                  </a:lnTo>
                  <a:lnTo>
                    <a:pt x="37" y="30"/>
                  </a:lnTo>
                  <a:lnTo>
                    <a:pt x="24" y="28"/>
                  </a:lnTo>
                  <a:lnTo>
                    <a:pt x="12" y="24"/>
                  </a:lnTo>
                  <a:lnTo>
                    <a:pt x="4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8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53" y="0"/>
                  </a:lnTo>
                  <a:lnTo>
                    <a:pt x="63" y="4"/>
                  </a:lnTo>
                  <a:lnTo>
                    <a:pt x="71" y="8"/>
                  </a:lnTo>
                  <a:lnTo>
                    <a:pt x="75" y="12"/>
                  </a:lnTo>
                  <a:lnTo>
                    <a:pt x="75" y="14"/>
                  </a:lnTo>
                  <a:lnTo>
                    <a:pt x="75" y="14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94" name="Rectangle 317">
              <a:extLst>
                <a:ext uri="{FF2B5EF4-FFF2-40B4-BE49-F238E27FC236}">
                  <a16:creationId xmlns:a16="http://schemas.microsoft.com/office/drawing/2014/main" id="{3A228CA4-0700-47AF-BD60-0EE19F046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063" y="10240963"/>
              <a:ext cx="284163" cy="222250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95" name="Freeform 318">
              <a:extLst>
                <a:ext uri="{FF2B5EF4-FFF2-40B4-BE49-F238E27FC236}">
                  <a16:creationId xmlns:a16="http://schemas.microsoft.com/office/drawing/2014/main" id="{731CBF03-085C-4432-874D-C7056C2D8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900" y="9532938"/>
              <a:ext cx="598488" cy="708025"/>
            </a:xfrm>
            <a:custGeom>
              <a:avLst/>
              <a:gdLst>
                <a:gd name="T0" fmla="*/ 377 w 377"/>
                <a:gd name="T1" fmla="*/ 200 h 446"/>
                <a:gd name="T2" fmla="*/ 373 w 377"/>
                <a:gd name="T3" fmla="*/ 156 h 446"/>
                <a:gd name="T4" fmla="*/ 361 w 377"/>
                <a:gd name="T5" fmla="*/ 118 h 446"/>
                <a:gd name="T6" fmla="*/ 341 w 377"/>
                <a:gd name="T7" fmla="*/ 82 h 446"/>
                <a:gd name="T8" fmla="*/ 315 w 377"/>
                <a:gd name="T9" fmla="*/ 52 h 446"/>
                <a:gd name="T10" fmla="*/ 284 w 377"/>
                <a:gd name="T11" fmla="*/ 28 h 446"/>
                <a:gd name="T12" fmla="*/ 248 w 377"/>
                <a:gd name="T13" fmla="*/ 10 h 446"/>
                <a:gd name="T14" fmla="*/ 208 w 377"/>
                <a:gd name="T15" fmla="*/ 2 h 446"/>
                <a:gd name="T16" fmla="*/ 167 w 377"/>
                <a:gd name="T17" fmla="*/ 2 h 446"/>
                <a:gd name="T18" fmla="*/ 151 w 377"/>
                <a:gd name="T19" fmla="*/ 4 h 446"/>
                <a:gd name="T20" fmla="*/ 123 w 377"/>
                <a:gd name="T21" fmla="*/ 14 h 446"/>
                <a:gd name="T22" fmla="*/ 95 w 377"/>
                <a:gd name="T23" fmla="*/ 28 h 446"/>
                <a:gd name="T24" fmla="*/ 70 w 377"/>
                <a:gd name="T25" fmla="*/ 44 h 446"/>
                <a:gd name="T26" fmla="*/ 48 w 377"/>
                <a:gd name="T27" fmla="*/ 66 h 446"/>
                <a:gd name="T28" fmla="*/ 30 w 377"/>
                <a:gd name="T29" fmla="*/ 92 h 446"/>
                <a:gd name="T30" fmla="*/ 16 w 377"/>
                <a:gd name="T31" fmla="*/ 120 h 446"/>
                <a:gd name="T32" fmla="*/ 6 w 377"/>
                <a:gd name="T33" fmla="*/ 150 h 446"/>
                <a:gd name="T34" fmla="*/ 2 w 377"/>
                <a:gd name="T35" fmla="*/ 166 h 446"/>
                <a:gd name="T36" fmla="*/ 0 w 377"/>
                <a:gd name="T37" fmla="*/ 216 h 446"/>
                <a:gd name="T38" fmla="*/ 10 w 377"/>
                <a:gd name="T39" fmla="*/ 262 h 446"/>
                <a:gd name="T40" fmla="*/ 28 w 377"/>
                <a:gd name="T41" fmla="*/ 304 h 446"/>
                <a:gd name="T42" fmla="*/ 56 w 377"/>
                <a:gd name="T43" fmla="*/ 340 h 446"/>
                <a:gd name="T44" fmla="*/ 66 w 377"/>
                <a:gd name="T45" fmla="*/ 352 h 446"/>
                <a:gd name="T46" fmla="*/ 81 w 377"/>
                <a:gd name="T47" fmla="*/ 376 h 446"/>
                <a:gd name="T48" fmla="*/ 93 w 377"/>
                <a:gd name="T49" fmla="*/ 402 h 446"/>
                <a:gd name="T50" fmla="*/ 99 w 377"/>
                <a:gd name="T51" fmla="*/ 430 h 446"/>
                <a:gd name="T52" fmla="*/ 99 w 377"/>
                <a:gd name="T53" fmla="*/ 446 h 446"/>
                <a:gd name="T54" fmla="*/ 278 w 377"/>
                <a:gd name="T55" fmla="*/ 446 h 446"/>
                <a:gd name="T56" fmla="*/ 280 w 377"/>
                <a:gd name="T57" fmla="*/ 430 h 446"/>
                <a:gd name="T58" fmla="*/ 286 w 377"/>
                <a:gd name="T59" fmla="*/ 402 h 446"/>
                <a:gd name="T60" fmla="*/ 295 w 377"/>
                <a:gd name="T61" fmla="*/ 376 h 446"/>
                <a:gd name="T62" fmla="*/ 311 w 377"/>
                <a:gd name="T63" fmla="*/ 352 h 446"/>
                <a:gd name="T64" fmla="*/ 321 w 377"/>
                <a:gd name="T65" fmla="*/ 342 h 446"/>
                <a:gd name="T66" fmla="*/ 345 w 377"/>
                <a:gd name="T67" fmla="*/ 312 h 446"/>
                <a:gd name="T68" fmla="*/ 363 w 377"/>
                <a:gd name="T69" fmla="*/ 278 h 446"/>
                <a:gd name="T70" fmla="*/ 373 w 377"/>
                <a:gd name="T71" fmla="*/ 240 h 446"/>
                <a:gd name="T72" fmla="*/ 377 w 377"/>
                <a:gd name="T73" fmla="*/ 20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446">
                  <a:moveTo>
                    <a:pt x="377" y="200"/>
                  </a:moveTo>
                  <a:lnTo>
                    <a:pt x="377" y="200"/>
                  </a:lnTo>
                  <a:lnTo>
                    <a:pt x="377" y="178"/>
                  </a:lnTo>
                  <a:lnTo>
                    <a:pt x="373" y="156"/>
                  </a:lnTo>
                  <a:lnTo>
                    <a:pt x="369" y="136"/>
                  </a:lnTo>
                  <a:lnTo>
                    <a:pt x="361" y="118"/>
                  </a:lnTo>
                  <a:lnTo>
                    <a:pt x="351" y="98"/>
                  </a:lnTo>
                  <a:lnTo>
                    <a:pt x="341" y="82"/>
                  </a:lnTo>
                  <a:lnTo>
                    <a:pt x="329" y="66"/>
                  </a:lnTo>
                  <a:lnTo>
                    <a:pt x="315" y="52"/>
                  </a:lnTo>
                  <a:lnTo>
                    <a:pt x="299" y="38"/>
                  </a:lnTo>
                  <a:lnTo>
                    <a:pt x="284" y="28"/>
                  </a:lnTo>
                  <a:lnTo>
                    <a:pt x="266" y="18"/>
                  </a:lnTo>
                  <a:lnTo>
                    <a:pt x="248" y="10"/>
                  </a:lnTo>
                  <a:lnTo>
                    <a:pt x="228" y="6"/>
                  </a:lnTo>
                  <a:lnTo>
                    <a:pt x="208" y="2"/>
                  </a:lnTo>
                  <a:lnTo>
                    <a:pt x="188" y="0"/>
                  </a:lnTo>
                  <a:lnTo>
                    <a:pt x="167" y="2"/>
                  </a:lnTo>
                  <a:lnTo>
                    <a:pt x="167" y="2"/>
                  </a:lnTo>
                  <a:lnTo>
                    <a:pt x="151" y="4"/>
                  </a:lnTo>
                  <a:lnTo>
                    <a:pt x="137" y="8"/>
                  </a:lnTo>
                  <a:lnTo>
                    <a:pt x="123" y="14"/>
                  </a:lnTo>
                  <a:lnTo>
                    <a:pt x="109" y="20"/>
                  </a:lnTo>
                  <a:lnTo>
                    <a:pt x="95" y="28"/>
                  </a:lnTo>
                  <a:lnTo>
                    <a:pt x="81" y="36"/>
                  </a:lnTo>
                  <a:lnTo>
                    <a:pt x="70" y="44"/>
                  </a:lnTo>
                  <a:lnTo>
                    <a:pt x="60" y="56"/>
                  </a:lnTo>
                  <a:lnTo>
                    <a:pt x="48" y="66"/>
                  </a:lnTo>
                  <a:lnTo>
                    <a:pt x="38" y="78"/>
                  </a:lnTo>
                  <a:lnTo>
                    <a:pt x="30" y="92"/>
                  </a:lnTo>
                  <a:lnTo>
                    <a:pt x="22" y="106"/>
                  </a:lnTo>
                  <a:lnTo>
                    <a:pt x="16" y="120"/>
                  </a:lnTo>
                  <a:lnTo>
                    <a:pt x="10" y="134"/>
                  </a:lnTo>
                  <a:lnTo>
                    <a:pt x="6" y="150"/>
                  </a:lnTo>
                  <a:lnTo>
                    <a:pt x="2" y="166"/>
                  </a:lnTo>
                  <a:lnTo>
                    <a:pt x="2" y="166"/>
                  </a:lnTo>
                  <a:lnTo>
                    <a:pt x="0" y="192"/>
                  </a:lnTo>
                  <a:lnTo>
                    <a:pt x="0" y="216"/>
                  </a:lnTo>
                  <a:lnTo>
                    <a:pt x="4" y="240"/>
                  </a:lnTo>
                  <a:lnTo>
                    <a:pt x="10" y="262"/>
                  </a:lnTo>
                  <a:lnTo>
                    <a:pt x="18" y="284"/>
                  </a:lnTo>
                  <a:lnTo>
                    <a:pt x="28" y="304"/>
                  </a:lnTo>
                  <a:lnTo>
                    <a:pt x="42" y="324"/>
                  </a:lnTo>
                  <a:lnTo>
                    <a:pt x="56" y="340"/>
                  </a:lnTo>
                  <a:lnTo>
                    <a:pt x="56" y="340"/>
                  </a:lnTo>
                  <a:lnTo>
                    <a:pt x="66" y="352"/>
                  </a:lnTo>
                  <a:lnTo>
                    <a:pt x="73" y="362"/>
                  </a:lnTo>
                  <a:lnTo>
                    <a:pt x="81" y="376"/>
                  </a:lnTo>
                  <a:lnTo>
                    <a:pt x="87" y="388"/>
                  </a:lnTo>
                  <a:lnTo>
                    <a:pt x="93" y="402"/>
                  </a:lnTo>
                  <a:lnTo>
                    <a:pt x="95" y="416"/>
                  </a:lnTo>
                  <a:lnTo>
                    <a:pt x="99" y="430"/>
                  </a:lnTo>
                  <a:lnTo>
                    <a:pt x="99" y="444"/>
                  </a:lnTo>
                  <a:lnTo>
                    <a:pt x="99" y="446"/>
                  </a:lnTo>
                  <a:lnTo>
                    <a:pt x="278" y="446"/>
                  </a:lnTo>
                  <a:lnTo>
                    <a:pt x="278" y="446"/>
                  </a:lnTo>
                  <a:lnTo>
                    <a:pt x="278" y="446"/>
                  </a:lnTo>
                  <a:lnTo>
                    <a:pt x="280" y="430"/>
                  </a:lnTo>
                  <a:lnTo>
                    <a:pt x="282" y="416"/>
                  </a:lnTo>
                  <a:lnTo>
                    <a:pt x="286" y="402"/>
                  </a:lnTo>
                  <a:lnTo>
                    <a:pt x="290" y="388"/>
                  </a:lnTo>
                  <a:lnTo>
                    <a:pt x="295" y="376"/>
                  </a:lnTo>
                  <a:lnTo>
                    <a:pt x="303" y="364"/>
                  </a:lnTo>
                  <a:lnTo>
                    <a:pt x="311" y="352"/>
                  </a:lnTo>
                  <a:lnTo>
                    <a:pt x="321" y="342"/>
                  </a:lnTo>
                  <a:lnTo>
                    <a:pt x="321" y="342"/>
                  </a:lnTo>
                  <a:lnTo>
                    <a:pt x="333" y="328"/>
                  </a:lnTo>
                  <a:lnTo>
                    <a:pt x="345" y="312"/>
                  </a:lnTo>
                  <a:lnTo>
                    <a:pt x="355" y="296"/>
                  </a:lnTo>
                  <a:lnTo>
                    <a:pt x="363" y="278"/>
                  </a:lnTo>
                  <a:lnTo>
                    <a:pt x="369" y="260"/>
                  </a:lnTo>
                  <a:lnTo>
                    <a:pt x="373" y="240"/>
                  </a:lnTo>
                  <a:lnTo>
                    <a:pt x="377" y="220"/>
                  </a:lnTo>
                  <a:lnTo>
                    <a:pt x="377" y="200"/>
                  </a:lnTo>
                  <a:lnTo>
                    <a:pt x="377" y="200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96" name="Freeform 319">
              <a:extLst>
                <a:ext uri="{FF2B5EF4-FFF2-40B4-BE49-F238E27FC236}">
                  <a16:creationId xmlns:a16="http://schemas.microsoft.com/office/drawing/2014/main" id="{5789C982-A59F-40EF-BD5F-1A048D26D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063" y="10463213"/>
              <a:ext cx="284163" cy="34925"/>
            </a:xfrm>
            <a:custGeom>
              <a:avLst/>
              <a:gdLst>
                <a:gd name="T0" fmla="*/ 127 w 179"/>
                <a:gd name="T1" fmla="*/ 22 h 22"/>
                <a:gd name="T2" fmla="*/ 52 w 179"/>
                <a:gd name="T3" fmla="*/ 22 h 22"/>
                <a:gd name="T4" fmla="*/ 0 w 179"/>
                <a:gd name="T5" fmla="*/ 0 h 22"/>
                <a:gd name="T6" fmla="*/ 179 w 179"/>
                <a:gd name="T7" fmla="*/ 0 h 22"/>
                <a:gd name="T8" fmla="*/ 127 w 179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2">
                  <a:moveTo>
                    <a:pt x="127" y="22"/>
                  </a:moveTo>
                  <a:lnTo>
                    <a:pt x="52" y="22"/>
                  </a:lnTo>
                  <a:lnTo>
                    <a:pt x="0" y="0"/>
                  </a:lnTo>
                  <a:lnTo>
                    <a:pt x="179" y="0"/>
                  </a:lnTo>
                  <a:lnTo>
                    <a:pt x="127" y="22"/>
                  </a:ln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97" name="Freeform 320">
              <a:extLst>
                <a:ext uri="{FF2B5EF4-FFF2-40B4-BE49-F238E27FC236}">
                  <a16:creationId xmlns:a16="http://schemas.microsoft.com/office/drawing/2014/main" id="{0F7903BB-B683-4D0D-B578-32463876C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188" y="9818688"/>
              <a:ext cx="315913" cy="57150"/>
            </a:xfrm>
            <a:custGeom>
              <a:avLst/>
              <a:gdLst>
                <a:gd name="T0" fmla="*/ 36 w 199"/>
                <a:gd name="T1" fmla="*/ 0 h 36"/>
                <a:gd name="T2" fmla="*/ 48 w 199"/>
                <a:gd name="T3" fmla="*/ 6 h 36"/>
                <a:gd name="T4" fmla="*/ 56 w 199"/>
                <a:gd name="T5" fmla="*/ 16 h 36"/>
                <a:gd name="T6" fmla="*/ 64 w 199"/>
                <a:gd name="T7" fmla="*/ 28 h 36"/>
                <a:gd name="T8" fmla="*/ 68 w 199"/>
                <a:gd name="T9" fmla="*/ 30 h 36"/>
                <a:gd name="T10" fmla="*/ 76 w 199"/>
                <a:gd name="T11" fmla="*/ 26 h 36"/>
                <a:gd name="T12" fmla="*/ 82 w 199"/>
                <a:gd name="T13" fmla="*/ 16 h 36"/>
                <a:gd name="T14" fmla="*/ 93 w 199"/>
                <a:gd name="T15" fmla="*/ 2 h 36"/>
                <a:gd name="T16" fmla="*/ 99 w 199"/>
                <a:gd name="T17" fmla="*/ 0 h 36"/>
                <a:gd name="T18" fmla="*/ 111 w 199"/>
                <a:gd name="T19" fmla="*/ 6 h 36"/>
                <a:gd name="T20" fmla="*/ 119 w 199"/>
                <a:gd name="T21" fmla="*/ 16 h 36"/>
                <a:gd name="T22" fmla="*/ 127 w 199"/>
                <a:gd name="T23" fmla="*/ 28 h 36"/>
                <a:gd name="T24" fmla="*/ 131 w 199"/>
                <a:gd name="T25" fmla="*/ 30 h 36"/>
                <a:gd name="T26" fmla="*/ 139 w 199"/>
                <a:gd name="T27" fmla="*/ 26 h 36"/>
                <a:gd name="T28" fmla="*/ 145 w 199"/>
                <a:gd name="T29" fmla="*/ 16 h 36"/>
                <a:gd name="T30" fmla="*/ 157 w 199"/>
                <a:gd name="T31" fmla="*/ 2 h 36"/>
                <a:gd name="T32" fmla="*/ 163 w 199"/>
                <a:gd name="T33" fmla="*/ 0 h 36"/>
                <a:gd name="T34" fmla="*/ 175 w 199"/>
                <a:gd name="T35" fmla="*/ 6 h 36"/>
                <a:gd name="T36" fmla="*/ 183 w 199"/>
                <a:gd name="T37" fmla="*/ 16 h 36"/>
                <a:gd name="T38" fmla="*/ 191 w 199"/>
                <a:gd name="T39" fmla="*/ 28 h 36"/>
                <a:gd name="T40" fmla="*/ 195 w 199"/>
                <a:gd name="T41" fmla="*/ 30 h 36"/>
                <a:gd name="T42" fmla="*/ 199 w 199"/>
                <a:gd name="T43" fmla="*/ 32 h 36"/>
                <a:gd name="T44" fmla="*/ 197 w 199"/>
                <a:gd name="T45" fmla="*/ 36 h 36"/>
                <a:gd name="T46" fmla="*/ 195 w 199"/>
                <a:gd name="T47" fmla="*/ 36 h 36"/>
                <a:gd name="T48" fmla="*/ 183 w 199"/>
                <a:gd name="T49" fmla="*/ 32 h 36"/>
                <a:gd name="T50" fmla="*/ 177 w 199"/>
                <a:gd name="T51" fmla="*/ 20 h 36"/>
                <a:gd name="T52" fmla="*/ 167 w 199"/>
                <a:gd name="T53" fmla="*/ 8 h 36"/>
                <a:gd name="T54" fmla="*/ 163 w 199"/>
                <a:gd name="T55" fmla="*/ 8 h 36"/>
                <a:gd name="T56" fmla="*/ 157 w 199"/>
                <a:gd name="T57" fmla="*/ 12 h 36"/>
                <a:gd name="T58" fmla="*/ 151 w 199"/>
                <a:gd name="T59" fmla="*/ 20 h 36"/>
                <a:gd name="T60" fmla="*/ 139 w 199"/>
                <a:gd name="T61" fmla="*/ 34 h 36"/>
                <a:gd name="T62" fmla="*/ 131 w 199"/>
                <a:gd name="T63" fmla="*/ 36 h 36"/>
                <a:gd name="T64" fmla="*/ 119 w 199"/>
                <a:gd name="T65" fmla="*/ 32 h 36"/>
                <a:gd name="T66" fmla="*/ 113 w 199"/>
                <a:gd name="T67" fmla="*/ 20 h 36"/>
                <a:gd name="T68" fmla="*/ 103 w 199"/>
                <a:gd name="T69" fmla="*/ 8 h 36"/>
                <a:gd name="T70" fmla="*/ 99 w 199"/>
                <a:gd name="T71" fmla="*/ 8 h 36"/>
                <a:gd name="T72" fmla="*/ 93 w 199"/>
                <a:gd name="T73" fmla="*/ 12 h 36"/>
                <a:gd name="T74" fmla="*/ 88 w 199"/>
                <a:gd name="T75" fmla="*/ 20 h 36"/>
                <a:gd name="T76" fmla="*/ 76 w 199"/>
                <a:gd name="T77" fmla="*/ 34 h 36"/>
                <a:gd name="T78" fmla="*/ 68 w 199"/>
                <a:gd name="T79" fmla="*/ 36 h 36"/>
                <a:gd name="T80" fmla="*/ 56 w 199"/>
                <a:gd name="T81" fmla="*/ 32 h 36"/>
                <a:gd name="T82" fmla="*/ 50 w 199"/>
                <a:gd name="T83" fmla="*/ 20 h 36"/>
                <a:gd name="T84" fmla="*/ 40 w 199"/>
                <a:gd name="T85" fmla="*/ 8 h 36"/>
                <a:gd name="T86" fmla="*/ 36 w 199"/>
                <a:gd name="T87" fmla="*/ 8 h 36"/>
                <a:gd name="T88" fmla="*/ 30 w 199"/>
                <a:gd name="T89" fmla="*/ 12 h 36"/>
                <a:gd name="T90" fmla="*/ 24 w 199"/>
                <a:gd name="T91" fmla="*/ 20 h 36"/>
                <a:gd name="T92" fmla="*/ 12 w 199"/>
                <a:gd name="T93" fmla="*/ 34 h 36"/>
                <a:gd name="T94" fmla="*/ 4 w 199"/>
                <a:gd name="T95" fmla="*/ 36 h 36"/>
                <a:gd name="T96" fmla="*/ 0 w 199"/>
                <a:gd name="T97" fmla="*/ 32 h 36"/>
                <a:gd name="T98" fmla="*/ 2 w 199"/>
                <a:gd name="T99" fmla="*/ 30 h 36"/>
                <a:gd name="T100" fmla="*/ 4 w 199"/>
                <a:gd name="T101" fmla="*/ 30 h 36"/>
                <a:gd name="T102" fmla="*/ 12 w 199"/>
                <a:gd name="T103" fmla="*/ 26 h 36"/>
                <a:gd name="T104" fmla="*/ 18 w 199"/>
                <a:gd name="T105" fmla="*/ 16 h 36"/>
                <a:gd name="T106" fmla="*/ 30 w 199"/>
                <a:gd name="T107" fmla="*/ 2 h 36"/>
                <a:gd name="T108" fmla="*/ 36 w 199"/>
                <a:gd name="T10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9" h="36">
                  <a:moveTo>
                    <a:pt x="36" y="0"/>
                  </a:moveTo>
                  <a:lnTo>
                    <a:pt x="36" y="0"/>
                  </a:lnTo>
                  <a:lnTo>
                    <a:pt x="44" y="2"/>
                  </a:lnTo>
                  <a:lnTo>
                    <a:pt x="48" y="6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62" y="26"/>
                  </a:lnTo>
                  <a:lnTo>
                    <a:pt x="64" y="28"/>
                  </a:lnTo>
                  <a:lnTo>
                    <a:pt x="68" y="30"/>
                  </a:lnTo>
                  <a:lnTo>
                    <a:pt x="68" y="30"/>
                  </a:lnTo>
                  <a:lnTo>
                    <a:pt x="72" y="28"/>
                  </a:lnTo>
                  <a:lnTo>
                    <a:pt x="76" y="26"/>
                  </a:lnTo>
                  <a:lnTo>
                    <a:pt x="82" y="16"/>
                  </a:lnTo>
                  <a:lnTo>
                    <a:pt x="82" y="16"/>
                  </a:lnTo>
                  <a:lnTo>
                    <a:pt x="88" y="6"/>
                  </a:lnTo>
                  <a:lnTo>
                    <a:pt x="93" y="2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107" y="2"/>
                  </a:lnTo>
                  <a:lnTo>
                    <a:pt x="111" y="6"/>
                  </a:lnTo>
                  <a:lnTo>
                    <a:pt x="119" y="16"/>
                  </a:lnTo>
                  <a:lnTo>
                    <a:pt x="119" y="16"/>
                  </a:lnTo>
                  <a:lnTo>
                    <a:pt x="125" y="26"/>
                  </a:lnTo>
                  <a:lnTo>
                    <a:pt x="127" y="28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35" y="28"/>
                  </a:lnTo>
                  <a:lnTo>
                    <a:pt x="139" y="26"/>
                  </a:lnTo>
                  <a:lnTo>
                    <a:pt x="145" y="16"/>
                  </a:lnTo>
                  <a:lnTo>
                    <a:pt x="145" y="16"/>
                  </a:lnTo>
                  <a:lnTo>
                    <a:pt x="151" y="6"/>
                  </a:lnTo>
                  <a:lnTo>
                    <a:pt x="157" y="2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71" y="2"/>
                  </a:lnTo>
                  <a:lnTo>
                    <a:pt x="175" y="6"/>
                  </a:lnTo>
                  <a:lnTo>
                    <a:pt x="183" y="16"/>
                  </a:lnTo>
                  <a:lnTo>
                    <a:pt x="183" y="16"/>
                  </a:lnTo>
                  <a:lnTo>
                    <a:pt x="189" y="26"/>
                  </a:lnTo>
                  <a:lnTo>
                    <a:pt x="191" y="28"/>
                  </a:lnTo>
                  <a:lnTo>
                    <a:pt x="195" y="30"/>
                  </a:lnTo>
                  <a:lnTo>
                    <a:pt x="195" y="30"/>
                  </a:lnTo>
                  <a:lnTo>
                    <a:pt x="197" y="30"/>
                  </a:lnTo>
                  <a:lnTo>
                    <a:pt x="199" y="32"/>
                  </a:lnTo>
                  <a:lnTo>
                    <a:pt x="199" y="32"/>
                  </a:lnTo>
                  <a:lnTo>
                    <a:pt x="197" y="36"/>
                  </a:lnTo>
                  <a:lnTo>
                    <a:pt x="195" y="36"/>
                  </a:lnTo>
                  <a:lnTo>
                    <a:pt x="195" y="36"/>
                  </a:lnTo>
                  <a:lnTo>
                    <a:pt x="189" y="34"/>
                  </a:lnTo>
                  <a:lnTo>
                    <a:pt x="183" y="32"/>
                  </a:lnTo>
                  <a:lnTo>
                    <a:pt x="177" y="20"/>
                  </a:lnTo>
                  <a:lnTo>
                    <a:pt x="177" y="20"/>
                  </a:lnTo>
                  <a:lnTo>
                    <a:pt x="171" y="12"/>
                  </a:lnTo>
                  <a:lnTo>
                    <a:pt x="167" y="8"/>
                  </a:lnTo>
                  <a:lnTo>
                    <a:pt x="163" y="8"/>
                  </a:lnTo>
                  <a:lnTo>
                    <a:pt x="163" y="8"/>
                  </a:lnTo>
                  <a:lnTo>
                    <a:pt x="159" y="8"/>
                  </a:lnTo>
                  <a:lnTo>
                    <a:pt x="157" y="12"/>
                  </a:lnTo>
                  <a:lnTo>
                    <a:pt x="151" y="20"/>
                  </a:lnTo>
                  <a:lnTo>
                    <a:pt x="151" y="20"/>
                  </a:lnTo>
                  <a:lnTo>
                    <a:pt x="143" y="32"/>
                  </a:lnTo>
                  <a:lnTo>
                    <a:pt x="139" y="34"/>
                  </a:lnTo>
                  <a:lnTo>
                    <a:pt x="131" y="36"/>
                  </a:lnTo>
                  <a:lnTo>
                    <a:pt x="131" y="36"/>
                  </a:lnTo>
                  <a:lnTo>
                    <a:pt x="125" y="34"/>
                  </a:lnTo>
                  <a:lnTo>
                    <a:pt x="119" y="32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07" y="12"/>
                  </a:lnTo>
                  <a:lnTo>
                    <a:pt x="103" y="8"/>
                  </a:lnTo>
                  <a:lnTo>
                    <a:pt x="99" y="8"/>
                  </a:lnTo>
                  <a:lnTo>
                    <a:pt x="99" y="8"/>
                  </a:lnTo>
                  <a:lnTo>
                    <a:pt x="95" y="8"/>
                  </a:lnTo>
                  <a:lnTo>
                    <a:pt x="93" y="12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0" y="32"/>
                  </a:lnTo>
                  <a:lnTo>
                    <a:pt x="76" y="34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12"/>
                  </a:lnTo>
                  <a:lnTo>
                    <a:pt x="40" y="8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2" y="8"/>
                  </a:lnTo>
                  <a:lnTo>
                    <a:pt x="30" y="12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16" y="32"/>
                  </a:lnTo>
                  <a:lnTo>
                    <a:pt x="12" y="34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24" y="6"/>
                  </a:lnTo>
                  <a:lnTo>
                    <a:pt x="30" y="2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98" name="Freeform 321">
              <a:extLst>
                <a:ext uri="{FF2B5EF4-FFF2-40B4-BE49-F238E27FC236}">
                  <a16:creationId xmlns:a16="http://schemas.microsoft.com/office/drawing/2014/main" id="{12254ED2-FE67-45B6-951E-F8763B92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488" y="10050463"/>
              <a:ext cx="87313" cy="190500"/>
            </a:xfrm>
            <a:custGeom>
              <a:avLst/>
              <a:gdLst>
                <a:gd name="T0" fmla="*/ 35 w 55"/>
                <a:gd name="T1" fmla="*/ 0 h 120"/>
                <a:gd name="T2" fmla="*/ 21 w 55"/>
                <a:gd name="T3" fmla="*/ 0 h 120"/>
                <a:gd name="T4" fmla="*/ 21 w 55"/>
                <a:gd name="T5" fmla="*/ 0 h 120"/>
                <a:gd name="T6" fmla="*/ 14 w 55"/>
                <a:gd name="T7" fmla="*/ 0 h 120"/>
                <a:gd name="T8" fmla="*/ 6 w 55"/>
                <a:gd name="T9" fmla="*/ 4 h 120"/>
                <a:gd name="T10" fmla="*/ 2 w 55"/>
                <a:gd name="T11" fmla="*/ 10 h 120"/>
                <a:gd name="T12" fmla="*/ 0 w 55"/>
                <a:gd name="T13" fmla="*/ 18 h 120"/>
                <a:gd name="T14" fmla="*/ 0 w 55"/>
                <a:gd name="T15" fmla="*/ 120 h 120"/>
                <a:gd name="T16" fmla="*/ 55 w 55"/>
                <a:gd name="T17" fmla="*/ 120 h 120"/>
                <a:gd name="T18" fmla="*/ 55 w 55"/>
                <a:gd name="T19" fmla="*/ 18 h 120"/>
                <a:gd name="T20" fmla="*/ 55 w 55"/>
                <a:gd name="T21" fmla="*/ 18 h 120"/>
                <a:gd name="T22" fmla="*/ 55 w 55"/>
                <a:gd name="T23" fmla="*/ 10 h 120"/>
                <a:gd name="T24" fmla="*/ 49 w 55"/>
                <a:gd name="T25" fmla="*/ 4 h 120"/>
                <a:gd name="T26" fmla="*/ 43 w 55"/>
                <a:gd name="T27" fmla="*/ 0 h 120"/>
                <a:gd name="T28" fmla="*/ 35 w 55"/>
                <a:gd name="T29" fmla="*/ 0 h 120"/>
                <a:gd name="T30" fmla="*/ 35 w 55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20">
                  <a:moveTo>
                    <a:pt x="35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55" y="120"/>
                  </a:lnTo>
                  <a:lnTo>
                    <a:pt x="55" y="18"/>
                  </a:lnTo>
                  <a:lnTo>
                    <a:pt x="55" y="18"/>
                  </a:lnTo>
                  <a:lnTo>
                    <a:pt x="55" y="10"/>
                  </a:lnTo>
                  <a:lnTo>
                    <a:pt x="49" y="4"/>
                  </a:lnTo>
                  <a:lnTo>
                    <a:pt x="43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99" name="Freeform 322">
              <a:extLst>
                <a:ext uri="{FF2B5EF4-FFF2-40B4-BE49-F238E27FC236}">
                  <a16:creationId xmlns:a16="http://schemas.microsoft.com/office/drawing/2014/main" id="{560DA0FE-4EC8-4AD6-9A58-6E2A39F78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4838" y="9863138"/>
              <a:ext cx="146050" cy="215900"/>
            </a:xfrm>
            <a:custGeom>
              <a:avLst/>
              <a:gdLst>
                <a:gd name="T0" fmla="*/ 86 w 92"/>
                <a:gd name="T1" fmla="*/ 136 h 136"/>
                <a:gd name="T2" fmla="*/ 86 w 92"/>
                <a:gd name="T3" fmla="*/ 136 h 136"/>
                <a:gd name="T4" fmla="*/ 82 w 92"/>
                <a:gd name="T5" fmla="*/ 132 h 136"/>
                <a:gd name="T6" fmla="*/ 2 w 92"/>
                <a:gd name="T7" fmla="*/ 8 h 136"/>
                <a:gd name="T8" fmla="*/ 2 w 92"/>
                <a:gd name="T9" fmla="*/ 8 h 136"/>
                <a:gd name="T10" fmla="*/ 0 w 92"/>
                <a:gd name="T11" fmla="*/ 4 h 136"/>
                <a:gd name="T12" fmla="*/ 2 w 92"/>
                <a:gd name="T13" fmla="*/ 0 h 136"/>
                <a:gd name="T14" fmla="*/ 2 w 92"/>
                <a:gd name="T15" fmla="*/ 0 h 136"/>
                <a:gd name="T16" fmla="*/ 6 w 92"/>
                <a:gd name="T17" fmla="*/ 0 h 136"/>
                <a:gd name="T18" fmla="*/ 8 w 92"/>
                <a:gd name="T19" fmla="*/ 2 h 136"/>
                <a:gd name="T20" fmla="*/ 90 w 92"/>
                <a:gd name="T21" fmla="*/ 128 h 136"/>
                <a:gd name="T22" fmla="*/ 90 w 92"/>
                <a:gd name="T23" fmla="*/ 128 h 136"/>
                <a:gd name="T24" fmla="*/ 92 w 92"/>
                <a:gd name="T25" fmla="*/ 132 h 136"/>
                <a:gd name="T26" fmla="*/ 90 w 92"/>
                <a:gd name="T27" fmla="*/ 134 h 136"/>
                <a:gd name="T28" fmla="*/ 90 w 92"/>
                <a:gd name="T29" fmla="*/ 134 h 136"/>
                <a:gd name="T30" fmla="*/ 86 w 92"/>
                <a:gd name="T31" fmla="*/ 136 h 136"/>
                <a:gd name="T32" fmla="*/ 86 w 92"/>
                <a:gd name="T3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" h="136">
                  <a:moveTo>
                    <a:pt x="86" y="136"/>
                  </a:moveTo>
                  <a:lnTo>
                    <a:pt x="86" y="136"/>
                  </a:lnTo>
                  <a:lnTo>
                    <a:pt x="82" y="13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90" y="128"/>
                  </a:lnTo>
                  <a:lnTo>
                    <a:pt x="90" y="128"/>
                  </a:lnTo>
                  <a:lnTo>
                    <a:pt x="92" y="132"/>
                  </a:lnTo>
                  <a:lnTo>
                    <a:pt x="90" y="134"/>
                  </a:lnTo>
                  <a:lnTo>
                    <a:pt x="90" y="134"/>
                  </a:lnTo>
                  <a:lnTo>
                    <a:pt x="86" y="136"/>
                  </a:lnTo>
                  <a:lnTo>
                    <a:pt x="8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00" name="Freeform 323">
              <a:extLst>
                <a:ext uri="{FF2B5EF4-FFF2-40B4-BE49-F238E27FC236}">
                  <a16:creationId xmlns:a16="http://schemas.microsoft.com/office/drawing/2014/main" id="{47C97D8A-7F02-47DE-A9F0-7EFE9687F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575" y="9863138"/>
              <a:ext cx="141288" cy="215900"/>
            </a:xfrm>
            <a:custGeom>
              <a:avLst/>
              <a:gdLst>
                <a:gd name="T0" fmla="*/ 4 w 89"/>
                <a:gd name="T1" fmla="*/ 136 h 136"/>
                <a:gd name="T2" fmla="*/ 4 w 89"/>
                <a:gd name="T3" fmla="*/ 136 h 136"/>
                <a:gd name="T4" fmla="*/ 2 w 89"/>
                <a:gd name="T5" fmla="*/ 134 h 136"/>
                <a:gd name="T6" fmla="*/ 2 w 89"/>
                <a:gd name="T7" fmla="*/ 134 h 136"/>
                <a:gd name="T8" fmla="*/ 0 w 89"/>
                <a:gd name="T9" fmla="*/ 132 h 136"/>
                <a:gd name="T10" fmla="*/ 0 w 89"/>
                <a:gd name="T11" fmla="*/ 128 h 136"/>
                <a:gd name="T12" fmla="*/ 82 w 89"/>
                <a:gd name="T13" fmla="*/ 2 h 136"/>
                <a:gd name="T14" fmla="*/ 82 w 89"/>
                <a:gd name="T15" fmla="*/ 2 h 136"/>
                <a:gd name="T16" fmla="*/ 84 w 89"/>
                <a:gd name="T17" fmla="*/ 0 h 136"/>
                <a:gd name="T18" fmla="*/ 88 w 89"/>
                <a:gd name="T19" fmla="*/ 0 h 136"/>
                <a:gd name="T20" fmla="*/ 88 w 89"/>
                <a:gd name="T21" fmla="*/ 0 h 136"/>
                <a:gd name="T22" fmla="*/ 89 w 89"/>
                <a:gd name="T23" fmla="*/ 4 h 136"/>
                <a:gd name="T24" fmla="*/ 89 w 89"/>
                <a:gd name="T25" fmla="*/ 8 h 136"/>
                <a:gd name="T26" fmla="*/ 8 w 89"/>
                <a:gd name="T27" fmla="*/ 132 h 136"/>
                <a:gd name="T28" fmla="*/ 8 w 89"/>
                <a:gd name="T29" fmla="*/ 132 h 136"/>
                <a:gd name="T30" fmla="*/ 4 w 89"/>
                <a:gd name="T31" fmla="*/ 136 h 136"/>
                <a:gd name="T32" fmla="*/ 4 w 89"/>
                <a:gd name="T3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36">
                  <a:moveTo>
                    <a:pt x="4" y="136"/>
                  </a:moveTo>
                  <a:lnTo>
                    <a:pt x="4" y="136"/>
                  </a:lnTo>
                  <a:lnTo>
                    <a:pt x="2" y="134"/>
                  </a:lnTo>
                  <a:lnTo>
                    <a:pt x="2" y="134"/>
                  </a:lnTo>
                  <a:lnTo>
                    <a:pt x="0" y="132"/>
                  </a:lnTo>
                  <a:lnTo>
                    <a:pt x="0" y="128"/>
                  </a:lnTo>
                  <a:lnTo>
                    <a:pt x="82" y="2"/>
                  </a:lnTo>
                  <a:lnTo>
                    <a:pt x="82" y="2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9" y="4"/>
                  </a:lnTo>
                  <a:lnTo>
                    <a:pt x="89" y="8"/>
                  </a:lnTo>
                  <a:lnTo>
                    <a:pt x="8" y="132"/>
                  </a:lnTo>
                  <a:lnTo>
                    <a:pt x="8" y="132"/>
                  </a:lnTo>
                  <a:lnTo>
                    <a:pt x="4" y="136"/>
                  </a:lnTo>
                  <a:lnTo>
                    <a:pt x="4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01" name="Freeform 324">
              <a:extLst>
                <a:ext uri="{FF2B5EF4-FFF2-40B4-BE49-F238E27FC236}">
                  <a16:creationId xmlns:a16="http://schemas.microsoft.com/office/drawing/2014/main" id="{027EB1C0-7CB7-4F3E-A27E-029736C07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988" y="10612438"/>
              <a:ext cx="842963" cy="501650"/>
            </a:xfrm>
            <a:custGeom>
              <a:avLst/>
              <a:gdLst>
                <a:gd name="T0" fmla="*/ 432 w 531"/>
                <a:gd name="T1" fmla="*/ 190 h 316"/>
                <a:gd name="T2" fmla="*/ 243 w 531"/>
                <a:gd name="T3" fmla="*/ 60 h 316"/>
                <a:gd name="T4" fmla="*/ 236 w 531"/>
                <a:gd name="T5" fmla="*/ 56 h 316"/>
                <a:gd name="T6" fmla="*/ 214 w 531"/>
                <a:gd name="T7" fmla="*/ 46 h 316"/>
                <a:gd name="T8" fmla="*/ 184 w 531"/>
                <a:gd name="T9" fmla="*/ 50 h 316"/>
                <a:gd name="T10" fmla="*/ 146 w 531"/>
                <a:gd name="T11" fmla="*/ 16 h 316"/>
                <a:gd name="T12" fmla="*/ 129 w 531"/>
                <a:gd name="T13" fmla="*/ 4 h 316"/>
                <a:gd name="T14" fmla="*/ 109 w 531"/>
                <a:gd name="T15" fmla="*/ 0 h 316"/>
                <a:gd name="T16" fmla="*/ 89 w 531"/>
                <a:gd name="T17" fmla="*/ 6 h 316"/>
                <a:gd name="T18" fmla="*/ 71 w 531"/>
                <a:gd name="T19" fmla="*/ 18 h 316"/>
                <a:gd name="T20" fmla="*/ 69 w 531"/>
                <a:gd name="T21" fmla="*/ 18 h 316"/>
                <a:gd name="T22" fmla="*/ 59 w 531"/>
                <a:gd name="T23" fmla="*/ 36 h 316"/>
                <a:gd name="T24" fmla="*/ 45 w 531"/>
                <a:gd name="T25" fmla="*/ 38 h 316"/>
                <a:gd name="T26" fmla="*/ 20 w 531"/>
                <a:gd name="T27" fmla="*/ 50 h 316"/>
                <a:gd name="T28" fmla="*/ 10 w 531"/>
                <a:gd name="T29" fmla="*/ 62 h 316"/>
                <a:gd name="T30" fmla="*/ 4 w 531"/>
                <a:gd name="T31" fmla="*/ 74 h 316"/>
                <a:gd name="T32" fmla="*/ 0 w 531"/>
                <a:gd name="T33" fmla="*/ 96 h 316"/>
                <a:gd name="T34" fmla="*/ 4 w 531"/>
                <a:gd name="T35" fmla="*/ 118 h 316"/>
                <a:gd name="T36" fmla="*/ 16 w 531"/>
                <a:gd name="T37" fmla="*/ 136 h 316"/>
                <a:gd name="T38" fmla="*/ 212 w 531"/>
                <a:gd name="T39" fmla="*/ 276 h 316"/>
                <a:gd name="T40" fmla="*/ 214 w 531"/>
                <a:gd name="T41" fmla="*/ 276 h 316"/>
                <a:gd name="T42" fmla="*/ 220 w 531"/>
                <a:gd name="T43" fmla="*/ 280 h 316"/>
                <a:gd name="T44" fmla="*/ 226 w 531"/>
                <a:gd name="T45" fmla="*/ 282 h 316"/>
                <a:gd name="T46" fmla="*/ 230 w 531"/>
                <a:gd name="T47" fmla="*/ 284 h 316"/>
                <a:gd name="T48" fmla="*/ 238 w 531"/>
                <a:gd name="T49" fmla="*/ 286 h 316"/>
                <a:gd name="T50" fmla="*/ 465 w 531"/>
                <a:gd name="T51" fmla="*/ 316 h 316"/>
                <a:gd name="T52" fmla="*/ 487 w 531"/>
                <a:gd name="T53" fmla="*/ 314 h 316"/>
                <a:gd name="T54" fmla="*/ 507 w 531"/>
                <a:gd name="T55" fmla="*/ 304 h 316"/>
                <a:gd name="T56" fmla="*/ 523 w 531"/>
                <a:gd name="T57" fmla="*/ 286 h 316"/>
                <a:gd name="T58" fmla="*/ 531 w 531"/>
                <a:gd name="T59" fmla="*/ 264 h 316"/>
                <a:gd name="T60" fmla="*/ 531 w 531"/>
                <a:gd name="T61" fmla="*/ 264 h 316"/>
                <a:gd name="T62" fmla="*/ 529 w 531"/>
                <a:gd name="T63" fmla="*/ 240 h 316"/>
                <a:gd name="T64" fmla="*/ 519 w 531"/>
                <a:gd name="T65" fmla="*/ 220 h 316"/>
                <a:gd name="T66" fmla="*/ 503 w 531"/>
                <a:gd name="T67" fmla="*/ 204 h 316"/>
                <a:gd name="T68" fmla="*/ 481 w 531"/>
                <a:gd name="T69" fmla="*/ 19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1" h="316">
                  <a:moveTo>
                    <a:pt x="481" y="196"/>
                  </a:moveTo>
                  <a:lnTo>
                    <a:pt x="432" y="190"/>
                  </a:lnTo>
                  <a:lnTo>
                    <a:pt x="358" y="170"/>
                  </a:lnTo>
                  <a:lnTo>
                    <a:pt x="243" y="60"/>
                  </a:lnTo>
                  <a:lnTo>
                    <a:pt x="243" y="60"/>
                  </a:lnTo>
                  <a:lnTo>
                    <a:pt x="236" y="56"/>
                  </a:lnTo>
                  <a:lnTo>
                    <a:pt x="230" y="52"/>
                  </a:lnTo>
                  <a:lnTo>
                    <a:pt x="214" y="46"/>
                  </a:lnTo>
                  <a:lnTo>
                    <a:pt x="200" y="46"/>
                  </a:lnTo>
                  <a:lnTo>
                    <a:pt x="184" y="50"/>
                  </a:lnTo>
                  <a:lnTo>
                    <a:pt x="146" y="16"/>
                  </a:lnTo>
                  <a:lnTo>
                    <a:pt x="146" y="16"/>
                  </a:lnTo>
                  <a:lnTo>
                    <a:pt x="138" y="8"/>
                  </a:lnTo>
                  <a:lnTo>
                    <a:pt x="129" y="4"/>
                  </a:lnTo>
                  <a:lnTo>
                    <a:pt x="119" y="2"/>
                  </a:lnTo>
                  <a:lnTo>
                    <a:pt x="109" y="0"/>
                  </a:lnTo>
                  <a:lnTo>
                    <a:pt x="99" y="2"/>
                  </a:lnTo>
                  <a:lnTo>
                    <a:pt x="89" y="6"/>
                  </a:lnTo>
                  <a:lnTo>
                    <a:pt x="79" y="10"/>
                  </a:lnTo>
                  <a:lnTo>
                    <a:pt x="71" y="18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3" y="28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45" y="38"/>
                  </a:lnTo>
                  <a:lnTo>
                    <a:pt x="31" y="42"/>
                  </a:lnTo>
                  <a:lnTo>
                    <a:pt x="20" y="5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74"/>
                  </a:lnTo>
                  <a:lnTo>
                    <a:pt x="0" y="84"/>
                  </a:lnTo>
                  <a:lnTo>
                    <a:pt x="0" y="96"/>
                  </a:lnTo>
                  <a:lnTo>
                    <a:pt x="0" y="106"/>
                  </a:lnTo>
                  <a:lnTo>
                    <a:pt x="4" y="118"/>
                  </a:lnTo>
                  <a:lnTo>
                    <a:pt x="8" y="128"/>
                  </a:lnTo>
                  <a:lnTo>
                    <a:pt x="16" y="136"/>
                  </a:lnTo>
                  <a:lnTo>
                    <a:pt x="25" y="144"/>
                  </a:lnTo>
                  <a:lnTo>
                    <a:pt x="212" y="276"/>
                  </a:lnTo>
                  <a:lnTo>
                    <a:pt x="214" y="276"/>
                  </a:lnTo>
                  <a:lnTo>
                    <a:pt x="214" y="276"/>
                  </a:lnTo>
                  <a:lnTo>
                    <a:pt x="220" y="280"/>
                  </a:lnTo>
                  <a:lnTo>
                    <a:pt x="220" y="280"/>
                  </a:lnTo>
                  <a:lnTo>
                    <a:pt x="226" y="282"/>
                  </a:lnTo>
                  <a:lnTo>
                    <a:pt x="226" y="282"/>
                  </a:lnTo>
                  <a:lnTo>
                    <a:pt x="230" y="284"/>
                  </a:lnTo>
                  <a:lnTo>
                    <a:pt x="230" y="284"/>
                  </a:lnTo>
                  <a:lnTo>
                    <a:pt x="236" y="286"/>
                  </a:lnTo>
                  <a:lnTo>
                    <a:pt x="238" y="286"/>
                  </a:lnTo>
                  <a:lnTo>
                    <a:pt x="465" y="316"/>
                  </a:lnTo>
                  <a:lnTo>
                    <a:pt x="465" y="316"/>
                  </a:lnTo>
                  <a:lnTo>
                    <a:pt x="477" y="316"/>
                  </a:lnTo>
                  <a:lnTo>
                    <a:pt x="487" y="314"/>
                  </a:lnTo>
                  <a:lnTo>
                    <a:pt x="499" y="310"/>
                  </a:lnTo>
                  <a:lnTo>
                    <a:pt x="507" y="304"/>
                  </a:lnTo>
                  <a:lnTo>
                    <a:pt x="515" y="296"/>
                  </a:lnTo>
                  <a:lnTo>
                    <a:pt x="523" y="286"/>
                  </a:lnTo>
                  <a:lnTo>
                    <a:pt x="527" y="276"/>
                  </a:lnTo>
                  <a:lnTo>
                    <a:pt x="531" y="264"/>
                  </a:lnTo>
                  <a:lnTo>
                    <a:pt x="531" y="264"/>
                  </a:lnTo>
                  <a:lnTo>
                    <a:pt x="531" y="264"/>
                  </a:lnTo>
                  <a:lnTo>
                    <a:pt x="531" y="252"/>
                  </a:lnTo>
                  <a:lnTo>
                    <a:pt x="529" y="240"/>
                  </a:lnTo>
                  <a:lnTo>
                    <a:pt x="525" y="230"/>
                  </a:lnTo>
                  <a:lnTo>
                    <a:pt x="519" y="220"/>
                  </a:lnTo>
                  <a:lnTo>
                    <a:pt x="513" y="212"/>
                  </a:lnTo>
                  <a:lnTo>
                    <a:pt x="503" y="204"/>
                  </a:lnTo>
                  <a:lnTo>
                    <a:pt x="493" y="200"/>
                  </a:lnTo>
                  <a:lnTo>
                    <a:pt x="481" y="196"/>
                  </a:lnTo>
                  <a:lnTo>
                    <a:pt x="481" y="196"/>
                  </a:lnTo>
                  <a:close/>
                </a:path>
              </a:pathLst>
            </a:custGeom>
            <a:solidFill>
              <a:srgbClr val="F2C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02" name="Freeform 325">
              <a:extLst>
                <a:ext uri="{FF2B5EF4-FFF2-40B4-BE49-F238E27FC236}">
                  <a16:creationId xmlns:a16="http://schemas.microsoft.com/office/drawing/2014/main" id="{A2797F56-9F66-43A7-B622-B9203A925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263" y="10612438"/>
              <a:ext cx="1620838" cy="571500"/>
            </a:xfrm>
            <a:custGeom>
              <a:avLst/>
              <a:gdLst>
                <a:gd name="T0" fmla="*/ 914 w 1021"/>
                <a:gd name="T1" fmla="*/ 4 h 360"/>
                <a:gd name="T2" fmla="*/ 886 w 1021"/>
                <a:gd name="T3" fmla="*/ 2 h 360"/>
                <a:gd name="T4" fmla="*/ 833 w 1021"/>
                <a:gd name="T5" fmla="*/ 4 h 360"/>
                <a:gd name="T6" fmla="*/ 712 w 1021"/>
                <a:gd name="T7" fmla="*/ 28 h 360"/>
                <a:gd name="T8" fmla="*/ 694 w 1021"/>
                <a:gd name="T9" fmla="*/ 30 h 360"/>
                <a:gd name="T10" fmla="*/ 460 w 1021"/>
                <a:gd name="T11" fmla="*/ 6 h 360"/>
                <a:gd name="T12" fmla="*/ 448 w 1021"/>
                <a:gd name="T13" fmla="*/ 6 h 360"/>
                <a:gd name="T14" fmla="*/ 424 w 1021"/>
                <a:gd name="T15" fmla="*/ 12 h 360"/>
                <a:gd name="T16" fmla="*/ 406 w 1021"/>
                <a:gd name="T17" fmla="*/ 26 h 360"/>
                <a:gd name="T18" fmla="*/ 395 w 1021"/>
                <a:gd name="T19" fmla="*/ 48 h 360"/>
                <a:gd name="T20" fmla="*/ 393 w 1021"/>
                <a:gd name="T21" fmla="*/ 60 h 360"/>
                <a:gd name="T22" fmla="*/ 393 w 1021"/>
                <a:gd name="T23" fmla="*/ 74 h 360"/>
                <a:gd name="T24" fmla="*/ 399 w 1021"/>
                <a:gd name="T25" fmla="*/ 96 h 360"/>
                <a:gd name="T26" fmla="*/ 412 w 1021"/>
                <a:gd name="T27" fmla="*/ 114 h 360"/>
                <a:gd name="T28" fmla="*/ 434 w 1021"/>
                <a:gd name="T29" fmla="*/ 126 h 360"/>
                <a:gd name="T30" fmla="*/ 591 w 1021"/>
                <a:gd name="T31" fmla="*/ 146 h 360"/>
                <a:gd name="T32" fmla="*/ 288 w 1021"/>
                <a:gd name="T33" fmla="*/ 206 h 360"/>
                <a:gd name="T34" fmla="*/ 87 w 1021"/>
                <a:gd name="T35" fmla="*/ 106 h 360"/>
                <a:gd name="T36" fmla="*/ 66 w 1021"/>
                <a:gd name="T37" fmla="*/ 100 h 360"/>
                <a:gd name="T38" fmla="*/ 42 w 1021"/>
                <a:gd name="T39" fmla="*/ 102 h 360"/>
                <a:gd name="T40" fmla="*/ 22 w 1021"/>
                <a:gd name="T41" fmla="*/ 114 h 360"/>
                <a:gd name="T42" fmla="*/ 6 w 1021"/>
                <a:gd name="T43" fmla="*/ 134 h 360"/>
                <a:gd name="T44" fmla="*/ 6 w 1021"/>
                <a:gd name="T45" fmla="*/ 134 h 360"/>
                <a:gd name="T46" fmla="*/ 0 w 1021"/>
                <a:gd name="T47" fmla="*/ 158 h 360"/>
                <a:gd name="T48" fmla="*/ 2 w 1021"/>
                <a:gd name="T49" fmla="*/ 182 h 360"/>
                <a:gd name="T50" fmla="*/ 14 w 1021"/>
                <a:gd name="T51" fmla="*/ 202 h 360"/>
                <a:gd name="T52" fmla="*/ 34 w 1021"/>
                <a:gd name="T53" fmla="*/ 218 h 360"/>
                <a:gd name="T54" fmla="*/ 276 w 1021"/>
                <a:gd name="T55" fmla="*/ 330 h 360"/>
                <a:gd name="T56" fmla="*/ 399 w 1021"/>
                <a:gd name="T57" fmla="*/ 352 h 360"/>
                <a:gd name="T58" fmla="*/ 450 w 1021"/>
                <a:gd name="T59" fmla="*/ 358 h 360"/>
                <a:gd name="T60" fmla="*/ 490 w 1021"/>
                <a:gd name="T61" fmla="*/ 358 h 360"/>
                <a:gd name="T62" fmla="*/ 555 w 1021"/>
                <a:gd name="T63" fmla="*/ 356 h 360"/>
                <a:gd name="T64" fmla="*/ 650 w 1021"/>
                <a:gd name="T65" fmla="*/ 346 h 360"/>
                <a:gd name="T66" fmla="*/ 759 w 1021"/>
                <a:gd name="T67" fmla="*/ 328 h 360"/>
                <a:gd name="T68" fmla="*/ 868 w 1021"/>
                <a:gd name="T69" fmla="*/ 300 h 360"/>
                <a:gd name="T70" fmla="*/ 1015 w 1021"/>
                <a:gd name="T71" fmla="*/ 2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1" h="360">
                  <a:moveTo>
                    <a:pt x="1015" y="26"/>
                  </a:moveTo>
                  <a:lnTo>
                    <a:pt x="914" y="4"/>
                  </a:lnTo>
                  <a:lnTo>
                    <a:pt x="914" y="4"/>
                  </a:lnTo>
                  <a:lnTo>
                    <a:pt x="886" y="2"/>
                  </a:lnTo>
                  <a:lnTo>
                    <a:pt x="858" y="0"/>
                  </a:lnTo>
                  <a:lnTo>
                    <a:pt x="833" y="4"/>
                  </a:lnTo>
                  <a:lnTo>
                    <a:pt x="805" y="8"/>
                  </a:lnTo>
                  <a:lnTo>
                    <a:pt x="712" y="28"/>
                  </a:lnTo>
                  <a:lnTo>
                    <a:pt x="712" y="28"/>
                  </a:lnTo>
                  <a:lnTo>
                    <a:pt x="694" y="30"/>
                  </a:lnTo>
                  <a:lnTo>
                    <a:pt x="676" y="30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48" y="6"/>
                  </a:lnTo>
                  <a:lnTo>
                    <a:pt x="436" y="8"/>
                  </a:lnTo>
                  <a:lnTo>
                    <a:pt x="424" y="12"/>
                  </a:lnTo>
                  <a:lnTo>
                    <a:pt x="414" y="18"/>
                  </a:lnTo>
                  <a:lnTo>
                    <a:pt x="406" y="26"/>
                  </a:lnTo>
                  <a:lnTo>
                    <a:pt x="401" y="36"/>
                  </a:lnTo>
                  <a:lnTo>
                    <a:pt x="395" y="48"/>
                  </a:lnTo>
                  <a:lnTo>
                    <a:pt x="393" y="60"/>
                  </a:lnTo>
                  <a:lnTo>
                    <a:pt x="393" y="60"/>
                  </a:lnTo>
                  <a:lnTo>
                    <a:pt x="393" y="60"/>
                  </a:lnTo>
                  <a:lnTo>
                    <a:pt x="393" y="74"/>
                  </a:lnTo>
                  <a:lnTo>
                    <a:pt x="395" y="86"/>
                  </a:lnTo>
                  <a:lnTo>
                    <a:pt x="399" y="96"/>
                  </a:lnTo>
                  <a:lnTo>
                    <a:pt x="405" y="106"/>
                  </a:lnTo>
                  <a:lnTo>
                    <a:pt x="412" y="114"/>
                  </a:lnTo>
                  <a:lnTo>
                    <a:pt x="422" y="122"/>
                  </a:lnTo>
                  <a:lnTo>
                    <a:pt x="434" y="126"/>
                  </a:lnTo>
                  <a:lnTo>
                    <a:pt x="446" y="128"/>
                  </a:lnTo>
                  <a:lnTo>
                    <a:pt x="591" y="146"/>
                  </a:lnTo>
                  <a:lnTo>
                    <a:pt x="450" y="196"/>
                  </a:lnTo>
                  <a:lnTo>
                    <a:pt x="288" y="206"/>
                  </a:lnTo>
                  <a:lnTo>
                    <a:pt x="87" y="106"/>
                  </a:lnTo>
                  <a:lnTo>
                    <a:pt x="87" y="106"/>
                  </a:lnTo>
                  <a:lnTo>
                    <a:pt x="78" y="102"/>
                  </a:lnTo>
                  <a:lnTo>
                    <a:pt x="66" y="100"/>
                  </a:lnTo>
                  <a:lnTo>
                    <a:pt x="54" y="100"/>
                  </a:lnTo>
                  <a:lnTo>
                    <a:pt x="42" y="102"/>
                  </a:lnTo>
                  <a:lnTo>
                    <a:pt x="32" y="108"/>
                  </a:lnTo>
                  <a:lnTo>
                    <a:pt x="22" y="114"/>
                  </a:lnTo>
                  <a:lnTo>
                    <a:pt x="14" y="122"/>
                  </a:lnTo>
                  <a:lnTo>
                    <a:pt x="6" y="134"/>
                  </a:lnTo>
                  <a:lnTo>
                    <a:pt x="6" y="134"/>
                  </a:lnTo>
                  <a:lnTo>
                    <a:pt x="6" y="134"/>
                  </a:lnTo>
                  <a:lnTo>
                    <a:pt x="2" y="146"/>
                  </a:lnTo>
                  <a:lnTo>
                    <a:pt x="0" y="158"/>
                  </a:lnTo>
                  <a:lnTo>
                    <a:pt x="0" y="170"/>
                  </a:lnTo>
                  <a:lnTo>
                    <a:pt x="2" y="182"/>
                  </a:lnTo>
                  <a:lnTo>
                    <a:pt x="8" y="192"/>
                  </a:lnTo>
                  <a:lnTo>
                    <a:pt x="14" y="202"/>
                  </a:lnTo>
                  <a:lnTo>
                    <a:pt x="24" y="210"/>
                  </a:lnTo>
                  <a:lnTo>
                    <a:pt x="34" y="218"/>
                  </a:lnTo>
                  <a:lnTo>
                    <a:pt x="276" y="330"/>
                  </a:lnTo>
                  <a:lnTo>
                    <a:pt x="276" y="330"/>
                  </a:lnTo>
                  <a:lnTo>
                    <a:pt x="341" y="344"/>
                  </a:lnTo>
                  <a:lnTo>
                    <a:pt x="399" y="352"/>
                  </a:lnTo>
                  <a:lnTo>
                    <a:pt x="450" y="358"/>
                  </a:lnTo>
                  <a:lnTo>
                    <a:pt x="450" y="358"/>
                  </a:lnTo>
                  <a:lnTo>
                    <a:pt x="468" y="360"/>
                  </a:lnTo>
                  <a:lnTo>
                    <a:pt x="490" y="358"/>
                  </a:lnTo>
                  <a:lnTo>
                    <a:pt x="490" y="358"/>
                  </a:lnTo>
                  <a:lnTo>
                    <a:pt x="555" y="356"/>
                  </a:lnTo>
                  <a:lnTo>
                    <a:pt x="601" y="352"/>
                  </a:lnTo>
                  <a:lnTo>
                    <a:pt x="650" y="346"/>
                  </a:lnTo>
                  <a:lnTo>
                    <a:pt x="704" y="340"/>
                  </a:lnTo>
                  <a:lnTo>
                    <a:pt x="759" y="328"/>
                  </a:lnTo>
                  <a:lnTo>
                    <a:pt x="815" y="316"/>
                  </a:lnTo>
                  <a:lnTo>
                    <a:pt x="868" y="300"/>
                  </a:lnTo>
                  <a:lnTo>
                    <a:pt x="1021" y="266"/>
                  </a:lnTo>
                  <a:lnTo>
                    <a:pt x="1015" y="26"/>
                  </a:lnTo>
                  <a:close/>
                </a:path>
              </a:pathLst>
            </a:custGeom>
            <a:solidFill>
              <a:srgbClr val="FFD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03" name="Freeform 326">
              <a:extLst>
                <a:ext uri="{FF2B5EF4-FFF2-40B4-BE49-F238E27FC236}">
                  <a16:creationId xmlns:a16="http://schemas.microsoft.com/office/drawing/2014/main" id="{A0E798AF-7735-4A47-95EE-347D7BDFB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10618788"/>
              <a:ext cx="269875" cy="625475"/>
            </a:xfrm>
            <a:custGeom>
              <a:avLst/>
              <a:gdLst>
                <a:gd name="T0" fmla="*/ 168 w 170"/>
                <a:gd name="T1" fmla="*/ 0 h 394"/>
                <a:gd name="T2" fmla="*/ 170 w 170"/>
                <a:gd name="T3" fmla="*/ 394 h 394"/>
                <a:gd name="T4" fmla="*/ 0 w 170"/>
                <a:gd name="T5" fmla="*/ 394 h 394"/>
                <a:gd name="T6" fmla="*/ 0 w 170"/>
                <a:gd name="T7" fmla="*/ 0 h 394"/>
                <a:gd name="T8" fmla="*/ 168 w 170"/>
                <a:gd name="T9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394">
                  <a:moveTo>
                    <a:pt x="168" y="0"/>
                  </a:moveTo>
                  <a:lnTo>
                    <a:pt x="170" y="394"/>
                  </a:lnTo>
                  <a:lnTo>
                    <a:pt x="0" y="394"/>
                  </a:lnTo>
                  <a:lnTo>
                    <a:pt x="0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04" name="Rectangle 327">
              <a:extLst>
                <a:ext uri="{FF2B5EF4-FFF2-40B4-BE49-F238E27FC236}">
                  <a16:creationId xmlns:a16="http://schemas.microsoft.com/office/drawing/2014/main" id="{74105B6E-33C0-4E84-8320-1F4DE9CC0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563" y="10593388"/>
              <a:ext cx="582613" cy="701675"/>
            </a:xfrm>
            <a:prstGeom prst="rect">
              <a:avLst/>
            </a:pr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05" name="Freeform 328">
              <a:extLst>
                <a:ext uri="{FF2B5EF4-FFF2-40B4-BE49-F238E27FC236}">
                  <a16:creationId xmlns:a16="http://schemas.microsoft.com/office/drawing/2014/main" id="{BE8B5DEE-CDD7-47B4-841E-3132CC8B6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10679113"/>
              <a:ext cx="107950" cy="111125"/>
            </a:xfrm>
            <a:custGeom>
              <a:avLst/>
              <a:gdLst>
                <a:gd name="T0" fmla="*/ 2 w 68"/>
                <a:gd name="T1" fmla="*/ 46 h 70"/>
                <a:gd name="T2" fmla="*/ 2 w 68"/>
                <a:gd name="T3" fmla="*/ 46 h 70"/>
                <a:gd name="T4" fmla="*/ 0 w 68"/>
                <a:gd name="T5" fmla="*/ 40 h 70"/>
                <a:gd name="T6" fmla="*/ 0 w 68"/>
                <a:gd name="T7" fmla="*/ 32 h 70"/>
                <a:gd name="T8" fmla="*/ 0 w 68"/>
                <a:gd name="T9" fmla="*/ 26 h 70"/>
                <a:gd name="T10" fmla="*/ 4 w 68"/>
                <a:gd name="T11" fmla="*/ 20 h 70"/>
                <a:gd name="T12" fmla="*/ 6 w 68"/>
                <a:gd name="T13" fmla="*/ 14 h 70"/>
                <a:gd name="T14" fmla="*/ 12 w 68"/>
                <a:gd name="T15" fmla="*/ 8 h 70"/>
                <a:gd name="T16" fmla="*/ 16 w 68"/>
                <a:gd name="T17" fmla="*/ 4 h 70"/>
                <a:gd name="T18" fmla="*/ 24 w 68"/>
                <a:gd name="T19" fmla="*/ 2 h 70"/>
                <a:gd name="T20" fmla="*/ 24 w 68"/>
                <a:gd name="T21" fmla="*/ 2 h 70"/>
                <a:gd name="T22" fmla="*/ 30 w 68"/>
                <a:gd name="T23" fmla="*/ 0 h 70"/>
                <a:gd name="T24" fmla="*/ 36 w 68"/>
                <a:gd name="T25" fmla="*/ 0 h 70"/>
                <a:gd name="T26" fmla="*/ 44 w 68"/>
                <a:gd name="T27" fmla="*/ 2 h 70"/>
                <a:gd name="T28" fmla="*/ 50 w 68"/>
                <a:gd name="T29" fmla="*/ 4 h 70"/>
                <a:gd name="T30" fmla="*/ 56 w 68"/>
                <a:gd name="T31" fmla="*/ 8 h 70"/>
                <a:gd name="T32" fmla="*/ 60 w 68"/>
                <a:gd name="T33" fmla="*/ 12 h 70"/>
                <a:gd name="T34" fmla="*/ 64 w 68"/>
                <a:gd name="T35" fmla="*/ 18 h 70"/>
                <a:gd name="T36" fmla="*/ 66 w 68"/>
                <a:gd name="T37" fmla="*/ 24 h 70"/>
                <a:gd name="T38" fmla="*/ 66 w 68"/>
                <a:gd name="T39" fmla="*/ 24 h 70"/>
                <a:gd name="T40" fmla="*/ 68 w 68"/>
                <a:gd name="T41" fmla="*/ 30 h 70"/>
                <a:gd name="T42" fmla="*/ 68 w 68"/>
                <a:gd name="T43" fmla="*/ 38 h 70"/>
                <a:gd name="T44" fmla="*/ 68 w 68"/>
                <a:gd name="T45" fmla="*/ 44 h 70"/>
                <a:gd name="T46" fmla="*/ 66 w 68"/>
                <a:gd name="T47" fmla="*/ 50 h 70"/>
                <a:gd name="T48" fmla="*/ 62 w 68"/>
                <a:gd name="T49" fmla="*/ 56 h 70"/>
                <a:gd name="T50" fmla="*/ 56 w 68"/>
                <a:gd name="T51" fmla="*/ 60 h 70"/>
                <a:gd name="T52" fmla="*/ 52 w 68"/>
                <a:gd name="T53" fmla="*/ 64 h 70"/>
                <a:gd name="T54" fmla="*/ 46 w 68"/>
                <a:gd name="T55" fmla="*/ 68 h 70"/>
                <a:gd name="T56" fmla="*/ 46 w 68"/>
                <a:gd name="T57" fmla="*/ 68 h 70"/>
                <a:gd name="T58" fmla="*/ 38 w 68"/>
                <a:gd name="T59" fmla="*/ 70 h 70"/>
                <a:gd name="T60" fmla="*/ 32 w 68"/>
                <a:gd name="T61" fmla="*/ 70 h 70"/>
                <a:gd name="T62" fmla="*/ 24 w 68"/>
                <a:gd name="T63" fmla="*/ 68 h 70"/>
                <a:gd name="T64" fmla="*/ 18 w 68"/>
                <a:gd name="T65" fmla="*/ 66 h 70"/>
                <a:gd name="T66" fmla="*/ 14 w 68"/>
                <a:gd name="T67" fmla="*/ 62 h 70"/>
                <a:gd name="T68" fmla="*/ 8 w 68"/>
                <a:gd name="T69" fmla="*/ 58 h 70"/>
                <a:gd name="T70" fmla="*/ 4 w 68"/>
                <a:gd name="T71" fmla="*/ 52 h 70"/>
                <a:gd name="T72" fmla="*/ 2 w 68"/>
                <a:gd name="T73" fmla="*/ 46 h 70"/>
                <a:gd name="T74" fmla="*/ 2 w 68"/>
                <a:gd name="T75" fmla="*/ 4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70">
                  <a:moveTo>
                    <a:pt x="2" y="46"/>
                  </a:moveTo>
                  <a:lnTo>
                    <a:pt x="2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1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4" y="2"/>
                  </a:lnTo>
                  <a:lnTo>
                    <a:pt x="50" y="4"/>
                  </a:lnTo>
                  <a:lnTo>
                    <a:pt x="56" y="8"/>
                  </a:lnTo>
                  <a:lnTo>
                    <a:pt x="60" y="12"/>
                  </a:lnTo>
                  <a:lnTo>
                    <a:pt x="64" y="18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8" y="30"/>
                  </a:lnTo>
                  <a:lnTo>
                    <a:pt x="68" y="38"/>
                  </a:lnTo>
                  <a:lnTo>
                    <a:pt x="68" y="44"/>
                  </a:lnTo>
                  <a:lnTo>
                    <a:pt x="66" y="50"/>
                  </a:lnTo>
                  <a:lnTo>
                    <a:pt x="62" y="56"/>
                  </a:lnTo>
                  <a:lnTo>
                    <a:pt x="56" y="60"/>
                  </a:lnTo>
                  <a:lnTo>
                    <a:pt x="52" y="64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38" y="70"/>
                  </a:lnTo>
                  <a:lnTo>
                    <a:pt x="32" y="70"/>
                  </a:lnTo>
                  <a:lnTo>
                    <a:pt x="24" y="68"/>
                  </a:lnTo>
                  <a:lnTo>
                    <a:pt x="18" y="66"/>
                  </a:lnTo>
                  <a:lnTo>
                    <a:pt x="14" y="62"/>
                  </a:lnTo>
                  <a:lnTo>
                    <a:pt x="8" y="58"/>
                  </a:lnTo>
                  <a:lnTo>
                    <a:pt x="4" y="52"/>
                  </a:lnTo>
                  <a:lnTo>
                    <a:pt x="2" y="46"/>
                  </a:lnTo>
                  <a:lnTo>
                    <a:pt x="2" y="46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06" name="Freeform 329">
              <a:extLst>
                <a:ext uri="{FF2B5EF4-FFF2-40B4-BE49-F238E27FC236}">
                  <a16:creationId xmlns:a16="http://schemas.microsoft.com/office/drawing/2014/main" id="{5B5A3CA0-6612-4B24-9244-366357D11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10679113"/>
              <a:ext cx="111125" cy="111125"/>
            </a:xfrm>
            <a:custGeom>
              <a:avLst/>
              <a:gdLst>
                <a:gd name="T0" fmla="*/ 2 w 70"/>
                <a:gd name="T1" fmla="*/ 46 h 70"/>
                <a:gd name="T2" fmla="*/ 2 w 70"/>
                <a:gd name="T3" fmla="*/ 46 h 70"/>
                <a:gd name="T4" fmla="*/ 0 w 70"/>
                <a:gd name="T5" fmla="*/ 40 h 70"/>
                <a:gd name="T6" fmla="*/ 0 w 70"/>
                <a:gd name="T7" fmla="*/ 32 h 70"/>
                <a:gd name="T8" fmla="*/ 2 w 70"/>
                <a:gd name="T9" fmla="*/ 26 h 70"/>
                <a:gd name="T10" fmla="*/ 4 w 70"/>
                <a:gd name="T11" fmla="*/ 20 h 70"/>
                <a:gd name="T12" fmla="*/ 8 w 70"/>
                <a:gd name="T13" fmla="*/ 14 h 70"/>
                <a:gd name="T14" fmla="*/ 12 w 70"/>
                <a:gd name="T15" fmla="*/ 8 h 70"/>
                <a:gd name="T16" fmla="*/ 18 w 70"/>
                <a:gd name="T17" fmla="*/ 4 h 70"/>
                <a:gd name="T18" fmla="*/ 24 w 70"/>
                <a:gd name="T19" fmla="*/ 2 h 70"/>
                <a:gd name="T20" fmla="*/ 24 w 70"/>
                <a:gd name="T21" fmla="*/ 2 h 70"/>
                <a:gd name="T22" fmla="*/ 30 w 70"/>
                <a:gd name="T23" fmla="*/ 0 h 70"/>
                <a:gd name="T24" fmla="*/ 38 w 70"/>
                <a:gd name="T25" fmla="*/ 0 h 70"/>
                <a:gd name="T26" fmla="*/ 44 w 70"/>
                <a:gd name="T27" fmla="*/ 2 h 70"/>
                <a:gd name="T28" fmla="*/ 50 w 70"/>
                <a:gd name="T29" fmla="*/ 4 h 70"/>
                <a:gd name="T30" fmla="*/ 56 w 70"/>
                <a:gd name="T31" fmla="*/ 8 h 70"/>
                <a:gd name="T32" fmla="*/ 60 w 70"/>
                <a:gd name="T33" fmla="*/ 12 h 70"/>
                <a:gd name="T34" fmla="*/ 64 w 70"/>
                <a:gd name="T35" fmla="*/ 18 h 70"/>
                <a:gd name="T36" fmla="*/ 68 w 70"/>
                <a:gd name="T37" fmla="*/ 24 h 70"/>
                <a:gd name="T38" fmla="*/ 68 w 70"/>
                <a:gd name="T39" fmla="*/ 24 h 70"/>
                <a:gd name="T40" fmla="*/ 70 w 70"/>
                <a:gd name="T41" fmla="*/ 30 h 70"/>
                <a:gd name="T42" fmla="*/ 70 w 70"/>
                <a:gd name="T43" fmla="*/ 38 h 70"/>
                <a:gd name="T44" fmla="*/ 68 w 70"/>
                <a:gd name="T45" fmla="*/ 44 h 70"/>
                <a:gd name="T46" fmla="*/ 66 w 70"/>
                <a:gd name="T47" fmla="*/ 50 h 70"/>
                <a:gd name="T48" fmla="*/ 62 w 70"/>
                <a:gd name="T49" fmla="*/ 56 h 70"/>
                <a:gd name="T50" fmla="*/ 58 w 70"/>
                <a:gd name="T51" fmla="*/ 60 h 70"/>
                <a:gd name="T52" fmla="*/ 52 w 70"/>
                <a:gd name="T53" fmla="*/ 64 h 70"/>
                <a:gd name="T54" fmla="*/ 46 w 70"/>
                <a:gd name="T55" fmla="*/ 68 h 70"/>
                <a:gd name="T56" fmla="*/ 46 w 70"/>
                <a:gd name="T57" fmla="*/ 68 h 70"/>
                <a:gd name="T58" fmla="*/ 40 w 70"/>
                <a:gd name="T59" fmla="*/ 70 h 70"/>
                <a:gd name="T60" fmla="*/ 32 w 70"/>
                <a:gd name="T61" fmla="*/ 70 h 70"/>
                <a:gd name="T62" fmla="*/ 26 w 70"/>
                <a:gd name="T63" fmla="*/ 68 h 70"/>
                <a:gd name="T64" fmla="*/ 20 w 70"/>
                <a:gd name="T65" fmla="*/ 66 h 70"/>
                <a:gd name="T66" fmla="*/ 14 w 70"/>
                <a:gd name="T67" fmla="*/ 62 h 70"/>
                <a:gd name="T68" fmla="*/ 10 w 70"/>
                <a:gd name="T69" fmla="*/ 58 h 70"/>
                <a:gd name="T70" fmla="*/ 6 w 70"/>
                <a:gd name="T71" fmla="*/ 52 h 70"/>
                <a:gd name="T72" fmla="*/ 2 w 70"/>
                <a:gd name="T73" fmla="*/ 46 h 70"/>
                <a:gd name="T74" fmla="*/ 2 w 70"/>
                <a:gd name="T75" fmla="*/ 4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0">
                  <a:moveTo>
                    <a:pt x="2" y="46"/>
                  </a:moveTo>
                  <a:lnTo>
                    <a:pt x="2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8" y="14"/>
                  </a:lnTo>
                  <a:lnTo>
                    <a:pt x="12" y="8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0" y="4"/>
                  </a:lnTo>
                  <a:lnTo>
                    <a:pt x="56" y="8"/>
                  </a:lnTo>
                  <a:lnTo>
                    <a:pt x="60" y="12"/>
                  </a:lnTo>
                  <a:lnTo>
                    <a:pt x="64" y="18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70" y="30"/>
                  </a:lnTo>
                  <a:lnTo>
                    <a:pt x="70" y="38"/>
                  </a:lnTo>
                  <a:lnTo>
                    <a:pt x="68" y="44"/>
                  </a:lnTo>
                  <a:lnTo>
                    <a:pt x="66" y="50"/>
                  </a:lnTo>
                  <a:lnTo>
                    <a:pt x="62" y="56"/>
                  </a:lnTo>
                  <a:lnTo>
                    <a:pt x="58" y="60"/>
                  </a:lnTo>
                  <a:lnTo>
                    <a:pt x="52" y="64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0" y="70"/>
                  </a:lnTo>
                  <a:lnTo>
                    <a:pt x="32" y="70"/>
                  </a:lnTo>
                  <a:lnTo>
                    <a:pt x="26" y="68"/>
                  </a:lnTo>
                  <a:lnTo>
                    <a:pt x="20" y="66"/>
                  </a:lnTo>
                  <a:lnTo>
                    <a:pt x="14" y="62"/>
                  </a:lnTo>
                  <a:lnTo>
                    <a:pt x="10" y="58"/>
                  </a:lnTo>
                  <a:lnTo>
                    <a:pt x="6" y="52"/>
                  </a:lnTo>
                  <a:lnTo>
                    <a:pt x="2" y="46"/>
                  </a:lnTo>
                  <a:lnTo>
                    <a:pt x="2" y="46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07" name="Freeform 330">
              <a:extLst>
                <a:ext uri="{FF2B5EF4-FFF2-40B4-BE49-F238E27FC236}">
                  <a16:creationId xmlns:a16="http://schemas.microsoft.com/office/drawing/2014/main" id="{A0486ADC-3174-440D-A60F-CFEEEF5F0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8" y="9294813"/>
              <a:ext cx="123825" cy="174625"/>
            </a:xfrm>
            <a:custGeom>
              <a:avLst/>
              <a:gdLst>
                <a:gd name="T0" fmla="*/ 76 w 78"/>
                <a:gd name="T1" fmla="*/ 24 h 110"/>
                <a:gd name="T2" fmla="*/ 76 w 78"/>
                <a:gd name="T3" fmla="*/ 24 h 110"/>
                <a:gd name="T4" fmla="*/ 78 w 78"/>
                <a:gd name="T5" fmla="*/ 18 h 110"/>
                <a:gd name="T6" fmla="*/ 78 w 78"/>
                <a:gd name="T7" fmla="*/ 12 h 110"/>
                <a:gd name="T8" fmla="*/ 74 w 78"/>
                <a:gd name="T9" fmla="*/ 6 h 110"/>
                <a:gd name="T10" fmla="*/ 70 w 78"/>
                <a:gd name="T11" fmla="*/ 2 h 110"/>
                <a:gd name="T12" fmla="*/ 70 w 78"/>
                <a:gd name="T13" fmla="*/ 2 h 110"/>
                <a:gd name="T14" fmla="*/ 64 w 78"/>
                <a:gd name="T15" fmla="*/ 0 h 110"/>
                <a:gd name="T16" fmla="*/ 58 w 78"/>
                <a:gd name="T17" fmla="*/ 0 h 110"/>
                <a:gd name="T18" fmla="*/ 52 w 78"/>
                <a:gd name="T19" fmla="*/ 4 h 110"/>
                <a:gd name="T20" fmla="*/ 48 w 78"/>
                <a:gd name="T21" fmla="*/ 8 h 110"/>
                <a:gd name="T22" fmla="*/ 2 w 78"/>
                <a:gd name="T23" fmla="*/ 86 h 110"/>
                <a:gd name="T24" fmla="*/ 2 w 78"/>
                <a:gd name="T25" fmla="*/ 86 h 110"/>
                <a:gd name="T26" fmla="*/ 0 w 78"/>
                <a:gd name="T27" fmla="*/ 92 h 110"/>
                <a:gd name="T28" fmla="*/ 0 w 78"/>
                <a:gd name="T29" fmla="*/ 98 h 110"/>
                <a:gd name="T30" fmla="*/ 4 w 78"/>
                <a:gd name="T31" fmla="*/ 104 h 110"/>
                <a:gd name="T32" fmla="*/ 8 w 78"/>
                <a:gd name="T33" fmla="*/ 108 h 110"/>
                <a:gd name="T34" fmla="*/ 8 w 78"/>
                <a:gd name="T35" fmla="*/ 108 h 110"/>
                <a:gd name="T36" fmla="*/ 8 w 78"/>
                <a:gd name="T37" fmla="*/ 108 h 110"/>
                <a:gd name="T38" fmla="*/ 16 w 78"/>
                <a:gd name="T39" fmla="*/ 110 h 110"/>
                <a:gd name="T40" fmla="*/ 22 w 78"/>
                <a:gd name="T41" fmla="*/ 110 h 110"/>
                <a:gd name="T42" fmla="*/ 26 w 78"/>
                <a:gd name="T43" fmla="*/ 108 h 110"/>
                <a:gd name="T44" fmla="*/ 32 w 78"/>
                <a:gd name="T45" fmla="*/ 102 h 110"/>
                <a:gd name="T46" fmla="*/ 76 w 78"/>
                <a:gd name="T47" fmla="*/ 2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110">
                  <a:moveTo>
                    <a:pt x="76" y="24"/>
                  </a:moveTo>
                  <a:lnTo>
                    <a:pt x="76" y="24"/>
                  </a:lnTo>
                  <a:lnTo>
                    <a:pt x="78" y="18"/>
                  </a:lnTo>
                  <a:lnTo>
                    <a:pt x="78" y="12"/>
                  </a:lnTo>
                  <a:lnTo>
                    <a:pt x="74" y="6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4"/>
                  </a:lnTo>
                  <a:lnTo>
                    <a:pt x="48" y="8"/>
                  </a:lnTo>
                  <a:lnTo>
                    <a:pt x="2" y="86"/>
                  </a:lnTo>
                  <a:lnTo>
                    <a:pt x="2" y="86"/>
                  </a:lnTo>
                  <a:lnTo>
                    <a:pt x="0" y="92"/>
                  </a:lnTo>
                  <a:lnTo>
                    <a:pt x="0" y="98"/>
                  </a:lnTo>
                  <a:lnTo>
                    <a:pt x="4" y="104"/>
                  </a:lnTo>
                  <a:lnTo>
                    <a:pt x="8" y="108"/>
                  </a:lnTo>
                  <a:lnTo>
                    <a:pt x="8" y="108"/>
                  </a:lnTo>
                  <a:lnTo>
                    <a:pt x="8" y="108"/>
                  </a:lnTo>
                  <a:lnTo>
                    <a:pt x="16" y="110"/>
                  </a:lnTo>
                  <a:lnTo>
                    <a:pt x="22" y="110"/>
                  </a:lnTo>
                  <a:lnTo>
                    <a:pt x="26" y="108"/>
                  </a:lnTo>
                  <a:lnTo>
                    <a:pt x="32" y="102"/>
                  </a:lnTo>
                  <a:lnTo>
                    <a:pt x="76" y="24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08" name="Freeform 331">
              <a:extLst>
                <a:ext uri="{FF2B5EF4-FFF2-40B4-BE49-F238E27FC236}">
                  <a16:creationId xmlns:a16="http://schemas.microsoft.com/office/drawing/2014/main" id="{1ABA7674-A7D4-43CD-8C02-39B9BB54F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300" y="9513888"/>
              <a:ext cx="173038" cy="120650"/>
            </a:xfrm>
            <a:custGeom>
              <a:avLst/>
              <a:gdLst>
                <a:gd name="T0" fmla="*/ 101 w 109"/>
                <a:gd name="T1" fmla="*/ 30 h 76"/>
                <a:gd name="T2" fmla="*/ 101 w 109"/>
                <a:gd name="T3" fmla="*/ 30 h 76"/>
                <a:gd name="T4" fmla="*/ 107 w 109"/>
                <a:gd name="T5" fmla="*/ 26 h 76"/>
                <a:gd name="T6" fmla="*/ 109 w 109"/>
                <a:gd name="T7" fmla="*/ 20 h 76"/>
                <a:gd name="T8" fmla="*/ 109 w 109"/>
                <a:gd name="T9" fmla="*/ 14 h 76"/>
                <a:gd name="T10" fmla="*/ 107 w 109"/>
                <a:gd name="T11" fmla="*/ 8 h 76"/>
                <a:gd name="T12" fmla="*/ 107 w 109"/>
                <a:gd name="T13" fmla="*/ 8 h 76"/>
                <a:gd name="T14" fmla="*/ 103 w 109"/>
                <a:gd name="T15" fmla="*/ 2 h 76"/>
                <a:gd name="T16" fmla="*/ 97 w 109"/>
                <a:gd name="T17" fmla="*/ 0 h 76"/>
                <a:gd name="T18" fmla="*/ 92 w 109"/>
                <a:gd name="T19" fmla="*/ 0 h 76"/>
                <a:gd name="T20" fmla="*/ 86 w 109"/>
                <a:gd name="T21" fmla="*/ 2 h 76"/>
                <a:gd name="T22" fmla="*/ 8 w 109"/>
                <a:gd name="T23" fmla="*/ 46 h 76"/>
                <a:gd name="T24" fmla="*/ 8 w 109"/>
                <a:gd name="T25" fmla="*/ 46 h 76"/>
                <a:gd name="T26" fmla="*/ 4 w 109"/>
                <a:gd name="T27" fmla="*/ 50 h 76"/>
                <a:gd name="T28" fmla="*/ 2 w 109"/>
                <a:gd name="T29" fmla="*/ 56 h 76"/>
                <a:gd name="T30" fmla="*/ 0 w 109"/>
                <a:gd name="T31" fmla="*/ 62 h 76"/>
                <a:gd name="T32" fmla="*/ 2 w 109"/>
                <a:gd name="T33" fmla="*/ 68 h 76"/>
                <a:gd name="T34" fmla="*/ 4 w 109"/>
                <a:gd name="T35" fmla="*/ 68 h 76"/>
                <a:gd name="T36" fmla="*/ 4 w 109"/>
                <a:gd name="T37" fmla="*/ 68 h 76"/>
                <a:gd name="T38" fmla="*/ 8 w 109"/>
                <a:gd name="T39" fmla="*/ 74 h 76"/>
                <a:gd name="T40" fmla="*/ 12 w 109"/>
                <a:gd name="T41" fmla="*/ 76 h 76"/>
                <a:gd name="T42" fmla="*/ 20 w 109"/>
                <a:gd name="T43" fmla="*/ 76 h 76"/>
                <a:gd name="T44" fmla="*/ 26 w 109"/>
                <a:gd name="T45" fmla="*/ 74 h 76"/>
                <a:gd name="T46" fmla="*/ 101 w 109"/>
                <a:gd name="T47" fmla="*/ 3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" h="76">
                  <a:moveTo>
                    <a:pt x="101" y="30"/>
                  </a:moveTo>
                  <a:lnTo>
                    <a:pt x="101" y="30"/>
                  </a:lnTo>
                  <a:lnTo>
                    <a:pt x="107" y="26"/>
                  </a:lnTo>
                  <a:lnTo>
                    <a:pt x="109" y="20"/>
                  </a:lnTo>
                  <a:lnTo>
                    <a:pt x="109" y="14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3" y="2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6" y="2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4" y="50"/>
                  </a:lnTo>
                  <a:lnTo>
                    <a:pt x="2" y="56"/>
                  </a:lnTo>
                  <a:lnTo>
                    <a:pt x="0" y="62"/>
                  </a:lnTo>
                  <a:lnTo>
                    <a:pt x="2" y="68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8" y="74"/>
                  </a:lnTo>
                  <a:lnTo>
                    <a:pt x="12" y="76"/>
                  </a:lnTo>
                  <a:lnTo>
                    <a:pt x="20" y="76"/>
                  </a:lnTo>
                  <a:lnTo>
                    <a:pt x="26" y="74"/>
                  </a:lnTo>
                  <a:lnTo>
                    <a:pt x="101" y="30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09" name="Freeform 332">
              <a:extLst>
                <a:ext uri="{FF2B5EF4-FFF2-40B4-BE49-F238E27FC236}">
                  <a16:creationId xmlns:a16="http://schemas.microsoft.com/office/drawing/2014/main" id="{2064E19E-14C2-4DB5-B847-9CA45A70B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9809163"/>
              <a:ext cx="192088" cy="53975"/>
            </a:xfrm>
            <a:custGeom>
              <a:avLst/>
              <a:gdLst>
                <a:gd name="T0" fmla="*/ 105 w 121"/>
                <a:gd name="T1" fmla="*/ 0 h 34"/>
                <a:gd name="T2" fmla="*/ 16 w 121"/>
                <a:gd name="T3" fmla="*/ 0 h 34"/>
                <a:gd name="T4" fmla="*/ 16 w 121"/>
                <a:gd name="T5" fmla="*/ 0 h 34"/>
                <a:gd name="T6" fmla="*/ 10 w 121"/>
                <a:gd name="T7" fmla="*/ 2 h 34"/>
                <a:gd name="T8" fmla="*/ 6 w 121"/>
                <a:gd name="T9" fmla="*/ 6 h 34"/>
                <a:gd name="T10" fmla="*/ 2 w 121"/>
                <a:gd name="T11" fmla="*/ 10 h 34"/>
                <a:gd name="T12" fmla="*/ 0 w 121"/>
                <a:gd name="T13" fmla="*/ 16 h 34"/>
                <a:gd name="T14" fmla="*/ 0 w 121"/>
                <a:gd name="T15" fmla="*/ 16 h 34"/>
                <a:gd name="T16" fmla="*/ 0 w 121"/>
                <a:gd name="T17" fmla="*/ 16 h 34"/>
                <a:gd name="T18" fmla="*/ 2 w 121"/>
                <a:gd name="T19" fmla="*/ 24 h 34"/>
                <a:gd name="T20" fmla="*/ 6 w 121"/>
                <a:gd name="T21" fmla="*/ 28 h 34"/>
                <a:gd name="T22" fmla="*/ 10 w 121"/>
                <a:gd name="T23" fmla="*/ 32 h 34"/>
                <a:gd name="T24" fmla="*/ 16 w 121"/>
                <a:gd name="T25" fmla="*/ 34 h 34"/>
                <a:gd name="T26" fmla="*/ 105 w 121"/>
                <a:gd name="T27" fmla="*/ 34 h 34"/>
                <a:gd name="T28" fmla="*/ 105 w 121"/>
                <a:gd name="T29" fmla="*/ 34 h 34"/>
                <a:gd name="T30" fmla="*/ 111 w 121"/>
                <a:gd name="T31" fmla="*/ 32 h 34"/>
                <a:gd name="T32" fmla="*/ 117 w 121"/>
                <a:gd name="T33" fmla="*/ 28 h 34"/>
                <a:gd name="T34" fmla="*/ 121 w 121"/>
                <a:gd name="T35" fmla="*/ 24 h 34"/>
                <a:gd name="T36" fmla="*/ 121 w 121"/>
                <a:gd name="T37" fmla="*/ 16 h 34"/>
                <a:gd name="T38" fmla="*/ 121 w 121"/>
                <a:gd name="T39" fmla="*/ 16 h 34"/>
                <a:gd name="T40" fmla="*/ 121 w 121"/>
                <a:gd name="T41" fmla="*/ 10 h 34"/>
                <a:gd name="T42" fmla="*/ 117 w 121"/>
                <a:gd name="T43" fmla="*/ 6 h 34"/>
                <a:gd name="T44" fmla="*/ 111 w 121"/>
                <a:gd name="T45" fmla="*/ 2 h 34"/>
                <a:gd name="T46" fmla="*/ 105 w 121"/>
                <a:gd name="T47" fmla="*/ 0 h 34"/>
                <a:gd name="T48" fmla="*/ 105 w 121"/>
                <a:gd name="T4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" h="34">
                  <a:moveTo>
                    <a:pt x="105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05" y="34"/>
                  </a:lnTo>
                  <a:lnTo>
                    <a:pt x="105" y="34"/>
                  </a:lnTo>
                  <a:lnTo>
                    <a:pt x="111" y="32"/>
                  </a:lnTo>
                  <a:lnTo>
                    <a:pt x="117" y="28"/>
                  </a:lnTo>
                  <a:lnTo>
                    <a:pt x="121" y="24"/>
                  </a:lnTo>
                  <a:lnTo>
                    <a:pt x="121" y="16"/>
                  </a:lnTo>
                  <a:lnTo>
                    <a:pt x="121" y="16"/>
                  </a:lnTo>
                  <a:lnTo>
                    <a:pt x="121" y="10"/>
                  </a:lnTo>
                  <a:lnTo>
                    <a:pt x="117" y="6"/>
                  </a:lnTo>
                  <a:lnTo>
                    <a:pt x="111" y="2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10" name="Freeform 333">
              <a:extLst>
                <a:ext uri="{FF2B5EF4-FFF2-40B4-BE49-F238E27FC236}">
                  <a16:creationId xmlns:a16="http://schemas.microsoft.com/office/drawing/2014/main" id="{5ABD8E7D-0615-4BAB-90D3-1F51E33BD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300" y="10034588"/>
              <a:ext cx="173038" cy="123825"/>
            </a:xfrm>
            <a:custGeom>
              <a:avLst/>
              <a:gdLst>
                <a:gd name="T0" fmla="*/ 86 w 109"/>
                <a:gd name="T1" fmla="*/ 76 h 78"/>
                <a:gd name="T2" fmla="*/ 86 w 109"/>
                <a:gd name="T3" fmla="*/ 76 h 78"/>
                <a:gd name="T4" fmla="*/ 92 w 109"/>
                <a:gd name="T5" fmla="*/ 78 h 78"/>
                <a:gd name="T6" fmla="*/ 97 w 109"/>
                <a:gd name="T7" fmla="*/ 78 h 78"/>
                <a:gd name="T8" fmla="*/ 103 w 109"/>
                <a:gd name="T9" fmla="*/ 74 h 78"/>
                <a:gd name="T10" fmla="*/ 107 w 109"/>
                <a:gd name="T11" fmla="*/ 70 h 78"/>
                <a:gd name="T12" fmla="*/ 107 w 109"/>
                <a:gd name="T13" fmla="*/ 70 h 78"/>
                <a:gd name="T14" fmla="*/ 109 w 109"/>
                <a:gd name="T15" fmla="*/ 64 h 78"/>
                <a:gd name="T16" fmla="*/ 109 w 109"/>
                <a:gd name="T17" fmla="*/ 58 h 78"/>
                <a:gd name="T18" fmla="*/ 107 w 109"/>
                <a:gd name="T19" fmla="*/ 52 h 78"/>
                <a:gd name="T20" fmla="*/ 101 w 109"/>
                <a:gd name="T21" fmla="*/ 48 h 78"/>
                <a:gd name="T22" fmla="*/ 26 w 109"/>
                <a:gd name="T23" fmla="*/ 2 h 78"/>
                <a:gd name="T24" fmla="*/ 26 w 109"/>
                <a:gd name="T25" fmla="*/ 2 h 78"/>
                <a:gd name="T26" fmla="*/ 20 w 109"/>
                <a:gd name="T27" fmla="*/ 0 h 78"/>
                <a:gd name="T28" fmla="*/ 12 w 109"/>
                <a:gd name="T29" fmla="*/ 2 h 78"/>
                <a:gd name="T30" fmla="*/ 8 w 109"/>
                <a:gd name="T31" fmla="*/ 4 h 78"/>
                <a:gd name="T32" fmla="*/ 4 w 109"/>
                <a:gd name="T33" fmla="*/ 10 h 78"/>
                <a:gd name="T34" fmla="*/ 2 w 109"/>
                <a:gd name="T35" fmla="*/ 10 h 78"/>
                <a:gd name="T36" fmla="*/ 2 w 109"/>
                <a:gd name="T37" fmla="*/ 10 h 78"/>
                <a:gd name="T38" fmla="*/ 0 w 109"/>
                <a:gd name="T39" fmla="*/ 16 h 78"/>
                <a:gd name="T40" fmla="*/ 2 w 109"/>
                <a:gd name="T41" fmla="*/ 22 h 78"/>
                <a:gd name="T42" fmla="*/ 4 w 109"/>
                <a:gd name="T43" fmla="*/ 28 h 78"/>
                <a:gd name="T44" fmla="*/ 8 w 109"/>
                <a:gd name="T45" fmla="*/ 32 h 78"/>
                <a:gd name="T46" fmla="*/ 86 w 109"/>
                <a:gd name="T47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" h="78">
                  <a:moveTo>
                    <a:pt x="86" y="76"/>
                  </a:moveTo>
                  <a:lnTo>
                    <a:pt x="86" y="76"/>
                  </a:lnTo>
                  <a:lnTo>
                    <a:pt x="92" y="78"/>
                  </a:lnTo>
                  <a:lnTo>
                    <a:pt x="97" y="78"/>
                  </a:lnTo>
                  <a:lnTo>
                    <a:pt x="103" y="74"/>
                  </a:lnTo>
                  <a:lnTo>
                    <a:pt x="107" y="70"/>
                  </a:lnTo>
                  <a:lnTo>
                    <a:pt x="107" y="70"/>
                  </a:lnTo>
                  <a:lnTo>
                    <a:pt x="109" y="64"/>
                  </a:lnTo>
                  <a:lnTo>
                    <a:pt x="109" y="58"/>
                  </a:lnTo>
                  <a:lnTo>
                    <a:pt x="107" y="52"/>
                  </a:lnTo>
                  <a:lnTo>
                    <a:pt x="101" y="48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86" y="76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11" name="Freeform 334">
              <a:extLst>
                <a:ext uri="{FF2B5EF4-FFF2-40B4-BE49-F238E27FC236}">
                  <a16:creationId xmlns:a16="http://schemas.microsoft.com/office/drawing/2014/main" id="{C54ABAE2-F896-4F16-9CF1-A703F5494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950" y="10034588"/>
              <a:ext cx="173038" cy="123825"/>
            </a:xfrm>
            <a:custGeom>
              <a:avLst/>
              <a:gdLst>
                <a:gd name="T0" fmla="*/ 7 w 109"/>
                <a:gd name="T1" fmla="*/ 48 h 78"/>
                <a:gd name="T2" fmla="*/ 7 w 109"/>
                <a:gd name="T3" fmla="*/ 48 h 78"/>
                <a:gd name="T4" fmla="*/ 3 w 109"/>
                <a:gd name="T5" fmla="*/ 52 h 78"/>
                <a:gd name="T6" fmla="*/ 0 w 109"/>
                <a:gd name="T7" fmla="*/ 58 h 78"/>
                <a:gd name="T8" fmla="*/ 0 w 109"/>
                <a:gd name="T9" fmla="*/ 64 h 78"/>
                <a:gd name="T10" fmla="*/ 2 w 109"/>
                <a:gd name="T11" fmla="*/ 70 h 78"/>
                <a:gd name="T12" fmla="*/ 2 w 109"/>
                <a:gd name="T13" fmla="*/ 70 h 78"/>
                <a:gd name="T14" fmla="*/ 5 w 109"/>
                <a:gd name="T15" fmla="*/ 74 h 78"/>
                <a:gd name="T16" fmla="*/ 11 w 109"/>
                <a:gd name="T17" fmla="*/ 78 h 78"/>
                <a:gd name="T18" fmla="*/ 17 w 109"/>
                <a:gd name="T19" fmla="*/ 78 h 78"/>
                <a:gd name="T20" fmla="*/ 23 w 109"/>
                <a:gd name="T21" fmla="*/ 76 h 78"/>
                <a:gd name="T22" fmla="*/ 101 w 109"/>
                <a:gd name="T23" fmla="*/ 32 h 78"/>
                <a:gd name="T24" fmla="*/ 101 w 109"/>
                <a:gd name="T25" fmla="*/ 32 h 78"/>
                <a:gd name="T26" fmla="*/ 105 w 109"/>
                <a:gd name="T27" fmla="*/ 28 h 78"/>
                <a:gd name="T28" fmla="*/ 109 w 109"/>
                <a:gd name="T29" fmla="*/ 22 h 78"/>
                <a:gd name="T30" fmla="*/ 109 w 109"/>
                <a:gd name="T31" fmla="*/ 16 h 78"/>
                <a:gd name="T32" fmla="*/ 107 w 109"/>
                <a:gd name="T33" fmla="*/ 10 h 78"/>
                <a:gd name="T34" fmla="*/ 107 w 109"/>
                <a:gd name="T35" fmla="*/ 10 h 78"/>
                <a:gd name="T36" fmla="*/ 107 w 109"/>
                <a:gd name="T37" fmla="*/ 10 h 78"/>
                <a:gd name="T38" fmla="*/ 103 w 109"/>
                <a:gd name="T39" fmla="*/ 4 h 78"/>
                <a:gd name="T40" fmla="*/ 97 w 109"/>
                <a:gd name="T41" fmla="*/ 2 h 78"/>
                <a:gd name="T42" fmla="*/ 91 w 109"/>
                <a:gd name="T43" fmla="*/ 0 h 78"/>
                <a:gd name="T44" fmla="*/ 85 w 109"/>
                <a:gd name="T45" fmla="*/ 2 h 78"/>
                <a:gd name="T46" fmla="*/ 7 w 109"/>
                <a:gd name="T4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" h="78">
                  <a:moveTo>
                    <a:pt x="7" y="48"/>
                  </a:moveTo>
                  <a:lnTo>
                    <a:pt x="7" y="48"/>
                  </a:lnTo>
                  <a:lnTo>
                    <a:pt x="3" y="52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5" y="74"/>
                  </a:lnTo>
                  <a:lnTo>
                    <a:pt x="11" y="78"/>
                  </a:lnTo>
                  <a:lnTo>
                    <a:pt x="17" y="78"/>
                  </a:lnTo>
                  <a:lnTo>
                    <a:pt x="23" y="76"/>
                  </a:lnTo>
                  <a:lnTo>
                    <a:pt x="101" y="32"/>
                  </a:lnTo>
                  <a:lnTo>
                    <a:pt x="101" y="32"/>
                  </a:lnTo>
                  <a:lnTo>
                    <a:pt x="105" y="28"/>
                  </a:lnTo>
                  <a:lnTo>
                    <a:pt x="109" y="22"/>
                  </a:lnTo>
                  <a:lnTo>
                    <a:pt x="109" y="16"/>
                  </a:lnTo>
                  <a:lnTo>
                    <a:pt x="107" y="10"/>
                  </a:lnTo>
                  <a:lnTo>
                    <a:pt x="107" y="10"/>
                  </a:lnTo>
                  <a:lnTo>
                    <a:pt x="107" y="10"/>
                  </a:lnTo>
                  <a:lnTo>
                    <a:pt x="103" y="4"/>
                  </a:lnTo>
                  <a:lnTo>
                    <a:pt x="97" y="2"/>
                  </a:lnTo>
                  <a:lnTo>
                    <a:pt x="91" y="0"/>
                  </a:lnTo>
                  <a:lnTo>
                    <a:pt x="85" y="2"/>
                  </a:lnTo>
                  <a:lnTo>
                    <a:pt x="7" y="48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12" name="Freeform 335">
              <a:extLst>
                <a:ext uri="{FF2B5EF4-FFF2-40B4-BE49-F238E27FC236}">
                  <a16:creationId xmlns:a16="http://schemas.microsoft.com/office/drawing/2014/main" id="{ED9C5B19-FB65-4865-88DE-9433EDD76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575" y="9809163"/>
              <a:ext cx="192088" cy="53975"/>
            </a:xfrm>
            <a:custGeom>
              <a:avLst/>
              <a:gdLst>
                <a:gd name="T0" fmla="*/ 121 w 121"/>
                <a:gd name="T1" fmla="*/ 16 h 34"/>
                <a:gd name="T2" fmla="*/ 121 w 121"/>
                <a:gd name="T3" fmla="*/ 16 h 34"/>
                <a:gd name="T4" fmla="*/ 119 w 121"/>
                <a:gd name="T5" fmla="*/ 10 h 34"/>
                <a:gd name="T6" fmla="*/ 117 w 121"/>
                <a:gd name="T7" fmla="*/ 6 h 34"/>
                <a:gd name="T8" fmla="*/ 111 w 121"/>
                <a:gd name="T9" fmla="*/ 2 h 34"/>
                <a:gd name="T10" fmla="*/ 105 w 121"/>
                <a:gd name="T11" fmla="*/ 0 h 34"/>
                <a:gd name="T12" fmla="*/ 16 w 121"/>
                <a:gd name="T13" fmla="*/ 0 h 34"/>
                <a:gd name="T14" fmla="*/ 16 w 121"/>
                <a:gd name="T15" fmla="*/ 0 h 34"/>
                <a:gd name="T16" fmla="*/ 10 w 121"/>
                <a:gd name="T17" fmla="*/ 2 h 34"/>
                <a:gd name="T18" fmla="*/ 4 w 121"/>
                <a:gd name="T19" fmla="*/ 6 h 34"/>
                <a:gd name="T20" fmla="*/ 2 w 121"/>
                <a:gd name="T21" fmla="*/ 10 h 34"/>
                <a:gd name="T22" fmla="*/ 0 w 121"/>
                <a:gd name="T23" fmla="*/ 16 h 34"/>
                <a:gd name="T24" fmla="*/ 0 w 121"/>
                <a:gd name="T25" fmla="*/ 16 h 34"/>
                <a:gd name="T26" fmla="*/ 2 w 121"/>
                <a:gd name="T27" fmla="*/ 24 h 34"/>
                <a:gd name="T28" fmla="*/ 4 w 121"/>
                <a:gd name="T29" fmla="*/ 28 h 34"/>
                <a:gd name="T30" fmla="*/ 10 w 121"/>
                <a:gd name="T31" fmla="*/ 32 h 34"/>
                <a:gd name="T32" fmla="*/ 16 w 121"/>
                <a:gd name="T33" fmla="*/ 34 h 34"/>
                <a:gd name="T34" fmla="*/ 105 w 121"/>
                <a:gd name="T35" fmla="*/ 34 h 34"/>
                <a:gd name="T36" fmla="*/ 105 w 121"/>
                <a:gd name="T37" fmla="*/ 34 h 34"/>
                <a:gd name="T38" fmla="*/ 111 w 121"/>
                <a:gd name="T39" fmla="*/ 32 h 34"/>
                <a:gd name="T40" fmla="*/ 117 w 121"/>
                <a:gd name="T41" fmla="*/ 28 h 34"/>
                <a:gd name="T42" fmla="*/ 119 w 121"/>
                <a:gd name="T43" fmla="*/ 24 h 34"/>
                <a:gd name="T44" fmla="*/ 121 w 121"/>
                <a:gd name="T45" fmla="*/ 16 h 34"/>
                <a:gd name="T46" fmla="*/ 121 w 121"/>
                <a:gd name="T4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1" h="34">
                  <a:moveTo>
                    <a:pt x="121" y="16"/>
                  </a:moveTo>
                  <a:lnTo>
                    <a:pt x="121" y="16"/>
                  </a:lnTo>
                  <a:lnTo>
                    <a:pt x="119" y="10"/>
                  </a:lnTo>
                  <a:lnTo>
                    <a:pt x="117" y="6"/>
                  </a:lnTo>
                  <a:lnTo>
                    <a:pt x="111" y="2"/>
                  </a:lnTo>
                  <a:lnTo>
                    <a:pt x="10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05" y="34"/>
                  </a:lnTo>
                  <a:lnTo>
                    <a:pt x="105" y="34"/>
                  </a:lnTo>
                  <a:lnTo>
                    <a:pt x="111" y="32"/>
                  </a:lnTo>
                  <a:lnTo>
                    <a:pt x="117" y="28"/>
                  </a:lnTo>
                  <a:lnTo>
                    <a:pt x="119" y="24"/>
                  </a:lnTo>
                  <a:lnTo>
                    <a:pt x="121" y="16"/>
                  </a:lnTo>
                  <a:lnTo>
                    <a:pt x="121" y="16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13" name="Freeform 336">
              <a:extLst>
                <a:ext uri="{FF2B5EF4-FFF2-40B4-BE49-F238E27FC236}">
                  <a16:creationId xmlns:a16="http://schemas.microsoft.com/office/drawing/2014/main" id="{2D98B479-6565-46CE-9779-8E1B7F787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950" y="9513888"/>
              <a:ext cx="173038" cy="120650"/>
            </a:xfrm>
            <a:custGeom>
              <a:avLst/>
              <a:gdLst>
                <a:gd name="T0" fmla="*/ 23 w 109"/>
                <a:gd name="T1" fmla="*/ 2 h 76"/>
                <a:gd name="T2" fmla="*/ 23 w 109"/>
                <a:gd name="T3" fmla="*/ 2 h 76"/>
                <a:gd name="T4" fmla="*/ 17 w 109"/>
                <a:gd name="T5" fmla="*/ 0 h 76"/>
                <a:gd name="T6" fmla="*/ 11 w 109"/>
                <a:gd name="T7" fmla="*/ 0 h 76"/>
                <a:gd name="T8" fmla="*/ 5 w 109"/>
                <a:gd name="T9" fmla="*/ 2 h 76"/>
                <a:gd name="T10" fmla="*/ 2 w 109"/>
                <a:gd name="T11" fmla="*/ 8 h 76"/>
                <a:gd name="T12" fmla="*/ 2 w 109"/>
                <a:gd name="T13" fmla="*/ 8 h 76"/>
                <a:gd name="T14" fmla="*/ 0 w 109"/>
                <a:gd name="T15" fmla="*/ 14 h 76"/>
                <a:gd name="T16" fmla="*/ 0 w 109"/>
                <a:gd name="T17" fmla="*/ 20 h 76"/>
                <a:gd name="T18" fmla="*/ 3 w 109"/>
                <a:gd name="T19" fmla="*/ 26 h 76"/>
                <a:gd name="T20" fmla="*/ 7 w 109"/>
                <a:gd name="T21" fmla="*/ 30 h 76"/>
                <a:gd name="T22" fmla="*/ 85 w 109"/>
                <a:gd name="T23" fmla="*/ 74 h 76"/>
                <a:gd name="T24" fmla="*/ 85 w 109"/>
                <a:gd name="T25" fmla="*/ 74 h 76"/>
                <a:gd name="T26" fmla="*/ 91 w 109"/>
                <a:gd name="T27" fmla="*/ 76 h 76"/>
                <a:gd name="T28" fmla="*/ 97 w 109"/>
                <a:gd name="T29" fmla="*/ 76 h 76"/>
                <a:gd name="T30" fmla="*/ 103 w 109"/>
                <a:gd name="T31" fmla="*/ 74 h 76"/>
                <a:gd name="T32" fmla="*/ 107 w 109"/>
                <a:gd name="T33" fmla="*/ 68 h 76"/>
                <a:gd name="T34" fmla="*/ 107 w 109"/>
                <a:gd name="T35" fmla="*/ 68 h 76"/>
                <a:gd name="T36" fmla="*/ 107 w 109"/>
                <a:gd name="T37" fmla="*/ 68 h 76"/>
                <a:gd name="T38" fmla="*/ 109 w 109"/>
                <a:gd name="T39" fmla="*/ 62 h 76"/>
                <a:gd name="T40" fmla="*/ 109 w 109"/>
                <a:gd name="T41" fmla="*/ 56 h 76"/>
                <a:gd name="T42" fmla="*/ 105 w 109"/>
                <a:gd name="T43" fmla="*/ 50 h 76"/>
                <a:gd name="T44" fmla="*/ 101 w 109"/>
                <a:gd name="T45" fmla="*/ 46 h 76"/>
                <a:gd name="T46" fmla="*/ 23 w 109"/>
                <a:gd name="T47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" h="76">
                  <a:moveTo>
                    <a:pt x="23" y="2"/>
                  </a:moveTo>
                  <a:lnTo>
                    <a:pt x="23" y="2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5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3" y="26"/>
                  </a:lnTo>
                  <a:lnTo>
                    <a:pt x="7" y="30"/>
                  </a:lnTo>
                  <a:lnTo>
                    <a:pt x="85" y="74"/>
                  </a:lnTo>
                  <a:lnTo>
                    <a:pt x="85" y="74"/>
                  </a:lnTo>
                  <a:lnTo>
                    <a:pt x="91" y="76"/>
                  </a:lnTo>
                  <a:lnTo>
                    <a:pt x="97" y="76"/>
                  </a:lnTo>
                  <a:lnTo>
                    <a:pt x="103" y="74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9" y="62"/>
                  </a:lnTo>
                  <a:lnTo>
                    <a:pt x="109" y="56"/>
                  </a:lnTo>
                  <a:lnTo>
                    <a:pt x="105" y="50"/>
                  </a:lnTo>
                  <a:lnTo>
                    <a:pt x="101" y="46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14" name="Freeform 337">
              <a:extLst>
                <a:ext uri="{FF2B5EF4-FFF2-40B4-BE49-F238E27FC236}">
                  <a16:creationId xmlns:a16="http://schemas.microsoft.com/office/drawing/2014/main" id="{CF4B204A-D78A-47FC-9DDA-F49C6EBE9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850" y="9294813"/>
              <a:ext cx="120650" cy="174625"/>
            </a:xfrm>
            <a:custGeom>
              <a:avLst/>
              <a:gdLst>
                <a:gd name="T0" fmla="*/ 30 w 76"/>
                <a:gd name="T1" fmla="*/ 8 h 110"/>
                <a:gd name="T2" fmla="*/ 30 w 76"/>
                <a:gd name="T3" fmla="*/ 8 h 110"/>
                <a:gd name="T4" fmla="*/ 26 w 76"/>
                <a:gd name="T5" fmla="*/ 4 h 110"/>
                <a:gd name="T6" fmla="*/ 20 w 76"/>
                <a:gd name="T7" fmla="*/ 0 h 110"/>
                <a:gd name="T8" fmla="*/ 14 w 76"/>
                <a:gd name="T9" fmla="*/ 0 h 110"/>
                <a:gd name="T10" fmla="*/ 8 w 76"/>
                <a:gd name="T11" fmla="*/ 2 h 110"/>
                <a:gd name="T12" fmla="*/ 8 w 76"/>
                <a:gd name="T13" fmla="*/ 2 h 110"/>
                <a:gd name="T14" fmla="*/ 2 w 76"/>
                <a:gd name="T15" fmla="*/ 6 h 110"/>
                <a:gd name="T16" fmla="*/ 0 w 76"/>
                <a:gd name="T17" fmla="*/ 12 h 110"/>
                <a:gd name="T18" fmla="*/ 0 w 76"/>
                <a:gd name="T19" fmla="*/ 18 h 110"/>
                <a:gd name="T20" fmla="*/ 2 w 76"/>
                <a:gd name="T21" fmla="*/ 24 h 110"/>
                <a:gd name="T22" fmla="*/ 46 w 76"/>
                <a:gd name="T23" fmla="*/ 102 h 110"/>
                <a:gd name="T24" fmla="*/ 46 w 76"/>
                <a:gd name="T25" fmla="*/ 102 h 110"/>
                <a:gd name="T26" fmla="*/ 50 w 76"/>
                <a:gd name="T27" fmla="*/ 108 h 110"/>
                <a:gd name="T28" fmla="*/ 56 w 76"/>
                <a:gd name="T29" fmla="*/ 110 h 110"/>
                <a:gd name="T30" fmla="*/ 62 w 76"/>
                <a:gd name="T31" fmla="*/ 110 h 110"/>
                <a:gd name="T32" fmla="*/ 68 w 76"/>
                <a:gd name="T33" fmla="*/ 108 h 110"/>
                <a:gd name="T34" fmla="*/ 68 w 76"/>
                <a:gd name="T35" fmla="*/ 108 h 110"/>
                <a:gd name="T36" fmla="*/ 68 w 76"/>
                <a:gd name="T37" fmla="*/ 108 h 110"/>
                <a:gd name="T38" fmla="*/ 74 w 76"/>
                <a:gd name="T39" fmla="*/ 104 h 110"/>
                <a:gd name="T40" fmla="*/ 76 w 76"/>
                <a:gd name="T41" fmla="*/ 98 h 110"/>
                <a:gd name="T42" fmla="*/ 76 w 76"/>
                <a:gd name="T43" fmla="*/ 92 h 110"/>
                <a:gd name="T44" fmla="*/ 74 w 76"/>
                <a:gd name="T45" fmla="*/ 86 h 110"/>
                <a:gd name="T46" fmla="*/ 30 w 76"/>
                <a:gd name="T47" fmla="*/ 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110">
                  <a:moveTo>
                    <a:pt x="30" y="8"/>
                  </a:moveTo>
                  <a:lnTo>
                    <a:pt x="30" y="8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46" y="102"/>
                  </a:lnTo>
                  <a:lnTo>
                    <a:pt x="46" y="102"/>
                  </a:lnTo>
                  <a:lnTo>
                    <a:pt x="50" y="108"/>
                  </a:lnTo>
                  <a:lnTo>
                    <a:pt x="56" y="110"/>
                  </a:lnTo>
                  <a:lnTo>
                    <a:pt x="62" y="110"/>
                  </a:lnTo>
                  <a:lnTo>
                    <a:pt x="68" y="108"/>
                  </a:lnTo>
                  <a:lnTo>
                    <a:pt x="68" y="108"/>
                  </a:lnTo>
                  <a:lnTo>
                    <a:pt x="68" y="108"/>
                  </a:lnTo>
                  <a:lnTo>
                    <a:pt x="74" y="104"/>
                  </a:lnTo>
                  <a:lnTo>
                    <a:pt x="76" y="98"/>
                  </a:lnTo>
                  <a:lnTo>
                    <a:pt x="76" y="92"/>
                  </a:lnTo>
                  <a:lnTo>
                    <a:pt x="74" y="86"/>
                  </a:lnTo>
                  <a:lnTo>
                    <a:pt x="30" y="8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15" name="Freeform 338">
              <a:extLst>
                <a:ext uri="{FF2B5EF4-FFF2-40B4-BE49-F238E27FC236}">
                  <a16:creationId xmlns:a16="http://schemas.microsoft.com/office/drawing/2014/main" id="{0150CF14-F43C-4E29-879D-03EADFFF8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4538" y="9215438"/>
              <a:ext cx="49213" cy="193675"/>
            </a:xfrm>
            <a:custGeom>
              <a:avLst/>
              <a:gdLst>
                <a:gd name="T0" fmla="*/ 15 w 31"/>
                <a:gd name="T1" fmla="*/ 122 h 122"/>
                <a:gd name="T2" fmla="*/ 15 w 31"/>
                <a:gd name="T3" fmla="*/ 122 h 122"/>
                <a:gd name="T4" fmla="*/ 21 w 31"/>
                <a:gd name="T5" fmla="*/ 122 h 122"/>
                <a:gd name="T6" fmla="*/ 27 w 31"/>
                <a:gd name="T7" fmla="*/ 118 h 122"/>
                <a:gd name="T8" fmla="*/ 31 w 31"/>
                <a:gd name="T9" fmla="*/ 112 h 122"/>
                <a:gd name="T10" fmla="*/ 31 w 31"/>
                <a:gd name="T11" fmla="*/ 106 h 122"/>
                <a:gd name="T12" fmla="*/ 31 w 31"/>
                <a:gd name="T13" fmla="*/ 16 h 122"/>
                <a:gd name="T14" fmla="*/ 31 w 31"/>
                <a:gd name="T15" fmla="*/ 16 h 122"/>
                <a:gd name="T16" fmla="*/ 31 w 31"/>
                <a:gd name="T17" fmla="*/ 10 h 122"/>
                <a:gd name="T18" fmla="*/ 27 w 31"/>
                <a:gd name="T19" fmla="*/ 4 h 122"/>
                <a:gd name="T20" fmla="*/ 21 w 31"/>
                <a:gd name="T21" fmla="*/ 2 h 122"/>
                <a:gd name="T22" fmla="*/ 15 w 31"/>
                <a:gd name="T23" fmla="*/ 0 h 122"/>
                <a:gd name="T24" fmla="*/ 15 w 31"/>
                <a:gd name="T25" fmla="*/ 0 h 122"/>
                <a:gd name="T26" fmla="*/ 9 w 31"/>
                <a:gd name="T27" fmla="*/ 2 h 122"/>
                <a:gd name="T28" fmla="*/ 4 w 31"/>
                <a:gd name="T29" fmla="*/ 4 h 122"/>
                <a:gd name="T30" fmla="*/ 2 w 31"/>
                <a:gd name="T31" fmla="*/ 10 h 122"/>
                <a:gd name="T32" fmla="*/ 0 w 31"/>
                <a:gd name="T33" fmla="*/ 16 h 122"/>
                <a:gd name="T34" fmla="*/ 0 w 31"/>
                <a:gd name="T35" fmla="*/ 106 h 122"/>
                <a:gd name="T36" fmla="*/ 0 w 31"/>
                <a:gd name="T37" fmla="*/ 106 h 122"/>
                <a:gd name="T38" fmla="*/ 2 w 31"/>
                <a:gd name="T39" fmla="*/ 112 h 122"/>
                <a:gd name="T40" fmla="*/ 4 w 31"/>
                <a:gd name="T41" fmla="*/ 118 h 122"/>
                <a:gd name="T42" fmla="*/ 9 w 31"/>
                <a:gd name="T43" fmla="*/ 122 h 122"/>
                <a:gd name="T44" fmla="*/ 15 w 31"/>
                <a:gd name="T45" fmla="*/ 122 h 122"/>
                <a:gd name="T46" fmla="*/ 15 w 31"/>
                <a:gd name="T4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" h="122">
                  <a:moveTo>
                    <a:pt x="15" y="122"/>
                  </a:moveTo>
                  <a:lnTo>
                    <a:pt x="15" y="122"/>
                  </a:lnTo>
                  <a:lnTo>
                    <a:pt x="21" y="122"/>
                  </a:lnTo>
                  <a:lnTo>
                    <a:pt x="27" y="118"/>
                  </a:lnTo>
                  <a:lnTo>
                    <a:pt x="31" y="112"/>
                  </a:lnTo>
                  <a:lnTo>
                    <a:pt x="31" y="106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1" y="10"/>
                  </a:lnTo>
                  <a:lnTo>
                    <a:pt x="27" y="4"/>
                  </a:lnTo>
                  <a:lnTo>
                    <a:pt x="21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12"/>
                  </a:lnTo>
                  <a:lnTo>
                    <a:pt x="4" y="118"/>
                  </a:lnTo>
                  <a:lnTo>
                    <a:pt x="9" y="122"/>
                  </a:lnTo>
                  <a:lnTo>
                    <a:pt x="15" y="122"/>
                  </a:lnTo>
                  <a:lnTo>
                    <a:pt x="15" y="122"/>
                  </a:lnTo>
                  <a:close/>
                </a:path>
              </a:pathLst>
            </a:custGeom>
            <a:solidFill>
              <a:srgbClr val="FFB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E733441-2F7C-4CFF-A554-2AC988C86019}"/>
              </a:ext>
            </a:extLst>
          </p:cNvPr>
          <p:cNvGrpSpPr/>
          <p:nvPr/>
        </p:nvGrpSpPr>
        <p:grpSpPr>
          <a:xfrm>
            <a:off x="9394763" y="5520271"/>
            <a:ext cx="1590739" cy="1694427"/>
            <a:chOff x="18589625" y="6572250"/>
            <a:chExt cx="1997076" cy="2127250"/>
          </a:xfrm>
        </p:grpSpPr>
        <p:sp>
          <p:nvSpPr>
            <p:cNvPr id="117" name="Freeform 1614">
              <a:extLst>
                <a:ext uri="{FF2B5EF4-FFF2-40B4-BE49-F238E27FC236}">
                  <a16:creationId xmlns:a16="http://schemas.microsoft.com/office/drawing/2014/main" id="{B481E699-010A-48F5-AAE8-AE259437E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54775" y="6572250"/>
              <a:ext cx="50800" cy="47625"/>
            </a:xfrm>
            <a:custGeom>
              <a:avLst/>
              <a:gdLst>
                <a:gd name="T0" fmla="*/ 30 w 32"/>
                <a:gd name="T1" fmla="*/ 24 h 30"/>
                <a:gd name="T2" fmla="*/ 30 w 32"/>
                <a:gd name="T3" fmla="*/ 24 h 30"/>
                <a:gd name="T4" fmla="*/ 30 w 32"/>
                <a:gd name="T5" fmla="*/ 28 h 30"/>
                <a:gd name="T6" fmla="*/ 26 w 32"/>
                <a:gd name="T7" fmla="*/ 30 h 30"/>
                <a:gd name="T8" fmla="*/ 4 w 32"/>
                <a:gd name="T9" fmla="*/ 30 h 30"/>
                <a:gd name="T10" fmla="*/ 4 w 32"/>
                <a:gd name="T11" fmla="*/ 30 h 30"/>
                <a:gd name="T12" fmla="*/ 0 w 32"/>
                <a:gd name="T13" fmla="*/ 28 h 30"/>
                <a:gd name="T14" fmla="*/ 0 w 32"/>
                <a:gd name="T15" fmla="*/ 24 h 30"/>
                <a:gd name="T16" fmla="*/ 0 w 32"/>
                <a:gd name="T17" fmla="*/ 6 h 30"/>
                <a:gd name="T18" fmla="*/ 0 w 32"/>
                <a:gd name="T19" fmla="*/ 6 h 30"/>
                <a:gd name="T20" fmla="*/ 0 w 32"/>
                <a:gd name="T21" fmla="*/ 2 h 30"/>
                <a:gd name="T22" fmla="*/ 4 w 32"/>
                <a:gd name="T23" fmla="*/ 0 h 30"/>
                <a:gd name="T24" fmla="*/ 26 w 32"/>
                <a:gd name="T25" fmla="*/ 0 h 30"/>
                <a:gd name="T26" fmla="*/ 26 w 32"/>
                <a:gd name="T27" fmla="*/ 0 h 30"/>
                <a:gd name="T28" fmla="*/ 30 w 32"/>
                <a:gd name="T29" fmla="*/ 2 h 30"/>
                <a:gd name="T30" fmla="*/ 32 w 32"/>
                <a:gd name="T31" fmla="*/ 6 h 30"/>
                <a:gd name="T32" fmla="*/ 30 w 32"/>
                <a:gd name="T3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30">
                  <a:moveTo>
                    <a:pt x="30" y="24"/>
                  </a:moveTo>
                  <a:lnTo>
                    <a:pt x="30" y="24"/>
                  </a:lnTo>
                  <a:lnTo>
                    <a:pt x="30" y="28"/>
                  </a:lnTo>
                  <a:lnTo>
                    <a:pt x="26" y="3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18" name="Freeform 1615">
              <a:extLst>
                <a:ext uri="{FF2B5EF4-FFF2-40B4-BE49-F238E27FC236}">
                  <a16:creationId xmlns:a16="http://schemas.microsoft.com/office/drawing/2014/main" id="{9468C66B-492C-4A60-80BE-009B413B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51600" y="6889750"/>
              <a:ext cx="50800" cy="47625"/>
            </a:xfrm>
            <a:custGeom>
              <a:avLst/>
              <a:gdLst>
                <a:gd name="T0" fmla="*/ 32 w 32"/>
                <a:gd name="T1" fmla="*/ 6 h 30"/>
                <a:gd name="T2" fmla="*/ 32 w 32"/>
                <a:gd name="T3" fmla="*/ 6 h 30"/>
                <a:gd name="T4" fmla="*/ 30 w 32"/>
                <a:gd name="T5" fmla="*/ 2 h 30"/>
                <a:gd name="T6" fmla="*/ 28 w 32"/>
                <a:gd name="T7" fmla="*/ 0 h 30"/>
                <a:gd name="T8" fmla="*/ 4 w 32"/>
                <a:gd name="T9" fmla="*/ 0 h 30"/>
                <a:gd name="T10" fmla="*/ 4 w 32"/>
                <a:gd name="T11" fmla="*/ 0 h 30"/>
                <a:gd name="T12" fmla="*/ 0 w 32"/>
                <a:gd name="T13" fmla="*/ 2 h 30"/>
                <a:gd name="T14" fmla="*/ 0 w 32"/>
                <a:gd name="T15" fmla="*/ 6 h 30"/>
                <a:gd name="T16" fmla="*/ 0 w 32"/>
                <a:gd name="T17" fmla="*/ 24 h 30"/>
                <a:gd name="T18" fmla="*/ 0 w 32"/>
                <a:gd name="T19" fmla="*/ 24 h 30"/>
                <a:gd name="T20" fmla="*/ 0 w 32"/>
                <a:gd name="T21" fmla="*/ 28 h 30"/>
                <a:gd name="T22" fmla="*/ 4 w 32"/>
                <a:gd name="T23" fmla="*/ 30 h 30"/>
                <a:gd name="T24" fmla="*/ 26 w 32"/>
                <a:gd name="T25" fmla="*/ 30 h 30"/>
                <a:gd name="T26" fmla="*/ 26 w 32"/>
                <a:gd name="T27" fmla="*/ 30 h 30"/>
                <a:gd name="T28" fmla="*/ 30 w 32"/>
                <a:gd name="T29" fmla="*/ 28 h 30"/>
                <a:gd name="T30" fmla="*/ 32 w 32"/>
                <a:gd name="T31" fmla="*/ 24 h 30"/>
                <a:gd name="T32" fmla="*/ 32 w 32"/>
                <a:gd name="T33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30">
                  <a:moveTo>
                    <a:pt x="32" y="6"/>
                  </a:moveTo>
                  <a:lnTo>
                    <a:pt x="32" y="6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2" y="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19" name="Freeform 1616">
              <a:extLst>
                <a:ext uri="{FF2B5EF4-FFF2-40B4-BE49-F238E27FC236}">
                  <a16:creationId xmlns:a16="http://schemas.microsoft.com/office/drawing/2014/main" id="{B93BAD84-5647-4E93-8DB6-442FF469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0638" y="6588125"/>
              <a:ext cx="58738" cy="60325"/>
            </a:xfrm>
            <a:custGeom>
              <a:avLst/>
              <a:gdLst>
                <a:gd name="T0" fmla="*/ 37 w 37"/>
                <a:gd name="T1" fmla="*/ 18 h 38"/>
                <a:gd name="T2" fmla="*/ 37 w 37"/>
                <a:gd name="T3" fmla="*/ 18 h 38"/>
                <a:gd name="T4" fmla="*/ 37 w 37"/>
                <a:gd name="T5" fmla="*/ 22 h 38"/>
                <a:gd name="T6" fmla="*/ 35 w 37"/>
                <a:gd name="T7" fmla="*/ 26 h 38"/>
                <a:gd name="T8" fmla="*/ 16 w 37"/>
                <a:gd name="T9" fmla="*/ 38 h 38"/>
                <a:gd name="T10" fmla="*/ 16 w 37"/>
                <a:gd name="T11" fmla="*/ 38 h 38"/>
                <a:gd name="T12" fmla="*/ 14 w 37"/>
                <a:gd name="T13" fmla="*/ 38 h 38"/>
                <a:gd name="T14" fmla="*/ 10 w 37"/>
                <a:gd name="T15" fmla="*/ 34 h 38"/>
                <a:gd name="T16" fmla="*/ 0 w 37"/>
                <a:gd name="T17" fmla="*/ 18 h 38"/>
                <a:gd name="T18" fmla="*/ 0 w 37"/>
                <a:gd name="T19" fmla="*/ 18 h 38"/>
                <a:gd name="T20" fmla="*/ 0 w 37"/>
                <a:gd name="T21" fmla="*/ 14 h 38"/>
                <a:gd name="T22" fmla="*/ 2 w 37"/>
                <a:gd name="T23" fmla="*/ 10 h 38"/>
                <a:gd name="T24" fmla="*/ 22 w 37"/>
                <a:gd name="T25" fmla="*/ 0 h 38"/>
                <a:gd name="T26" fmla="*/ 22 w 37"/>
                <a:gd name="T27" fmla="*/ 0 h 38"/>
                <a:gd name="T28" fmla="*/ 26 w 37"/>
                <a:gd name="T29" fmla="*/ 0 h 38"/>
                <a:gd name="T30" fmla="*/ 28 w 37"/>
                <a:gd name="T31" fmla="*/ 2 h 38"/>
                <a:gd name="T32" fmla="*/ 37 w 37"/>
                <a:gd name="T33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37" y="18"/>
                  </a:moveTo>
                  <a:lnTo>
                    <a:pt x="37" y="18"/>
                  </a:lnTo>
                  <a:lnTo>
                    <a:pt x="37" y="22"/>
                  </a:lnTo>
                  <a:lnTo>
                    <a:pt x="35" y="2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0" y="3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7" y="1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20" name="Freeform 1617">
              <a:extLst>
                <a:ext uri="{FF2B5EF4-FFF2-40B4-BE49-F238E27FC236}">
                  <a16:creationId xmlns:a16="http://schemas.microsoft.com/office/drawing/2014/main" id="{83538014-45C8-4696-B8DE-FFC237AC1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25" y="6861175"/>
              <a:ext cx="60325" cy="60325"/>
            </a:xfrm>
            <a:custGeom>
              <a:avLst/>
              <a:gdLst>
                <a:gd name="T0" fmla="*/ 28 w 38"/>
                <a:gd name="T1" fmla="*/ 4 h 38"/>
                <a:gd name="T2" fmla="*/ 28 w 38"/>
                <a:gd name="T3" fmla="*/ 4 h 38"/>
                <a:gd name="T4" fmla="*/ 26 w 38"/>
                <a:gd name="T5" fmla="*/ 0 h 38"/>
                <a:gd name="T6" fmla="*/ 22 w 38"/>
                <a:gd name="T7" fmla="*/ 0 h 38"/>
                <a:gd name="T8" fmla="*/ 2 w 38"/>
                <a:gd name="T9" fmla="*/ 12 h 38"/>
                <a:gd name="T10" fmla="*/ 2 w 38"/>
                <a:gd name="T11" fmla="*/ 12 h 38"/>
                <a:gd name="T12" fmla="*/ 0 w 38"/>
                <a:gd name="T13" fmla="*/ 16 h 38"/>
                <a:gd name="T14" fmla="*/ 2 w 38"/>
                <a:gd name="T15" fmla="*/ 20 h 38"/>
                <a:gd name="T16" fmla="*/ 10 w 38"/>
                <a:gd name="T17" fmla="*/ 36 h 38"/>
                <a:gd name="T18" fmla="*/ 10 w 38"/>
                <a:gd name="T19" fmla="*/ 36 h 38"/>
                <a:gd name="T20" fmla="*/ 14 w 38"/>
                <a:gd name="T21" fmla="*/ 38 h 38"/>
                <a:gd name="T22" fmla="*/ 16 w 38"/>
                <a:gd name="T23" fmla="*/ 38 h 38"/>
                <a:gd name="T24" fmla="*/ 38 w 38"/>
                <a:gd name="T25" fmla="*/ 28 h 38"/>
                <a:gd name="T26" fmla="*/ 38 w 38"/>
                <a:gd name="T27" fmla="*/ 28 h 38"/>
                <a:gd name="T28" fmla="*/ 38 w 38"/>
                <a:gd name="T29" fmla="*/ 24 h 38"/>
                <a:gd name="T30" fmla="*/ 38 w 38"/>
                <a:gd name="T31" fmla="*/ 20 h 38"/>
                <a:gd name="T32" fmla="*/ 28 w 38"/>
                <a:gd name="T33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8">
                  <a:moveTo>
                    <a:pt x="28" y="4"/>
                  </a:moveTo>
                  <a:lnTo>
                    <a:pt x="28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38" y="24"/>
                  </a:lnTo>
                  <a:lnTo>
                    <a:pt x="38" y="2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21" name="Freeform 1618">
              <a:extLst>
                <a:ext uri="{FF2B5EF4-FFF2-40B4-BE49-F238E27FC236}">
                  <a16:creationId xmlns:a16="http://schemas.microsoft.com/office/drawing/2014/main" id="{12A2438A-6451-43CC-A473-CE760A66C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3488" y="6645275"/>
              <a:ext cx="60325" cy="60325"/>
            </a:xfrm>
            <a:custGeom>
              <a:avLst/>
              <a:gdLst>
                <a:gd name="T0" fmla="*/ 34 w 38"/>
                <a:gd name="T1" fmla="*/ 10 h 38"/>
                <a:gd name="T2" fmla="*/ 34 w 38"/>
                <a:gd name="T3" fmla="*/ 10 h 38"/>
                <a:gd name="T4" fmla="*/ 38 w 38"/>
                <a:gd name="T5" fmla="*/ 12 h 38"/>
                <a:gd name="T6" fmla="*/ 38 w 38"/>
                <a:gd name="T7" fmla="*/ 16 h 38"/>
                <a:gd name="T8" fmla="*/ 26 w 38"/>
                <a:gd name="T9" fmla="*/ 36 h 38"/>
                <a:gd name="T10" fmla="*/ 26 w 38"/>
                <a:gd name="T11" fmla="*/ 36 h 38"/>
                <a:gd name="T12" fmla="*/ 22 w 38"/>
                <a:gd name="T13" fmla="*/ 38 h 38"/>
                <a:gd name="T14" fmla="*/ 18 w 38"/>
                <a:gd name="T15" fmla="*/ 36 h 38"/>
                <a:gd name="T16" fmla="*/ 2 w 38"/>
                <a:gd name="T17" fmla="*/ 28 h 38"/>
                <a:gd name="T18" fmla="*/ 2 w 38"/>
                <a:gd name="T19" fmla="*/ 28 h 38"/>
                <a:gd name="T20" fmla="*/ 0 w 38"/>
                <a:gd name="T21" fmla="*/ 24 h 38"/>
                <a:gd name="T22" fmla="*/ 0 w 38"/>
                <a:gd name="T23" fmla="*/ 20 h 38"/>
                <a:gd name="T24" fmla="*/ 12 w 38"/>
                <a:gd name="T25" fmla="*/ 0 h 38"/>
                <a:gd name="T26" fmla="*/ 12 w 38"/>
                <a:gd name="T27" fmla="*/ 0 h 38"/>
                <a:gd name="T28" fmla="*/ 14 w 38"/>
                <a:gd name="T29" fmla="*/ 0 h 38"/>
                <a:gd name="T30" fmla="*/ 18 w 38"/>
                <a:gd name="T31" fmla="*/ 0 h 38"/>
                <a:gd name="T32" fmla="*/ 34 w 38"/>
                <a:gd name="T33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8">
                  <a:moveTo>
                    <a:pt x="34" y="10"/>
                  </a:moveTo>
                  <a:lnTo>
                    <a:pt x="34" y="10"/>
                  </a:lnTo>
                  <a:lnTo>
                    <a:pt x="38" y="12"/>
                  </a:lnTo>
                  <a:lnTo>
                    <a:pt x="38" y="16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22" y="38"/>
                  </a:lnTo>
                  <a:lnTo>
                    <a:pt x="18" y="36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22" name="Freeform 1619">
              <a:extLst>
                <a:ext uri="{FF2B5EF4-FFF2-40B4-BE49-F238E27FC236}">
                  <a16:creationId xmlns:a16="http://schemas.microsoft.com/office/drawing/2014/main" id="{AB250E4F-5144-4210-9617-8A679318A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4950" y="6804025"/>
              <a:ext cx="58738" cy="63500"/>
            </a:xfrm>
            <a:custGeom>
              <a:avLst/>
              <a:gdLst>
                <a:gd name="T0" fmla="*/ 17 w 37"/>
                <a:gd name="T1" fmla="*/ 2 h 40"/>
                <a:gd name="T2" fmla="*/ 17 w 37"/>
                <a:gd name="T3" fmla="*/ 2 h 40"/>
                <a:gd name="T4" fmla="*/ 13 w 37"/>
                <a:gd name="T5" fmla="*/ 0 h 40"/>
                <a:gd name="T6" fmla="*/ 11 w 37"/>
                <a:gd name="T7" fmla="*/ 2 h 40"/>
                <a:gd name="T8" fmla="*/ 0 w 37"/>
                <a:gd name="T9" fmla="*/ 22 h 40"/>
                <a:gd name="T10" fmla="*/ 0 w 37"/>
                <a:gd name="T11" fmla="*/ 22 h 40"/>
                <a:gd name="T12" fmla="*/ 0 w 37"/>
                <a:gd name="T13" fmla="*/ 26 h 40"/>
                <a:gd name="T14" fmla="*/ 2 w 37"/>
                <a:gd name="T15" fmla="*/ 28 h 40"/>
                <a:gd name="T16" fmla="*/ 17 w 37"/>
                <a:gd name="T17" fmla="*/ 38 h 40"/>
                <a:gd name="T18" fmla="*/ 17 w 37"/>
                <a:gd name="T19" fmla="*/ 38 h 40"/>
                <a:gd name="T20" fmla="*/ 21 w 37"/>
                <a:gd name="T21" fmla="*/ 40 h 40"/>
                <a:gd name="T22" fmla="*/ 25 w 37"/>
                <a:gd name="T23" fmla="*/ 38 h 40"/>
                <a:gd name="T24" fmla="*/ 37 w 37"/>
                <a:gd name="T25" fmla="*/ 18 h 40"/>
                <a:gd name="T26" fmla="*/ 37 w 37"/>
                <a:gd name="T27" fmla="*/ 18 h 40"/>
                <a:gd name="T28" fmla="*/ 37 w 37"/>
                <a:gd name="T29" fmla="*/ 14 h 40"/>
                <a:gd name="T30" fmla="*/ 33 w 37"/>
                <a:gd name="T31" fmla="*/ 10 h 40"/>
                <a:gd name="T32" fmla="*/ 17 w 37"/>
                <a:gd name="T33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40">
                  <a:moveTo>
                    <a:pt x="17" y="2"/>
                  </a:moveTo>
                  <a:lnTo>
                    <a:pt x="17" y="2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28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21" y="40"/>
                  </a:lnTo>
                  <a:lnTo>
                    <a:pt x="25" y="38"/>
                  </a:lnTo>
                  <a:lnTo>
                    <a:pt x="37" y="18"/>
                  </a:lnTo>
                  <a:lnTo>
                    <a:pt x="37" y="18"/>
                  </a:lnTo>
                  <a:lnTo>
                    <a:pt x="37" y="14"/>
                  </a:lnTo>
                  <a:lnTo>
                    <a:pt x="33" y="10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23" name="Freeform 1620">
              <a:extLst>
                <a:ext uri="{FF2B5EF4-FFF2-40B4-BE49-F238E27FC236}">
                  <a16:creationId xmlns:a16="http://schemas.microsoft.com/office/drawing/2014/main" id="{E7FC8936-60E9-4D51-915F-D0A2AC7BA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7613" y="6727825"/>
              <a:ext cx="47625" cy="50800"/>
            </a:xfrm>
            <a:custGeom>
              <a:avLst/>
              <a:gdLst>
                <a:gd name="T0" fmla="*/ 24 w 30"/>
                <a:gd name="T1" fmla="*/ 0 h 32"/>
                <a:gd name="T2" fmla="*/ 24 w 30"/>
                <a:gd name="T3" fmla="*/ 0 h 32"/>
                <a:gd name="T4" fmla="*/ 28 w 30"/>
                <a:gd name="T5" fmla="*/ 2 h 32"/>
                <a:gd name="T6" fmla="*/ 30 w 30"/>
                <a:gd name="T7" fmla="*/ 4 h 32"/>
                <a:gd name="T8" fmla="*/ 30 w 30"/>
                <a:gd name="T9" fmla="*/ 28 h 32"/>
                <a:gd name="T10" fmla="*/ 30 w 30"/>
                <a:gd name="T11" fmla="*/ 28 h 32"/>
                <a:gd name="T12" fmla="*/ 28 w 30"/>
                <a:gd name="T13" fmla="*/ 32 h 32"/>
                <a:gd name="T14" fmla="*/ 24 w 30"/>
                <a:gd name="T15" fmla="*/ 32 h 32"/>
                <a:gd name="T16" fmla="*/ 6 w 30"/>
                <a:gd name="T17" fmla="*/ 32 h 32"/>
                <a:gd name="T18" fmla="*/ 6 w 30"/>
                <a:gd name="T19" fmla="*/ 32 h 32"/>
                <a:gd name="T20" fmla="*/ 0 w 30"/>
                <a:gd name="T21" fmla="*/ 30 h 32"/>
                <a:gd name="T22" fmla="*/ 0 w 30"/>
                <a:gd name="T23" fmla="*/ 28 h 32"/>
                <a:gd name="T24" fmla="*/ 0 w 30"/>
                <a:gd name="T25" fmla="*/ 4 h 32"/>
                <a:gd name="T26" fmla="*/ 0 w 30"/>
                <a:gd name="T27" fmla="*/ 4 h 32"/>
                <a:gd name="T28" fmla="*/ 2 w 30"/>
                <a:gd name="T29" fmla="*/ 2 h 32"/>
                <a:gd name="T30" fmla="*/ 6 w 30"/>
                <a:gd name="T31" fmla="*/ 0 h 32"/>
                <a:gd name="T32" fmla="*/ 24 w 30"/>
                <a:gd name="T3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2">
                  <a:moveTo>
                    <a:pt x="24" y="0"/>
                  </a:moveTo>
                  <a:lnTo>
                    <a:pt x="24" y="0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24" name="Freeform 1621">
              <a:extLst>
                <a:ext uri="{FF2B5EF4-FFF2-40B4-BE49-F238E27FC236}">
                  <a16:creationId xmlns:a16="http://schemas.microsoft.com/office/drawing/2014/main" id="{76786E25-6705-4CB3-964D-BD3BE415A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08763" y="6731000"/>
              <a:ext cx="50800" cy="50800"/>
            </a:xfrm>
            <a:custGeom>
              <a:avLst/>
              <a:gdLst>
                <a:gd name="T0" fmla="*/ 6 w 32"/>
                <a:gd name="T1" fmla="*/ 0 h 32"/>
                <a:gd name="T2" fmla="*/ 6 w 32"/>
                <a:gd name="T3" fmla="*/ 0 h 32"/>
                <a:gd name="T4" fmla="*/ 2 w 32"/>
                <a:gd name="T5" fmla="*/ 2 h 32"/>
                <a:gd name="T6" fmla="*/ 0 w 32"/>
                <a:gd name="T7" fmla="*/ 4 h 32"/>
                <a:gd name="T8" fmla="*/ 0 w 32"/>
                <a:gd name="T9" fmla="*/ 28 h 32"/>
                <a:gd name="T10" fmla="*/ 0 w 32"/>
                <a:gd name="T11" fmla="*/ 28 h 32"/>
                <a:gd name="T12" fmla="*/ 2 w 32"/>
                <a:gd name="T13" fmla="*/ 30 h 32"/>
                <a:gd name="T14" fmla="*/ 6 w 32"/>
                <a:gd name="T15" fmla="*/ 32 h 32"/>
                <a:gd name="T16" fmla="*/ 26 w 32"/>
                <a:gd name="T17" fmla="*/ 32 h 32"/>
                <a:gd name="T18" fmla="*/ 26 w 32"/>
                <a:gd name="T19" fmla="*/ 32 h 32"/>
                <a:gd name="T20" fmla="*/ 30 w 32"/>
                <a:gd name="T21" fmla="*/ 30 h 32"/>
                <a:gd name="T22" fmla="*/ 32 w 32"/>
                <a:gd name="T23" fmla="*/ 28 h 32"/>
                <a:gd name="T24" fmla="*/ 32 w 32"/>
                <a:gd name="T25" fmla="*/ 4 h 32"/>
                <a:gd name="T26" fmla="*/ 32 w 32"/>
                <a:gd name="T27" fmla="*/ 4 h 32"/>
                <a:gd name="T28" fmla="*/ 30 w 32"/>
                <a:gd name="T29" fmla="*/ 2 h 32"/>
                <a:gd name="T30" fmla="*/ 26 w 32"/>
                <a:gd name="T31" fmla="*/ 0 h 32"/>
                <a:gd name="T32" fmla="*/ 6 w 32"/>
                <a:gd name="T3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3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25" name="Freeform 1622">
              <a:extLst>
                <a:ext uri="{FF2B5EF4-FFF2-40B4-BE49-F238E27FC236}">
                  <a16:creationId xmlns:a16="http://schemas.microsoft.com/office/drawing/2014/main" id="{6C553F04-99B5-4AF1-A1AE-1BA8AA7C8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0313" y="6800850"/>
              <a:ext cx="60325" cy="63500"/>
            </a:xfrm>
            <a:custGeom>
              <a:avLst/>
              <a:gdLst>
                <a:gd name="T0" fmla="*/ 20 w 38"/>
                <a:gd name="T1" fmla="*/ 2 h 40"/>
                <a:gd name="T2" fmla="*/ 20 w 38"/>
                <a:gd name="T3" fmla="*/ 2 h 40"/>
                <a:gd name="T4" fmla="*/ 24 w 38"/>
                <a:gd name="T5" fmla="*/ 0 h 40"/>
                <a:gd name="T6" fmla="*/ 28 w 38"/>
                <a:gd name="T7" fmla="*/ 2 h 40"/>
                <a:gd name="T8" fmla="*/ 38 w 38"/>
                <a:gd name="T9" fmla="*/ 22 h 40"/>
                <a:gd name="T10" fmla="*/ 38 w 38"/>
                <a:gd name="T11" fmla="*/ 22 h 40"/>
                <a:gd name="T12" fmla="*/ 38 w 38"/>
                <a:gd name="T13" fmla="*/ 26 h 40"/>
                <a:gd name="T14" fmla="*/ 36 w 38"/>
                <a:gd name="T15" fmla="*/ 30 h 40"/>
                <a:gd name="T16" fmla="*/ 20 w 38"/>
                <a:gd name="T17" fmla="*/ 38 h 40"/>
                <a:gd name="T18" fmla="*/ 20 w 38"/>
                <a:gd name="T19" fmla="*/ 38 h 40"/>
                <a:gd name="T20" fmla="*/ 16 w 38"/>
                <a:gd name="T21" fmla="*/ 40 h 40"/>
                <a:gd name="T22" fmla="*/ 12 w 38"/>
                <a:gd name="T23" fmla="*/ 38 h 40"/>
                <a:gd name="T24" fmla="*/ 0 w 38"/>
                <a:gd name="T25" fmla="*/ 18 h 40"/>
                <a:gd name="T26" fmla="*/ 0 w 38"/>
                <a:gd name="T27" fmla="*/ 18 h 40"/>
                <a:gd name="T28" fmla="*/ 0 w 38"/>
                <a:gd name="T29" fmla="*/ 14 h 40"/>
                <a:gd name="T30" fmla="*/ 4 w 38"/>
                <a:gd name="T31" fmla="*/ 12 h 40"/>
                <a:gd name="T32" fmla="*/ 20 w 38"/>
                <a:gd name="T33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40">
                  <a:moveTo>
                    <a:pt x="20" y="2"/>
                  </a:move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8" y="22"/>
                  </a:lnTo>
                  <a:lnTo>
                    <a:pt x="38" y="22"/>
                  </a:lnTo>
                  <a:lnTo>
                    <a:pt x="38" y="26"/>
                  </a:lnTo>
                  <a:lnTo>
                    <a:pt x="36" y="30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16" y="40"/>
                  </a:lnTo>
                  <a:lnTo>
                    <a:pt x="12" y="3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4" y="12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26" name="Freeform 1623">
              <a:extLst>
                <a:ext uri="{FF2B5EF4-FFF2-40B4-BE49-F238E27FC236}">
                  <a16:creationId xmlns:a16="http://schemas.microsoft.com/office/drawing/2014/main" id="{E1F23E4F-E107-4F0E-BDD5-C77606663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4950" y="6645275"/>
              <a:ext cx="58738" cy="63500"/>
            </a:xfrm>
            <a:custGeom>
              <a:avLst/>
              <a:gdLst>
                <a:gd name="T0" fmla="*/ 4 w 37"/>
                <a:gd name="T1" fmla="*/ 10 h 40"/>
                <a:gd name="T2" fmla="*/ 4 w 37"/>
                <a:gd name="T3" fmla="*/ 10 h 40"/>
                <a:gd name="T4" fmla="*/ 0 w 37"/>
                <a:gd name="T5" fmla="*/ 14 h 40"/>
                <a:gd name="T6" fmla="*/ 0 w 37"/>
                <a:gd name="T7" fmla="*/ 18 h 40"/>
                <a:gd name="T8" fmla="*/ 11 w 37"/>
                <a:gd name="T9" fmla="*/ 38 h 40"/>
                <a:gd name="T10" fmla="*/ 11 w 37"/>
                <a:gd name="T11" fmla="*/ 38 h 40"/>
                <a:gd name="T12" fmla="*/ 13 w 37"/>
                <a:gd name="T13" fmla="*/ 40 h 40"/>
                <a:gd name="T14" fmla="*/ 17 w 37"/>
                <a:gd name="T15" fmla="*/ 38 h 40"/>
                <a:gd name="T16" fmla="*/ 35 w 37"/>
                <a:gd name="T17" fmla="*/ 30 h 40"/>
                <a:gd name="T18" fmla="*/ 35 w 37"/>
                <a:gd name="T19" fmla="*/ 30 h 40"/>
                <a:gd name="T20" fmla="*/ 37 w 37"/>
                <a:gd name="T21" fmla="*/ 26 h 40"/>
                <a:gd name="T22" fmla="*/ 37 w 37"/>
                <a:gd name="T23" fmla="*/ 22 h 40"/>
                <a:gd name="T24" fmla="*/ 25 w 37"/>
                <a:gd name="T25" fmla="*/ 2 h 40"/>
                <a:gd name="T26" fmla="*/ 25 w 37"/>
                <a:gd name="T27" fmla="*/ 2 h 40"/>
                <a:gd name="T28" fmla="*/ 23 w 37"/>
                <a:gd name="T29" fmla="*/ 0 h 40"/>
                <a:gd name="T30" fmla="*/ 19 w 37"/>
                <a:gd name="T31" fmla="*/ 2 h 40"/>
                <a:gd name="T32" fmla="*/ 4 w 37"/>
                <a:gd name="T3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40">
                  <a:moveTo>
                    <a:pt x="4" y="10"/>
                  </a:moveTo>
                  <a:lnTo>
                    <a:pt x="4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35" y="30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7" y="2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3" y="0"/>
                  </a:lnTo>
                  <a:lnTo>
                    <a:pt x="19" y="2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27" name="Freeform 1624">
              <a:extLst>
                <a:ext uri="{FF2B5EF4-FFF2-40B4-BE49-F238E27FC236}">
                  <a16:creationId xmlns:a16="http://schemas.microsoft.com/office/drawing/2014/main" id="{05353EBE-25EE-4525-8A1E-0691C7EB7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7463" y="6861175"/>
              <a:ext cx="61913" cy="60325"/>
            </a:xfrm>
            <a:custGeom>
              <a:avLst/>
              <a:gdLst>
                <a:gd name="T0" fmla="*/ 10 w 39"/>
                <a:gd name="T1" fmla="*/ 4 h 38"/>
                <a:gd name="T2" fmla="*/ 10 w 39"/>
                <a:gd name="T3" fmla="*/ 4 h 38"/>
                <a:gd name="T4" fmla="*/ 14 w 39"/>
                <a:gd name="T5" fmla="*/ 0 h 38"/>
                <a:gd name="T6" fmla="*/ 18 w 39"/>
                <a:gd name="T7" fmla="*/ 0 h 38"/>
                <a:gd name="T8" fmla="*/ 37 w 39"/>
                <a:gd name="T9" fmla="*/ 12 h 38"/>
                <a:gd name="T10" fmla="*/ 37 w 39"/>
                <a:gd name="T11" fmla="*/ 12 h 38"/>
                <a:gd name="T12" fmla="*/ 39 w 39"/>
                <a:gd name="T13" fmla="*/ 14 h 38"/>
                <a:gd name="T14" fmla="*/ 37 w 39"/>
                <a:gd name="T15" fmla="*/ 20 h 38"/>
                <a:gd name="T16" fmla="*/ 28 w 39"/>
                <a:gd name="T17" fmla="*/ 36 h 38"/>
                <a:gd name="T18" fmla="*/ 28 w 39"/>
                <a:gd name="T19" fmla="*/ 36 h 38"/>
                <a:gd name="T20" fmla="*/ 26 w 39"/>
                <a:gd name="T21" fmla="*/ 38 h 38"/>
                <a:gd name="T22" fmla="*/ 22 w 39"/>
                <a:gd name="T23" fmla="*/ 38 h 38"/>
                <a:gd name="T24" fmla="*/ 2 w 39"/>
                <a:gd name="T25" fmla="*/ 26 h 38"/>
                <a:gd name="T26" fmla="*/ 2 w 39"/>
                <a:gd name="T27" fmla="*/ 26 h 38"/>
                <a:gd name="T28" fmla="*/ 0 w 39"/>
                <a:gd name="T29" fmla="*/ 24 h 38"/>
                <a:gd name="T30" fmla="*/ 2 w 39"/>
                <a:gd name="T31" fmla="*/ 20 h 38"/>
                <a:gd name="T32" fmla="*/ 10 w 39"/>
                <a:gd name="T33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38">
                  <a:moveTo>
                    <a:pt x="10" y="4"/>
                  </a:moveTo>
                  <a:lnTo>
                    <a:pt x="10" y="4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9" y="14"/>
                  </a:lnTo>
                  <a:lnTo>
                    <a:pt x="37" y="20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6" y="38"/>
                  </a:lnTo>
                  <a:lnTo>
                    <a:pt x="22" y="3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28" name="Freeform 1625">
              <a:extLst>
                <a:ext uri="{FF2B5EF4-FFF2-40B4-BE49-F238E27FC236}">
                  <a16:creationId xmlns:a16="http://schemas.microsoft.com/office/drawing/2014/main" id="{FEF9FC7F-8218-4F71-9A6C-841B262C3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7800" y="6588125"/>
              <a:ext cx="60325" cy="60325"/>
            </a:xfrm>
            <a:custGeom>
              <a:avLst/>
              <a:gdLst>
                <a:gd name="T0" fmla="*/ 0 w 38"/>
                <a:gd name="T1" fmla="*/ 20 h 38"/>
                <a:gd name="T2" fmla="*/ 0 w 38"/>
                <a:gd name="T3" fmla="*/ 20 h 38"/>
                <a:gd name="T4" fmla="*/ 0 w 38"/>
                <a:gd name="T5" fmla="*/ 24 h 38"/>
                <a:gd name="T6" fmla="*/ 2 w 38"/>
                <a:gd name="T7" fmla="*/ 26 h 38"/>
                <a:gd name="T8" fmla="*/ 22 w 38"/>
                <a:gd name="T9" fmla="*/ 38 h 38"/>
                <a:gd name="T10" fmla="*/ 22 w 38"/>
                <a:gd name="T11" fmla="*/ 38 h 38"/>
                <a:gd name="T12" fmla="*/ 24 w 38"/>
                <a:gd name="T13" fmla="*/ 38 h 38"/>
                <a:gd name="T14" fmla="*/ 28 w 38"/>
                <a:gd name="T15" fmla="*/ 36 h 38"/>
                <a:gd name="T16" fmla="*/ 38 w 38"/>
                <a:gd name="T17" fmla="*/ 20 h 38"/>
                <a:gd name="T18" fmla="*/ 38 w 38"/>
                <a:gd name="T19" fmla="*/ 20 h 38"/>
                <a:gd name="T20" fmla="*/ 38 w 38"/>
                <a:gd name="T21" fmla="*/ 14 h 38"/>
                <a:gd name="T22" fmla="*/ 36 w 38"/>
                <a:gd name="T23" fmla="*/ 12 h 38"/>
                <a:gd name="T24" fmla="*/ 16 w 38"/>
                <a:gd name="T25" fmla="*/ 0 h 38"/>
                <a:gd name="T26" fmla="*/ 16 w 38"/>
                <a:gd name="T27" fmla="*/ 0 h 38"/>
                <a:gd name="T28" fmla="*/ 14 w 38"/>
                <a:gd name="T29" fmla="*/ 0 h 38"/>
                <a:gd name="T30" fmla="*/ 10 w 38"/>
                <a:gd name="T31" fmla="*/ 2 h 38"/>
                <a:gd name="T32" fmla="*/ 0 w 38"/>
                <a:gd name="T33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8">
                  <a:moveTo>
                    <a:pt x="0" y="20"/>
                  </a:moveTo>
                  <a:lnTo>
                    <a:pt x="0" y="20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4"/>
                  </a:lnTo>
                  <a:lnTo>
                    <a:pt x="36" y="1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29" name="Freeform 1626">
              <a:extLst>
                <a:ext uri="{FF2B5EF4-FFF2-40B4-BE49-F238E27FC236}">
                  <a16:creationId xmlns:a16="http://schemas.microsoft.com/office/drawing/2014/main" id="{F2625068-021B-4F7E-8F3E-11DAD50142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26188" y="6600825"/>
              <a:ext cx="304800" cy="307975"/>
            </a:xfrm>
            <a:custGeom>
              <a:avLst/>
              <a:gdLst>
                <a:gd name="T0" fmla="*/ 97 w 192"/>
                <a:gd name="T1" fmla="*/ 0 h 194"/>
                <a:gd name="T2" fmla="*/ 60 w 192"/>
                <a:gd name="T3" fmla="*/ 8 h 194"/>
                <a:gd name="T4" fmla="*/ 28 w 192"/>
                <a:gd name="T5" fmla="*/ 28 h 194"/>
                <a:gd name="T6" fmla="*/ 8 w 192"/>
                <a:gd name="T7" fmla="*/ 58 h 194"/>
                <a:gd name="T8" fmla="*/ 0 w 192"/>
                <a:gd name="T9" fmla="*/ 96 h 194"/>
                <a:gd name="T10" fmla="*/ 0 w 192"/>
                <a:gd name="T11" fmla="*/ 116 h 194"/>
                <a:gd name="T12" fmla="*/ 16 w 192"/>
                <a:gd name="T13" fmla="*/ 150 h 194"/>
                <a:gd name="T14" fmla="*/ 42 w 192"/>
                <a:gd name="T15" fmla="*/ 178 h 194"/>
                <a:gd name="T16" fmla="*/ 75 w 192"/>
                <a:gd name="T17" fmla="*/ 192 h 194"/>
                <a:gd name="T18" fmla="*/ 95 w 192"/>
                <a:gd name="T19" fmla="*/ 194 h 194"/>
                <a:gd name="T20" fmla="*/ 133 w 192"/>
                <a:gd name="T21" fmla="*/ 186 h 194"/>
                <a:gd name="T22" fmla="*/ 163 w 192"/>
                <a:gd name="T23" fmla="*/ 166 h 194"/>
                <a:gd name="T24" fmla="*/ 184 w 192"/>
                <a:gd name="T25" fmla="*/ 136 h 194"/>
                <a:gd name="T26" fmla="*/ 192 w 192"/>
                <a:gd name="T27" fmla="*/ 98 h 194"/>
                <a:gd name="T28" fmla="*/ 190 w 192"/>
                <a:gd name="T29" fmla="*/ 78 h 194"/>
                <a:gd name="T30" fmla="*/ 176 w 192"/>
                <a:gd name="T31" fmla="*/ 44 h 194"/>
                <a:gd name="T32" fmla="*/ 151 w 192"/>
                <a:gd name="T33" fmla="*/ 16 h 194"/>
                <a:gd name="T34" fmla="*/ 115 w 192"/>
                <a:gd name="T35" fmla="*/ 2 h 194"/>
                <a:gd name="T36" fmla="*/ 97 w 192"/>
                <a:gd name="T37" fmla="*/ 0 h 194"/>
                <a:gd name="T38" fmla="*/ 95 w 192"/>
                <a:gd name="T39" fmla="*/ 162 h 194"/>
                <a:gd name="T40" fmla="*/ 69 w 192"/>
                <a:gd name="T41" fmla="*/ 156 h 194"/>
                <a:gd name="T42" fmla="*/ 50 w 192"/>
                <a:gd name="T43" fmla="*/ 142 h 194"/>
                <a:gd name="T44" fmla="*/ 38 w 192"/>
                <a:gd name="T45" fmla="*/ 122 h 194"/>
                <a:gd name="T46" fmla="*/ 32 w 192"/>
                <a:gd name="T47" fmla="*/ 96 h 194"/>
                <a:gd name="T48" fmla="*/ 34 w 192"/>
                <a:gd name="T49" fmla="*/ 84 h 194"/>
                <a:gd name="T50" fmla="*/ 44 w 192"/>
                <a:gd name="T51" fmla="*/ 60 h 194"/>
                <a:gd name="T52" fmla="*/ 60 w 192"/>
                <a:gd name="T53" fmla="*/ 44 h 194"/>
                <a:gd name="T54" fmla="*/ 83 w 192"/>
                <a:gd name="T55" fmla="*/ 34 h 194"/>
                <a:gd name="T56" fmla="*/ 95 w 192"/>
                <a:gd name="T57" fmla="*/ 34 h 194"/>
                <a:gd name="T58" fmla="*/ 121 w 192"/>
                <a:gd name="T59" fmla="*/ 38 h 194"/>
                <a:gd name="T60" fmla="*/ 141 w 192"/>
                <a:gd name="T61" fmla="*/ 52 h 194"/>
                <a:gd name="T62" fmla="*/ 155 w 192"/>
                <a:gd name="T63" fmla="*/ 72 h 194"/>
                <a:gd name="T64" fmla="*/ 159 w 192"/>
                <a:gd name="T65" fmla="*/ 98 h 194"/>
                <a:gd name="T66" fmla="*/ 157 w 192"/>
                <a:gd name="T67" fmla="*/ 110 h 194"/>
                <a:gd name="T68" fmla="*/ 149 w 192"/>
                <a:gd name="T69" fmla="*/ 134 h 194"/>
                <a:gd name="T70" fmla="*/ 131 w 192"/>
                <a:gd name="T71" fmla="*/ 150 h 194"/>
                <a:gd name="T72" fmla="*/ 107 w 192"/>
                <a:gd name="T73" fmla="*/ 160 h 194"/>
                <a:gd name="T74" fmla="*/ 95 w 192"/>
                <a:gd name="T75" fmla="*/ 16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2" h="194">
                  <a:moveTo>
                    <a:pt x="97" y="0"/>
                  </a:moveTo>
                  <a:lnTo>
                    <a:pt x="97" y="0"/>
                  </a:lnTo>
                  <a:lnTo>
                    <a:pt x="77" y="2"/>
                  </a:lnTo>
                  <a:lnTo>
                    <a:pt x="60" y="8"/>
                  </a:lnTo>
                  <a:lnTo>
                    <a:pt x="42" y="16"/>
                  </a:lnTo>
                  <a:lnTo>
                    <a:pt x="28" y="28"/>
                  </a:lnTo>
                  <a:lnTo>
                    <a:pt x="16" y="42"/>
                  </a:lnTo>
                  <a:lnTo>
                    <a:pt x="8" y="58"/>
                  </a:lnTo>
                  <a:lnTo>
                    <a:pt x="2" y="7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6" y="134"/>
                  </a:lnTo>
                  <a:lnTo>
                    <a:pt x="16" y="150"/>
                  </a:lnTo>
                  <a:lnTo>
                    <a:pt x="28" y="166"/>
                  </a:lnTo>
                  <a:lnTo>
                    <a:pt x="42" y="178"/>
                  </a:lnTo>
                  <a:lnTo>
                    <a:pt x="58" y="186"/>
                  </a:lnTo>
                  <a:lnTo>
                    <a:pt x="75" y="192"/>
                  </a:lnTo>
                  <a:lnTo>
                    <a:pt x="95" y="194"/>
                  </a:lnTo>
                  <a:lnTo>
                    <a:pt x="95" y="194"/>
                  </a:lnTo>
                  <a:lnTo>
                    <a:pt x="115" y="192"/>
                  </a:lnTo>
                  <a:lnTo>
                    <a:pt x="133" y="186"/>
                  </a:lnTo>
                  <a:lnTo>
                    <a:pt x="149" y="178"/>
                  </a:lnTo>
                  <a:lnTo>
                    <a:pt x="163" y="166"/>
                  </a:lnTo>
                  <a:lnTo>
                    <a:pt x="174" y="152"/>
                  </a:lnTo>
                  <a:lnTo>
                    <a:pt x="184" y="136"/>
                  </a:lnTo>
                  <a:lnTo>
                    <a:pt x="190" y="118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190" y="78"/>
                  </a:lnTo>
                  <a:lnTo>
                    <a:pt x="184" y="60"/>
                  </a:lnTo>
                  <a:lnTo>
                    <a:pt x="176" y="44"/>
                  </a:lnTo>
                  <a:lnTo>
                    <a:pt x="165" y="28"/>
                  </a:lnTo>
                  <a:lnTo>
                    <a:pt x="151" y="16"/>
                  </a:lnTo>
                  <a:lnTo>
                    <a:pt x="133" y="8"/>
                  </a:lnTo>
                  <a:lnTo>
                    <a:pt x="115" y="2"/>
                  </a:lnTo>
                  <a:lnTo>
                    <a:pt x="97" y="0"/>
                  </a:lnTo>
                  <a:lnTo>
                    <a:pt x="97" y="0"/>
                  </a:lnTo>
                  <a:close/>
                  <a:moveTo>
                    <a:pt x="95" y="162"/>
                  </a:moveTo>
                  <a:lnTo>
                    <a:pt x="95" y="162"/>
                  </a:lnTo>
                  <a:lnTo>
                    <a:pt x="81" y="160"/>
                  </a:lnTo>
                  <a:lnTo>
                    <a:pt x="69" y="156"/>
                  </a:lnTo>
                  <a:lnTo>
                    <a:pt x="60" y="150"/>
                  </a:lnTo>
                  <a:lnTo>
                    <a:pt x="50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34" y="84"/>
                  </a:lnTo>
                  <a:lnTo>
                    <a:pt x="38" y="72"/>
                  </a:lnTo>
                  <a:lnTo>
                    <a:pt x="44" y="60"/>
                  </a:lnTo>
                  <a:lnTo>
                    <a:pt x="52" y="52"/>
                  </a:lnTo>
                  <a:lnTo>
                    <a:pt x="60" y="44"/>
                  </a:lnTo>
                  <a:lnTo>
                    <a:pt x="71" y="38"/>
                  </a:lnTo>
                  <a:lnTo>
                    <a:pt x="83" y="34"/>
                  </a:lnTo>
                  <a:lnTo>
                    <a:pt x="95" y="34"/>
                  </a:lnTo>
                  <a:lnTo>
                    <a:pt x="95" y="34"/>
                  </a:lnTo>
                  <a:lnTo>
                    <a:pt x="109" y="34"/>
                  </a:lnTo>
                  <a:lnTo>
                    <a:pt x="121" y="38"/>
                  </a:lnTo>
                  <a:lnTo>
                    <a:pt x="131" y="44"/>
                  </a:lnTo>
                  <a:lnTo>
                    <a:pt x="141" y="52"/>
                  </a:lnTo>
                  <a:lnTo>
                    <a:pt x="149" y="62"/>
                  </a:lnTo>
                  <a:lnTo>
                    <a:pt x="155" y="72"/>
                  </a:lnTo>
                  <a:lnTo>
                    <a:pt x="159" y="84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7" y="110"/>
                  </a:lnTo>
                  <a:lnTo>
                    <a:pt x="155" y="122"/>
                  </a:lnTo>
                  <a:lnTo>
                    <a:pt x="149" y="134"/>
                  </a:lnTo>
                  <a:lnTo>
                    <a:pt x="141" y="142"/>
                  </a:lnTo>
                  <a:lnTo>
                    <a:pt x="131" y="150"/>
                  </a:lnTo>
                  <a:lnTo>
                    <a:pt x="119" y="156"/>
                  </a:lnTo>
                  <a:lnTo>
                    <a:pt x="107" y="160"/>
                  </a:lnTo>
                  <a:lnTo>
                    <a:pt x="95" y="162"/>
                  </a:lnTo>
                  <a:lnTo>
                    <a:pt x="95" y="16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30" name="Freeform 1627">
              <a:extLst>
                <a:ext uri="{FF2B5EF4-FFF2-40B4-BE49-F238E27FC236}">
                  <a16:creationId xmlns:a16="http://schemas.microsoft.com/office/drawing/2014/main" id="{3EA5118C-41BA-457C-B6DF-36FEA20FC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18400" y="7496175"/>
              <a:ext cx="38100" cy="34925"/>
            </a:xfrm>
            <a:custGeom>
              <a:avLst/>
              <a:gdLst>
                <a:gd name="T0" fmla="*/ 24 w 24"/>
                <a:gd name="T1" fmla="*/ 18 h 22"/>
                <a:gd name="T2" fmla="*/ 24 w 24"/>
                <a:gd name="T3" fmla="*/ 18 h 22"/>
                <a:gd name="T4" fmla="*/ 24 w 24"/>
                <a:gd name="T5" fmla="*/ 20 h 22"/>
                <a:gd name="T6" fmla="*/ 20 w 24"/>
                <a:gd name="T7" fmla="*/ 22 h 22"/>
                <a:gd name="T8" fmla="*/ 4 w 24"/>
                <a:gd name="T9" fmla="*/ 22 h 22"/>
                <a:gd name="T10" fmla="*/ 4 w 24"/>
                <a:gd name="T11" fmla="*/ 22 h 22"/>
                <a:gd name="T12" fmla="*/ 2 w 24"/>
                <a:gd name="T13" fmla="*/ 20 h 22"/>
                <a:gd name="T14" fmla="*/ 0 w 24"/>
                <a:gd name="T15" fmla="*/ 18 h 22"/>
                <a:gd name="T16" fmla="*/ 2 w 24"/>
                <a:gd name="T17" fmla="*/ 4 h 22"/>
                <a:gd name="T18" fmla="*/ 2 w 24"/>
                <a:gd name="T19" fmla="*/ 4 h 22"/>
                <a:gd name="T20" fmla="*/ 2 w 24"/>
                <a:gd name="T21" fmla="*/ 2 h 22"/>
                <a:gd name="T22" fmla="*/ 4 w 24"/>
                <a:gd name="T23" fmla="*/ 0 h 22"/>
                <a:gd name="T24" fmla="*/ 20 w 24"/>
                <a:gd name="T25" fmla="*/ 0 h 22"/>
                <a:gd name="T26" fmla="*/ 20 w 24"/>
                <a:gd name="T27" fmla="*/ 0 h 22"/>
                <a:gd name="T28" fmla="*/ 24 w 24"/>
                <a:gd name="T29" fmla="*/ 2 h 22"/>
                <a:gd name="T30" fmla="*/ 24 w 24"/>
                <a:gd name="T31" fmla="*/ 4 h 22"/>
                <a:gd name="T32" fmla="*/ 24 w 24"/>
                <a:gd name="T3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2">
                  <a:moveTo>
                    <a:pt x="24" y="18"/>
                  </a:moveTo>
                  <a:lnTo>
                    <a:pt x="24" y="18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1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31" name="Freeform 1628">
              <a:extLst>
                <a:ext uri="{FF2B5EF4-FFF2-40B4-BE49-F238E27FC236}">
                  <a16:creationId xmlns:a16="http://schemas.microsoft.com/office/drawing/2014/main" id="{96F07E5F-9FED-4B56-929E-A00E618DE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18400" y="7724775"/>
              <a:ext cx="34925" cy="34925"/>
            </a:xfrm>
            <a:custGeom>
              <a:avLst/>
              <a:gdLst>
                <a:gd name="T0" fmla="*/ 22 w 22"/>
                <a:gd name="T1" fmla="*/ 4 h 22"/>
                <a:gd name="T2" fmla="*/ 22 w 22"/>
                <a:gd name="T3" fmla="*/ 4 h 22"/>
                <a:gd name="T4" fmla="*/ 22 w 22"/>
                <a:gd name="T5" fmla="*/ 2 h 22"/>
                <a:gd name="T6" fmla="*/ 20 w 22"/>
                <a:gd name="T7" fmla="*/ 0 h 22"/>
                <a:gd name="T8" fmla="*/ 4 w 22"/>
                <a:gd name="T9" fmla="*/ 0 h 22"/>
                <a:gd name="T10" fmla="*/ 4 w 22"/>
                <a:gd name="T11" fmla="*/ 0 h 22"/>
                <a:gd name="T12" fmla="*/ 0 w 22"/>
                <a:gd name="T13" fmla="*/ 2 h 22"/>
                <a:gd name="T14" fmla="*/ 0 w 22"/>
                <a:gd name="T15" fmla="*/ 4 h 22"/>
                <a:gd name="T16" fmla="*/ 0 w 22"/>
                <a:gd name="T17" fmla="*/ 18 h 22"/>
                <a:gd name="T18" fmla="*/ 0 w 22"/>
                <a:gd name="T19" fmla="*/ 18 h 22"/>
                <a:gd name="T20" fmla="*/ 0 w 22"/>
                <a:gd name="T21" fmla="*/ 20 h 22"/>
                <a:gd name="T22" fmla="*/ 2 w 22"/>
                <a:gd name="T23" fmla="*/ 22 h 22"/>
                <a:gd name="T24" fmla="*/ 20 w 22"/>
                <a:gd name="T25" fmla="*/ 22 h 22"/>
                <a:gd name="T26" fmla="*/ 20 w 22"/>
                <a:gd name="T27" fmla="*/ 22 h 22"/>
                <a:gd name="T28" fmla="*/ 22 w 22"/>
                <a:gd name="T29" fmla="*/ 20 h 22"/>
                <a:gd name="T30" fmla="*/ 22 w 22"/>
                <a:gd name="T31" fmla="*/ 18 h 22"/>
                <a:gd name="T32" fmla="*/ 22 w 22"/>
                <a:gd name="T3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2">
                  <a:moveTo>
                    <a:pt x="22" y="4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32" name="Freeform 1629">
              <a:extLst>
                <a:ext uri="{FF2B5EF4-FFF2-40B4-BE49-F238E27FC236}">
                  <a16:creationId xmlns:a16="http://schemas.microsoft.com/office/drawing/2014/main" id="{D7EDB73A-C926-4512-9A1C-77C9C65D0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9663" y="7505700"/>
              <a:ext cx="42863" cy="44450"/>
            </a:xfrm>
            <a:custGeom>
              <a:avLst/>
              <a:gdLst>
                <a:gd name="T0" fmla="*/ 27 w 27"/>
                <a:gd name="T1" fmla="*/ 14 h 28"/>
                <a:gd name="T2" fmla="*/ 27 w 27"/>
                <a:gd name="T3" fmla="*/ 14 h 28"/>
                <a:gd name="T4" fmla="*/ 27 w 27"/>
                <a:gd name="T5" fmla="*/ 18 h 28"/>
                <a:gd name="T6" fmla="*/ 27 w 27"/>
                <a:gd name="T7" fmla="*/ 20 h 28"/>
                <a:gd name="T8" fmla="*/ 11 w 27"/>
                <a:gd name="T9" fmla="*/ 28 h 28"/>
                <a:gd name="T10" fmla="*/ 11 w 27"/>
                <a:gd name="T11" fmla="*/ 28 h 28"/>
                <a:gd name="T12" fmla="*/ 9 w 27"/>
                <a:gd name="T13" fmla="*/ 28 h 28"/>
                <a:gd name="T14" fmla="*/ 7 w 27"/>
                <a:gd name="T15" fmla="*/ 26 h 28"/>
                <a:gd name="T16" fmla="*/ 2 w 27"/>
                <a:gd name="T17" fmla="*/ 14 h 28"/>
                <a:gd name="T18" fmla="*/ 2 w 27"/>
                <a:gd name="T19" fmla="*/ 14 h 28"/>
                <a:gd name="T20" fmla="*/ 0 w 27"/>
                <a:gd name="T21" fmla="*/ 12 h 28"/>
                <a:gd name="T22" fmla="*/ 2 w 27"/>
                <a:gd name="T23" fmla="*/ 8 h 28"/>
                <a:gd name="T24" fmla="*/ 15 w 27"/>
                <a:gd name="T25" fmla="*/ 0 h 28"/>
                <a:gd name="T26" fmla="*/ 15 w 27"/>
                <a:gd name="T27" fmla="*/ 0 h 28"/>
                <a:gd name="T28" fmla="*/ 17 w 27"/>
                <a:gd name="T29" fmla="*/ 0 h 28"/>
                <a:gd name="T30" fmla="*/ 21 w 27"/>
                <a:gd name="T31" fmla="*/ 2 h 28"/>
                <a:gd name="T32" fmla="*/ 27 w 27"/>
                <a:gd name="T3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8">
                  <a:moveTo>
                    <a:pt x="27" y="14"/>
                  </a:moveTo>
                  <a:lnTo>
                    <a:pt x="27" y="14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9" y="28"/>
                  </a:lnTo>
                  <a:lnTo>
                    <a:pt x="7" y="2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1" y="2"/>
                  </a:lnTo>
                  <a:lnTo>
                    <a:pt x="27" y="1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33" name="Freeform 1630">
              <a:extLst>
                <a:ext uri="{FF2B5EF4-FFF2-40B4-BE49-F238E27FC236}">
                  <a16:creationId xmlns:a16="http://schemas.microsoft.com/office/drawing/2014/main" id="{6C160E22-4DEF-416C-A204-60FC283AA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75" y="7705725"/>
              <a:ext cx="44450" cy="44450"/>
            </a:xfrm>
            <a:custGeom>
              <a:avLst/>
              <a:gdLst>
                <a:gd name="T0" fmla="*/ 20 w 28"/>
                <a:gd name="T1" fmla="*/ 2 h 28"/>
                <a:gd name="T2" fmla="*/ 20 w 28"/>
                <a:gd name="T3" fmla="*/ 2 h 28"/>
                <a:gd name="T4" fmla="*/ 18 w 28"/>
                <a:gd name="T5" fmla="*/ 0 h 28"/>
                <a:gd name="T6" fmla="*/ 16 w 28"/>
                <a:gd name="T7" fmla="*/ 0 h 28"/>
                <a:gd name="T8" fmla="*/ 0 w 28"/>
                <a:gd name="T9" fmla="*/ 8 h 28"/>
                <a:gd name="T10" fmla="*/ 0 w 28"/>
                <a:gd name="T11" fmla="*/ 8 h 28"/>
                <a:gd name="T12" fmla="*/ 0 w 28"/>
                <a:gd name="T13" fmla="*/ 10 h 28"/>
                <a:gd name="T14" fmla="*/ 0 w 28"/>
                <a:gd name="T15" fmla="*/ 14 h 28"/>
                <a:gd name="T16" fmla="*/ 6 w 28"/>
                <a:gd name="T17" fmla="*/ 26 h 28"/>
                <a:gd name="T18" fmla="*/ 6 w 28"/>
                <a:gd name="T19" fmla="*/ 26 h 28"/>
                <a:gd name="T20" fmla="*/ 10 w 28"/>
                <a:gd name="T21" fmla="*/ 28 h 28"/>
                <a:gd name="T22" fmla="*/ 12 w 28"/>
                <a:gd name="T23" fmla="*/ 28 h 28"/>
                <a:gd name="T24" fmla="*/ 26 w 28"/>
                <a:gd name="T25" fmla="*/ 20 h 28"/>
                <a:gd name="T26" fmla="*/ 26 w 28"/>
                <a:gd name="T27" fmla="*/ 20 h 28"/>
                <a:gd name="T28" fmla="*/ 28 w 28"/>
                <a:gd name="T29" fmla="*/ 18 h 28"/>
                <a:gd name="T30" fmla="*/ 26 w 28"/>
                <a:gd name="T31" fmla="*/ 14 h 28"/>
                <a:gd name="T32" fmla="*/ 20 w 28"/>
                <a:gd name="T3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8">
                  <a:moveTo>
                    <a:pt x="20" y="2"/>
                  </a:move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10" y="28"/>
                  </a:lnTo>
                  <a:lnTo>
                    <a:pt x="12" y="2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8" y="18"/>
                  </a:lnTo>
                  <a:lnTo>
                    <a:pt x="26" y="14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34" name="Freeform 1631">
              <a:extLst>
                <a:ext uri="{FF2B5EF4-FFF2-40B4-BE49-F238E27FC236}">
                  <a16:creationId xmlns:a16="http://schemas.microsoft.com/office/drawing/2014/main" id="{898B4FEE-4060-423F-9F00-27A23B8AE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8388" y="7546975"/>
              <a:ext cx="44450" cy="44450"/>
            </a:xfrm>
            <a:custGeom>
              <a:avLst/>
              <a:gdLst>
                <a:gd name="T0" fmla="*/ 26 w 28"/>
                <a:gd name="T1" fmla="*/ 8 h 28"/>
                <a:gd name="T2" fmla="*/ 26 w 28"/>
                <a:gd name="T3" fmla="*/ 8 h 28"/>
                <a:gd name="T4" fmla="*/ 28 w 28"/>
                <a:gd name="T5" fmla="*/ 10 h 28"/>
                <a:gd name="T6" fmla="*/ 28 w 28"/>
                <a:gd name="T7" fmla="*/ 12 h 28"/>
                <a:gd name="T8" fmla="*/ 20 w 28"/>
                <a:gd name="T9" fmla="*/ 28 h 28"/>
                <a:gd name="T10" fmla="*/ 20 w 28"/>
                <a:gd name="T11" fmla="*/ 28 h 28"/>
                <a:gd name="T12" fmla="*/ 16 w 28"/>
                <a:gd name="T13" fmla="*/ 28 h 28"/>
                <a:gd name="T14" fmla="*/ 14 w 28"/>
                <a:gd name="T15" fmla="*/ 28 h 28"/>
                <a:gd name="T16" fmla="*/ 2 w 28"/>
                <a:gd name="T17" fmla="*/ 22 h 28"/>
                <a:gd name="T18" fmla="*/ 2 w 28"/>
                <a:gd name="T19" fmla="*/ 22 h 28"/>
                <a:gd name="T20" fmla="*/ 0 w 28"/>
                <a:gd name="T21" fmla="*/ 18 h 28"/>
                <a:gd name="T22" fmla="*/ 0 w 28"/>
                <a:gd name="T23" fmla="*/ 16 h 28"/>
                <a:gd name="T24" fmla="*/ 8 w 28"/>
                <a:gd name="T25" fmla="*/ 2 h 28"/>
                <a:gd name="T26" fmla="*/ 8 w 28"/>
                <a:gd name="T27" fmla="*/ 2 h 28"/>
                <a:gd name="T28" fmla="*/ 10 w 28"/>
                <a:gd name="T29" fmla="*/ 0 h 28"/>
                <a:gd name="T30" fmla="*/ 14 w 28"/>
                <a:gd name="T31" fmla="*/ 2 h 28"/>
                <a:gd name="T32" fmla="*/ 26 w 28"/>
                <a:gd name="T33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8">
                  <a:moveTo>
                    <a:pt x="26" y="8"/>
                  </a:moveTo>
                  <a:lnTo>
                    <a:pt x="26" y="8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16" y="28"/>
                  </a:lnTo>
                  <a:lnTo>
                    <a:pt x="14" y="2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35" name="Freeform 1632">
              <a:extLst>
                <a:ext uri="{FF2B5EF4-FFF2-40B4-BE49-F238E27FC236}">
                  <a16:creationId xmlns:a16="http://schemas.microsoft.com/office/drawing/2014/main" id="{931B09FA-C163-4851-83DD-5A44297C2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13650" y="7664450"/>
              <a:ext cx="42863" cy="44450"/>
            </a:xfrm>
            <a:custGeom>
              <a:avLst/>
              <a:gdLst>
                <a:gd name="T0" fmla="*/ 14 w 27"/>
                <a:gd name="T1" fmla="*/ 0 h 28"/>
                <a:gd name="T2" fmla="*/ 14 w 27"/>
                <a:gd name="T3" fmla="*/ 0 h 28"/>
                <a:gd name="T4" fmla="*/ 12 w 27"/>
                <a:gd name="T5" fmla="*/ 0 h 28"/>
                <a:gd name="T6" fmla="*/ 8 w 27"/>
                <a:gd name="T7" fmla="*/ 0 h 28"/>
                <a:gd name="T8" fmla="*/ 0 w 27"/>
                <a:gd name="T9" fmla="*/ 16 h 28"/>
                <a:gd name="T10" fmla="*/ 0 w 27"/>
                <a:gd name="T11" fmla="*/ 16 h 28"/>
                <a:gd name="T12" fmla="*/ 0 w 27"/>
                <a:gd name="T13" fmla="*/ 18 h 28"/>
                <a:gd name="T14" fmla="*/ 2 w 27"/>
                <a:gd name="T15" fmla="*/ 20 h 28"/>
                <a:gd name="T16" fmla="*/ 14 w 27"/>
                <a:gd name="T17" fmla="*/ 26 h 28"/>
                <a:gd name="T18" fmla="*/ 14 w 27"/>
                <a:gd name="T19" fmla="*/ 26 h 28"/>
                <a:gd name="T20" fmla="*/ 17 w 27"/>
                <a:gd name="T21" fmla="*/ 28 h 28"/>
                <a:gd name="T22" fmla="*/ 19 w 27"/>
                <a:gd name="T23" fmla="*/ 26 h 28"/>
                <a:gd name="T24" fmla="*/ 27 w 27"/>
                <a:gd name="T25" fmla="*/ 12 h 28"/>
                <a:gd name="T26" fmla="*/ 27 w 27"/>
                <a:gd name="T27" fmla="*/ 12 h 28"/>
                <a:gd name="T28" fmla="*/ 27 w 27"/>
                <a:gd name="T29" fmla="*/ 10 h 28"/>
                <a:gd name="T30" fmla="*/ 25 w 27"/>
                <a:gd name="T31" fmla="*/ 8 h 28"/>
                <a:gd name="T32" fmla="*/ 14 w 27"/>
                <a:gd name="T3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8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0"/>
                  </a:lnTo>
                  <a:lnTo>
                    <a:pt x="25" y="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36" name="Freeform 1633">
              <a:extLst>
                <a:ext uri="{FF2B5EF4-FFF2-40B4-BE49-F238E27FC236}">
                  <a16:creationId xmlns:a16="http://schemas.microsoft.com/office/drawing/2014/main" id="{B701BD0A-A5F6-4607-B931-09ED082D4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5688" y="7607300"/>
              <a:ext cx="34925" cy="38100"/>
            </a:xfrm>
            <a:custGeom>
              <a:avLst/>
              <a:gdLst>
                <a:gd name="T0" fmla="*/ 18 w 22"/>
                <a:gd name="T1" fmla="*/ 2 h 24"/>
                <a:gd name="T2" fmla="*/ 18 w 22"/>
                <a:gd name="T3" fmla="*/ 2 h 24"/>
                <a:gd name="T4" fmla="*/ 22 w 22"/>
                <a:gd name="T5" fmla="*/ 2 h 24"/>
                <a:gd name="T6" fmla="*/ 22 w 22"/>
                <a:gd name="T7" fmla="*/ 4 h 24"/>
                <a:gd name="T8" fmla="*/ 22 w 22"/>
                <a:gd name="T9" fmla="*/ 20 h 24"/>
                <a:gd name="T10" fmla="*/ 22 w 22"/>
                <a:gd name="T11" fmla="*/ 20 h 24"/>
                <a:gd name="T12" fmla="*/ 22 w 22"/>
                <a:gd name="T13" fmla="*/ 24 h 24"/>
                <a:gd name="T14" fmla="*/ 18 w 22"/>
                <a:gd name="T15" fmla="*/ 24 h 24"/>
                <a:gd name="T16" fmla="*/ 6 w 22"/>
                <a:gd name="T17" fmla="*/ 24 h 24"/>
                <a:gd name="T18" fmla="*/ 6 w 22"/>
                <a:gd name="T19" fmla="*/ 24 h 24"/>
                <a:gd name="T20" fmla="*/ 2 w 22"/>
                <a:gd name="T21" fmla="*/ 22 h 24"/>
                <a:gd name="T22" fmla="*/ 0 w 22"/>
                <a:gd name="T23" fmla="*/ 20 h 24"/>
                <a:gd name="T24" fmla="*/ 0 w 22"/>
                <a:gd name="T25" fmla="*/ 4 h 24"/>
                <a:gd name="T26" fmla="*/ 0 w 22"/>
                <a:gd name="T27" fmla="*/ 4 h 24"/>
                <a:gd name="T28" fmla="*/ 2 w 22"/>
                <a:gd name="T29" fmla="*/ 2 h 24"/>
                <a:gd name="T30" fmla="*/ 6 w 22"/>
                <a:gd name="T31" fmla="*/ 0 h 24"/>
                <a:gd name="T32" fmla="*/ 18 w 22"/>
                <a:gd name="T33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4">
                  <a:moveTo>
                    <a:pt x="18" y="2"/>
                  </a:moveTo>
                  <a:lnTo>
                    <a:pt x="18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4"/>
                  </a:lnTo>
                  <a:lnTo>
                    <a:pt x="18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37" name="Freeform 1634">
              <a:extLst>
                <a:ext uri="{FF2B5EF4-FFF2-40B4-BE49-F238E27FC236}">
                  <a16:creationId xmlns:a16="http://schemas.microsoft.com/office/drawing/2014/main" id="{81E884BF-4B0E-4AAF-AD58-205C68ADF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2700" y="7610475"/>
              <a:ext cx="36513" cy="38100"/>
            </a:xfrm>
            <a:custGeom>
              <a:avLst/>
              <a:gdLst>
                <a:gd name="T0" fmla="*/ 5 w 23"/>
                <a:gd name="T1" fmla="*/ 0 h 24"/>
                <a:gd name="T2" fmla="*/ 5 w 23"/>
                <a:gd name="T3" fmla="*/ 0 h 24"/>
                <a:gd name="T4" fmla="*/ 2 w 23"/>
                <a:gd name="T5" fmla="*/ 2 h 24"/>
                <a:gd name="T6" fmla="*/ 2 w 23"/>
                <a:gd name="T7" fmla="*/ 4 h 24"/>
                <a:gd name="T8" fmla="*/ 0 w 23"/>
                <a:gd name="T9" fmla="*/ 20 h 24"/>
                <a:gd name="T10" fmla="*/ 0 w 23"/>
                <a:gd name="T11" fmla="*/ 20 h 24"/>
                <a:gd name="T12" fmla="*/ 2 w 23"/>
                <a:gd name="T13" fmla="*/ 22 h 24"/>
                <a:gd name="T14" fmla="*/ 5 w 23"/>
                <a:gd name="T15" fmla="*/ 24 h 24"/>
                <a:gd name="T16" fmla="*/ 17 w 23"/>
                <a:gd name="T17" fmla="*/ 24 h 24"/>
                <a:gd name="T18" fmla="*/ 17 w 23"/>
                <a:gd name="T19" fmla="*/ 24 h 24"/>
                <a:gd name="T20" fmla="*/ 21 w 23"/>
                <a:gd name="T21" fmla="*/ 22 h 24"/>
                <a:gd name="T22" fmla="*/ 21 w 23"/>
                <a:gd name="T23" fmla="*/ 20 h 24"/>
                <a:gd name="T24" fmla="*/ 23 w 23"/>
                <a:gd name="T25" fmla="*/ 4 h 24"/>
                <a:gd name="T26" fmla="*/ 23 w 23"/>
                <a:gd name="T27" fmla="*/ 4 h 24"/>
                <a:gd name="T28" fmla="*/ 21 w 23"/>
                <a:gd name="T29" fmla="*/ 2 h 24"/>
                <a:gd name="T30" fmla="*/ 17 w 23"/>
                <a:gd name="T31" fmla="*/ 0 h 24"/>
                <a:gd name="T32" fmla="*/ 5 w 23"/>
                <a:gd name="T3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24">
                  <a:moveTo>
                    <a:pt x="5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5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38" name="Freeform 1635">
              <a:extLst>
                <a:ext uri="{FF2B5EF4-FFF2-40B4-BE49-F238E27FC236}">
                  <a16:creationId xmlns:a16="http://schemas.microsoft.com/office/drawing/2014/main" id="{F9D8E98A-E5E7-48EC-9E6D-BB7F7BC39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8388" y="7661275"/>
              <a:ext cx="41275" cy="44450"/>
            </a:xfrm>
            <a:custGeom>
              <a:avLst/>
              <a:gdLst>
                <a:gd name="T0" fmla="*/ 14 w 26"/>
                <a:gd name="T1" fmla="*/ 2 h 28"/>
                <a:gd name="T2" fmla="*/ 14 w 26"/>
                <a:gd name="T3" fmla="*/ 2 h 28"/>
                <a:gd name="T4" fmla="*/ 16 w 26"/>
                <a:gd name="T5" fmla="*/ 0 h 28"/>
                <a:gd name="T6" fmla="*/ 18 w 26"/>
                <a:gd name="T7" fmla="*/ 2 h 28"/>
                <a:gd name="T8" fmla="*/ 26 w 26"/>
                <a:gd name="T9" fmla="*/ 16 h 28"/>
                <a:gd name="T10" fmla="*/ 26 w 26"/>
                <a:gd name="T11" fmla="*/ 16 h 28"/>
                <a:gd name="T12" fmla="*/ 26 w 26"/>
                <a:gd name="T13" fmla="*/ 18 h 28"/>
                <a:gd name="T14" fmla="*/ 24 w 26"/>
                <a:gd name="T15" fmla="*/ 22 h 28"/>
                <a:gd name="T16" fmla="*/ 14 w 26"/>
                <a:gd name="T17" fmla="*/ 28 h 28"/>
                <a:gd name="T18" fmla="*/ 14 w 26"/>
                <a:gd name="T19" fmla="*/ 28 h 28"/>
                <a:gd name="T20" fmla="*/ 10 w 26"/>
                <a:gd name="T21" fmla="*/ 28 h 28"/>
                <a:gd name="T22" fmla="*/ 8 w 26"/>
                <a:gd name="T23" fmla="*/ 28 h 28"/>
                <a:gd name="T24" fmla="*/ 0 w 26"/>
                <a:gd name="T25" fmla="*/ 12 h 28"/>
                <a:gd name="T26" fmla="*/ 0 w 26"/>
                <a:gd name="T27" fmla="*/ 12 h 28"/>
                <a:gd name="T28" fmla="*/ 0 w 26"/>
                <a:gd name="T29" fmla="*/ 10 h 28"/>
                <a:gd name="T30" fmla="*/ 2 w 26"/>
                <a:gd name="T31" fmla="*/ 8 h 28"/>
                <a:gd name="T32" fmla="*/ 14 w 26"/>
                <a:gd name="T3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28">
                  <a:moveTo>
                    <a:pt x="14" y="2"/>
                  </a:moveTo>
                  <a:lnTo>
                    <a:pt x="14" y="2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4" y="2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8" y="2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8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39" name="Freeform 1636">
              <a:extLst>
                <a:ext uri="{FF2B5EF4-FFF2-40B4-BE49-F238E27FC236}">
                  <a16:creationId xmlns:a16="http://schemas.microsoft.com/office/drawing/2014/main" id="{0D3DBFCB-EB12-4284-A17F-6EB7E3EF9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13650" y="7550150"/>
              <a:ext cx="42863" cy="44450"/>
            </a:xfrm>
            <a:custGeom>
              <a:avLst/>
              <a:gdLst>
                <a:gd name="T0" fmla="*/ 4 w 27"/>
                <a:gd name="T1" fmla="*/ 6 h 28"/>
                <a:gd name="T2" fmla="*/ 4 w 27"/>
                <a:gd name="T3" fmla="*/ 6 h 28"/>
                <a:gd name="T4" fmla="*/ 0 w 27"/>
                <a:gd name="T5" fmla="*/ 10 h 28"/>
                <a:gd name="T6" fmla="*/ 0 w 27"/>
                <a:gd name="T7" fmla="*/ 12 h 28"/>
                <a:gd name="T8" fmla="*/ 10 w 27"/>
                <a:gd name="T9" fmla="*/ 26 h 28"/>
                <a:gd name="T10" fmla="*/ 10 w 27"/>
                <a:gd name="T11" fmla="*/ 26 h 28"/>
                <a:gd name="T12" fmla="*/ 12 w 27"/>
                <a:gd name="T13" fmla="*/ 28 h 28"/>
                <a:gd name="T14" fmla="*/ 14 w 27"/>
                <a:gd name="T15" fmla="*/ 26 h 28"/>
                <a:gd name="T16" fmla="*/ 25 w 27"/>
                <a:gd name="T17" fmla="*/ 20 h 28"/>
                <a:gd name="T18" fmla="*/ 25 w 27"/>
                <a:gd name="T19" fmla="*/ 20 h 28"/>
                <a:gd name="T20" fmla="*/ 27 w 27"/>
                <a:gd name="T21" fmla="*/ 18 h 28"/>
                <a:gd name="T22" fmla="*/ 27 w 27"/>
                <a:gd name="T23" fmla="*/ 16 h 28"/>
                <a:gd name="T24" fmla="*/ 19 w 27"/>
                <a:gd name="T25" fmla="*/ 0 h 28"/>
                <a:gd name="T26" fmla="*/ 19 w 27"/>
                <a:gd name="T27" fmla="*/ 0 h 28"/>
                <a:gd name="T28" fmla="*/ 17 w 27"/>
                <a:gd name="T29" fmla="*/ 0 h 28"/>
                <a:gd name="T30" fmla="*/ 14 w 27"/>
                <a:gd name="T31" fmla="*/ 0 h 28"/>
                <a:gd name="T32" fmla="*/ 4 w 27"/>
                <a:gd name="T33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8">
                  <a:moveTo>
                    <a:pt x="4" y="6"/>
                  </a:moveTo>
                  <a:lnTo>
                    <a:pt x="4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2" y="28"/>
                  </a:lnTo>
                  <a:lnTo>
                    <a:pt x="14" y="26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7" y="18"/>
                  </a:lnTo>
                  <a:lnTo>
                    <a:pt x="27" y="16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40" name="Freeform 1637">
              <a:extLst>
                <a:ext uri="{FF2B5EF4-FFF2-40B4-BE49-F238E27FC236}">
                  <a16:creationId xmlns:a16="http://schemas.microsoft.com/office/drawing/2014/main" id="{C49758DF-03DC-4346-818E-635B398CE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9663" y="7705725"/>
              <a:ext cx="42863" cy="41275"/>
            </a:xfrm>
            <a:custGeom>
              <a:avLst/>
              <a:gdLst>
                <a:gd name="T0" fmla="*/ 5 w 27"/>
                <a:gd name="T1" fmla="*/ 2 h 26"/>
                <a:gd name="T2" fmla="*/ 5 w 27"/>
                <a:gd name="T3" fmla="*/ 2 h 26"/>
                <a:gd name="T4" fmla="*/ 9 w 27"/>
                <a:gd name="T5" fmla="*/ 0 h 26"/>
                <a:gd name="T6" fmla="*/ 11 w 27"/>
                <a:gd name="T7" fmla="*/ 0 h 26"/>
                <a:gd name="T8" fmla="*/ 25 w 27"/>
                <a:gd name="T9" fmla="*/ 8 h 26"/>
                <a:gd name="T10" fmla="*/ 25 w 27"/>
                <a:gd name="T11" fmla="*/ 8 h 26"/>
                <a:gd name="T12" fmla="*/ 27 w 27"/>
                <a:gd name="T13" fmla="*/ 10 h 26"/>
                <a:gd name="T14" fmla="*/ 25 w 27"/>
                <a:gd name="T15" fmla="*/ 14 h 26"/>
                <a:gd name="T16" fmla="*/ 19 w 27"/>
                <a:gd name="T17" fmla="*/ 24 h 26"/>
                <a:gd name="T18" fmla="*/ 19 w 27"/>
                <a:gd name="T19" fmla="*/ 24 h 26"/>
                <a:gd name="T20" fmla="*/ 17 w 27"/>
                <a:gd name="T21" fmla="*/ 26 h 26"/>
                <a:gd name="T22" fmla="*/ 15 w 27"/>
                <a:gd name="T23" fmla="*/ 26 h 26"/>
                <a:gd name="T24" fmla="*/ 0 w 27"/>
                <a:gd name="T25" fmla="*/ 18 h 26"/>
                <a:gd name="T26" fmla="*/ 0 w 27"/>
                <a:gd name="T27" fmla="*/ 18 h 26"/>
                <a:gd name="T28" fmla="*/ 0 w 27"/>
                <a:gd name="T29" fmla="*/ 16 h 26"/>
                <a:gd name="T30" fmla="*/ 0 w 27"/>
                <a:gd name="T31" fmla="*/ 14 h 26"/>
                <a:gd name="T32" fmla="*/ 5 w 27"/>
                <a:gd name="T33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6">
                  <a:moveTo>
                    <a:pt x="5" y="2"/>
                  </a:moveTo>
                  <a:lnTo>
                    <a:pt x="5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7" y="10"/>
                  </a:lnTo>
                  <a:lnTo>
                    <a:pt x="25" y="14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7" y="26"/>
                  </a:lnTo>
                  <a:lnTo>
                    <a:pt x="15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41" name="Freeform 1638">
              <a:extLst>
                <a:ext uri="{FF2B5EF4-FFF2-40B4-BE49-F238E27FC236}">
                  <a16:creationId xmlns:a16="http://schemas.microsoft.com/office/drawing/2014/main" id="{1E17C694-8D1A-4D0C-A501-63F0B0471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75" y="7508875"/>
              <a:ext cx="44450" cy="41275"/>
            </a:xfrm>
            <a:custGeom>
              <a:avLst/>
              <a:gdLst>
                <a:gd name="T0" fmla="*/ 2 w 28"/>
                <a:gd name="T1" fmla="*/ 12 h 26"/>
                <a:gd name="T2" fmla="*/ 2 w 28"/>
                <a:gd name="T3" fmla="*/ 12 h 26"/>
                <a:gd name="T4" fmla="*/ 0 w 28"/>
                <a:gd name="T5" fmla="*/ 16 h 26"/>
                <a:gd name="T6" fmla="*/ 2 w 28"/>
                <a:gd name="T7" fmla="*/ 18 h 26"/>
                <a:gd name="T8" fmla="*/ 16 w 28"/>
                <a:gd name="T9" fmla="*/ 26 h 26"/>
                <a:gd name="T10" fmla="*/ 16 w 28"/>
                <a:gd name="T11" fmla="*/ 26 h 26"/>
                <a:gd name="T12" fmla="*/ 18 w 28"/>
                <a:gd name="T13" fmla="*/ 26 h 26"/>
                <a:gd name="T14" fmla="*/ 20 w 28"/>
                <a:gd name="T15" fmla="*/ 24 h 26"/>
                <a:gd name="T16" fmla="*/ 28 w 28"/>
                <a:gd name="T17" fmla="*/ 12 h 26"/>
                <a:gd name="T18" fmla="*/ 28 w 28"/>
                <a:gd name="T19" fmla="*/ 12 h 26"/>
                <a:gd name="T20" fmla="*/ 28 w 28"/>
                <a:gd name="T21" fmla="*/ 10 h 26"/>
                <a:gd name="T22" fmla="*/ 28 w 28"/>
                <a:gd name="T23" fmla="*/ 8 h 26"/>
                <a:gd name="T24" fmla="*/ 12 w 28"/>
                <a:gd name="T25" fmla="*/ 0 h 26"/>
                <a:gd name="T26" fmla="*/ 12 w 28"/>
                <a:gd name="T27" fmla="*/ 0 h 26"/>
                <a:gd name="T28" fmla="*/ 10 w 28"/>
                <a:gd name="T29" fmla="*/ 0 h 26"/>
                <a:gd name="T30" fmla="*/ 8 w 28"/>
                <a:gd name="T31" fmla="*/ 2 h 26"/>
                <a:gd name="T32" fmla="*/ 2 w 28"/>
                <a:gd name="T33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6">
                  <a:moveTo>
                    <a:pt x="2" y="12"/>
                  </a:moveTo>
                  <a:lnTo>
                    <a:pt x="2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26"/>
                  </a:lnTo>
                  <a:lnTo>
                    <a:pt x="20" y="2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42" name="Freeform 1639">
              <a:extLst>
                <a:ext uri="{FF2B5EF4-FFF2-40B4-BE49-F238E27FC236}">
                  <a16:creationId xmlns:a16="http://schemas.microsoft.com/office/drawing/2014/main" id="{02D992F9-14D4-4E66-B64C-B0289E9597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27913" y="7515225"/>
              <a:ext cx="219075" cy="225425"/>
            </a:xfrm>
            <a:custGeom>
              <a:avLst/>
              <a:gdLst>
                <a:gd name="T0" fmla="*/ 69 w 138"/>
                <a:gd name="T1" fmla="*/ 0 h 142"/>
                <a:gd name="T2" fmla="*/ 43 w 138"/>
                <a:gd name="T3" fmla="*/ 6 h 142"/>
                <a:gd name="T4" fmla="*/ 20 w 138"/>
                <a:gd name="T5" fmla="*/ 22 h 142"/>
                <a:gd name="T6" fmla="*/ 6 w 138"/>
                <a:gd name="T7" fmla="*/ 44 h 142"/>
                <a:gd name="T8" fmla="*/ 0 w 138"/>
                <a:gd name="T9" fmla="*/ 70 h 142"/>
                <a:gd name="T10" fmla="*/ 0 w 138"/>
                <a:gd name="T11" fmla="*/ 84 h 142"/>
                <a:gd name="T12" fmla="*/ 12 w 138"/>
                <a:gd name="T13" fmla="*/ 110 h 142"/>
                <a:gd name="T14" fmla="*/ 29 w 138"/>
                <a:gd name="T15" fmla="*/ 128 h 142"/>
                <a:gd name="T16" fmla="*/ 55 w 138"/>
                <a:gd name="T17" fmla="*/ 140 h 142"/>
                <a:gd name="T18" fmla="*/ 69 w 138"/>
                <a:gd name="T19" fmla="*/ 142 h 142"/>
                <a:gd name="T20" fmla="*/ 95 w 138"/>
                <a:gd name="T21" fmla="*/ 136 h 142"/>
                <a:gd name="T22" fmla="*/ 119 w 138"/>
                <a:gd name="T23" fmla="*/ 122 h 142"/>
                <a:gd name="T24" fmla="*/ 132 w 138"/>
                <a:gd name="T25" fmla="*/ 98 h 142"/>
                <a:gd name="T26" fmla="*/ 138 w 138"/>
                <a:gd name="T27" fmla="*/ 72 h 142"/>
                <a:gd name="T28" fmla="*/ 136 w 138"/>
                <a:gd name="T29" fmla="*/ 58 h 142"/>
                <a:gd name="T30" fmla="*/ 127 w 138"/>
                <a:gd name="T31" fmla="*/ 32 h 142"/>
                <a:gd name="T32" fmla="*/ 109 w 138"/>
                <a:gd name="T33" fmla="*/ 14 h 142"/>
                <a:gd name="T34" fmla="*/ 83 w 138"/>
                <a:gd name="T35" fmla="*/ 2 h 142"/>
                <a:gd name="T36" fmla="*/ 69 w 138"/>
                <a:gd name="T37" fmla="*/ 0 h 142"/>
                <a:gd name="T38" fmla="*/ 69 w 138"/>
                <a:gd name="T39" fmla="*/ 118 h 142"/>
                <a:gd name="T40" fmla="*/ 51 w 138"/>
                <a:gd name="T41" fmla="*/ 114 h 142"/>
                <a:gd name="T42" fmla="*/ 37 w 138"/>
                <a:gd name="T43" fmla="*/ 104 h 142"/>
                <a:gd name="T44" fmla="*/ 27 w 138"/>
                <a:gd name="T45" fmla="*/ 88 h 142"/>
                <a:gd name="T46" fmla="*/ 23 w 138"/>
                <a:gd name="T47" fmla="*/ 70 h 142"/>
                <a:gd name="T48" fmla="*/ 23 w 138"/>
                <a:gd name="T49" fmla="*/ 62 h 142"/>
                <a:gd name="T50" fmla="*/ 31 w 138"/>
                <a:gd name="T51" fmla="*/ 44 h 142"/>
                <a:gd name="T52" fmla="*/ 43 w 138"/>
                <a:gd name="T53" fmla="*/ 32 h 142"/>
                <a:gd name="T54" fmla="*/ 59 w 138"/>
                <a:gd name="T55" fmla="*/ 26 h 142"/>
                <a:gd name="T56" fmla="*/ 69 w 138"/>
                <a:gd name="T57" fmla="*/ 24 h 142"/>
                <a:gd name="T58" fmla="*/ 87 w 138"/>
                <a:gd name="T59" fmla="*/ 28 h 142"/>
                <a:gd name="T60" fmla="*/ 101 w 138"/>
                <a:gd name="T61" fmla="*/ 38 h 142"/>
                <a:gd name="T62" fmla="*/ 111 w 138"/>
                <a:gd name="T63" fmla="*/ 54 h 142"/>
                <a:gd name="T64" fmla="*/ 115 w 138"/>
                <a:gd name="T65" fmla="*/ 72 h 142"/>
                <a:gd name="T66" fmla="*/ 115 w 138"/>
                <a:gd name="T67" fmla="*/ 80 h 142"/>
                <a:gd name="T68" fmla="*/ 107 w 138"/>
                <a:gd name="T69" fmla="*/ 98 h 142"/>
                <a:gd name="T70" fmla="*/ 95 w 138"/>
                <a:gd name="T71" fmla="*/ 110 h 142"/>
                <a:gd name="T72" fmla="*/ 77 w 138"/>
                <a:gd name="T73" fmla="*/ 116 h 142"/>
                <a:gd name="T74" fmla="*/ 69 w 138"/>
                <a:gd name="T75" fmla="*/ 11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" h="142">
                  <a:moveTo>
                    <a:pt x="69" y="0"/>
                  </a:moveTo>
                  <a:lnTo>
                    <a:pt x="69" y="0"/>
                  </a:lnTo>
                  <a:lnTo>
                    <a:pt x="55" y="2"/>
                  </a:lnTo>
                  <a:lnTo>
                    <a:pt x="43" y="6"/>
                  </a:lnTo>
                  <a:lnTo>
                    <a:pt x="31" y="12"/>
                  </a:lnTo>
                  <a:lnTo>
                    <a:pt x="20" y="22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84"/>
                  </a:lnTo>
                  <a:lnTo>
                    <a:pt x="4" y="98"/>
                  </a:lnTo>
                  <a:lnTo>
                    <a:pt x="12" y="110"/>
                  </a:lnTo>
                  <a:lnTo>
                    <a:pt x="20" y="120"/>
                  </a:lnTo>
                  <a:lnTo>
                    <a:pt x="29" y="128"/>
                  </a:lnTo>
                  <a:lnTo>
                    <a:pt x="41" y="136"/>
                  </a:lnTo>
                  <a:lnTo>
                    <a:pt x="55" y="140"/>
                  </a:lnTo>
                  <a:lnTo>
                    <a:pt x="69" y="142"/>
                  </a:lnTo>
                  <a:lnTo>
                    <a:pt x="69" y="142"/>
                  </a:lnTo>
                  <a:lnTo>
                    <a:pt x="83" y="140"/>
                  </a:lnTo>
                  <a:lnTo>
                    <a:pt x="95" y="136"/>
                  </a:lnTo>
                  <a:lnTo>
                    <a:pt x="107" y="130"/>
                  </a:lnTo>
                  <a:lnTo>
                    <a:pt x="119" y="122"/>
                  </a:lnTo>
                  <a:lnTo>
                    <a:pt x="127" y="110"/>
                  </a:lnTo>
                  <a:lnTo>
                    <a:pt x="132" y="98"/>
                  </a:lnTo>
                  <a:lnTo>
                    <a:pt x="136" y="86"/>
                  </a:lnTo>
                  <a:lnTo>
                    <a:pt x="138" y="72"/>
                  </a:lnTo>
                  <a:lnTo>
                    <a:pt x="138" y="72"/>
                  </a:lnTo>
                  <a:lnTo>
                    <a:pt x="136" y="58"/>
                  </a:lnTo>
                  <a:lnTo>
                    <a:pt x="132" y="44"/>
                  </a:lnTo>
                  <a:lnTo>
                    <a:pt x="127" y="32"/>
                  </a:lnTo>
                  <a:lnTo>
                    <a:pt x="119" y="22"/>
                  </a:lnTo>
                  <a:lnTo>
                    <a:pt x="109" y="14"/>
                  </a:lnTo>
                  <a:lnTo>
                    <a:pt x="97" y="6"/>
                  </a:lnTo>
                  <a:lnTo>
                    <a:pt x="83" y="2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69" y="118"/>
                  </a:moveTo>
                  <a:lnTo>
                    <a:pt x="69" y="118"/>
                  </a:lnTo>
                  <a:lnTo>
                    <a:pt x="59" y="116"/>
                  </a:lnTo>
                  <a:lnTo>
                    <a:pt x="51" y="114"/>
                  </a:lnTo>
                  <a:lnTo>
                    <a:pt x="43" y="110"/>
                  </a:lnTo>
                  <a:lnTo>
                    <a:pt x="37" y="104"/>
                  </a:lnTo>
                  <a:lnTo>
                    <a:pt x="31" y="96"/>
                  </a:lnTo>
                  <a:lnTo>
                    <a:pt x="27" y="88"/>
                  </a:lnTo>
                  <a:lnTo>
                    <a:pt x="23" y="80"/>
                  </a:lnTo>
                  <a:lnTo>
                    <a:pt x="23" y="70"/>
                  </a:lnTo>
                  <a:lnTo>
                    <a:pt x="23" y="70"/>
                  </a:lnTo>
                  <a:lnTo>
                    <a:pt x="23" y="62"/>
                  </a:lnTo>
                  <a:lnTo>
                    <a:pt x="27" y="52"/>
                  </a:lnTo>
                  <a:lnTo>
                    <a:pt x="31" y="44"/>
                  </a:lnTo>
                  <a:lnTo>
                    <a:pt x="37" y="38"/>
                  </a:lnTo>
                  <a:lnTo>
                    <a:pt x="43" y="32"/>
                  </a:lnTo>
                  <a:lnTo>
                    <a:pt x="51" y="28"/>
                  </a:lnTo>
                  <a:lnTo>
                    <a:pt x="59" y="26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79" y="26"/>
                  </a:lnTo>
                  <a:lnTo>
                    <a:pt x="87" y="28"/>
                  </a:lnTo>
                  <a:lnTo>
                    <a:pt x="95" y="32"/>
                  </a:lnTo>
                  <a:lnTo>
                    <a:pt x="101" y="38"/>
                  </a:lnTo>
                  <a:lnTo>
                    <a:pt x="107" y="46"/>
                  </a:lnTo>
                  <a:lnTo>
                    <a:pt x="111" y="54"/>
                  </a:lnTo>
                  <a:lnTo>
                    <a:pt x="115" y="62"/>
                  </a:lnTo>
                  <a:lnTo>
                    <a:pt x="115" y="72"/>
                  </a:lnTo>
                  <a:lnTo>
                    <a:pt x="115" y="72"/>
                  </a:lnTo>
                  <a:lnTo>
                    <a:pt x="115" y="80"/>
                  </a:lnTo>
                  <a:lnTo>
                    <a:pt x="111" y="90"/>
                  </a:lnTo>
                  <a:lnTo>
                    <a:pt x="107" y="98"/>
                  </a:lnTo>
                  <a:lnTo>
                    <a:pt x="101" y="104"/>
                  </a:lnTo>
                  <a:lnTo>
                    <a:pt x="95" y="110"/>
                  </a:lnTo>
                  <a:lnTo>
                    <a:pt x="87" y="114"/>
                  </a:lnTo>
                  <a:lnTo>
                    <a:pt x="77" y="116"/>
                  </a:lnTo>
                  <a:lnTo>
                    <a:pt x="69" y="118"/>
                  </a:lnTo>
                  <a:lnTo>
                    <a:pt x="69" y="11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43" name="Freeform 1640">
              <a:extLst>
                <a:ext uri="{FF2B5EF4-FFF2-40B4-BE49-F238E27FC236}">
                  <a16:creationId xmlns:a16="http://schemas.microsoft.com/office/drawing/2014/main" id="{E005FF8D-15A8-43A3-A2AD-F9A4CF103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8738" y="7788275"/>
              <a:ext cx="30163" cy="28575"/>
            </a:xfrm>
            <a:custGeom>
              <a:avLst/>
              <a:gdLst>
                <a:gd name="T0" fmla="*/ 19 w 19"/>
                <a:gd name="T1" fmla="*/ 14 h 18"/>
                <a:gd name="T2" fmla="*/ 19 w 19"/>
                <a:gd name="T3" fmla="*/ 14 h 18"/>
                <a:gd name="T4" fmla="*/ 19 w 19"/>
                <a:gd name="T5" fmla="*/ 16 h 18"/>
                <a:gd name="T6" fmla="*/ 17 w 19"/>
                <a:gd name="T7" fmla="*/ 18 h 18"/>
                <a:gd name="T8" fmla="*/ 4 w 19"/>
                <a:gd name="T9" fmla="*/ 18 h 18"/>
                <a:gd name="T10" fmla="*/ 4 w 19"/>
                <a:gd name="T11" fmla="*/ 18 h 18"/>
                <a:gd name="T12" fmla="*/ 2 w 19"/>
                <a:gd name="T13" fmla="*/ 16 h 18"/>
                <a:gd name="T14" fmla="*/ 0 w 19"/>
                <a:gd name="T15" fmla="*/ 14 h 18"/>
                <a:gd name="T16" fmla="*/ 0 w 19"/>
                <a:gd name="T17" fmla="*/ 2 h 18"/>
                <a:gd name="T18" fmla="*/ 0 w 19"/>
                <a:gd name="T19" fmla="*/ 2 h 18"/>
                <a:gd name="T20" fmla="*/ 2 w 19"/>
                <a:gd name="T21" fmla="*/ 0 h 18"/>
                <a:gd name="T22" fmla="*/ 4 w 19"/>
                <a:gd name="T23" fmla="*/ 0 h 18"/>
                <a:gd name="T24" fmla="*/ 17 w 19"/>
                <a:gd name="T25" fmla="*/ 0 h 18"/>
                <a:gd name="T26" fmla="*/ 17 w 19"/>
                <a:gd name="T27" fmla="*/ 0 h 18"/>
                <a:gd name="T28" fmla="*/ 19 w 19"/>
                <a:gd name="T29" fmla="*/ 0 h 18"/>
                <a:gd name="T30" fmla="*/ 19 w 19"/>
                <a:gd name="T31" fmla="*/ 2 h 18"/>
                <a:gd name="T32" fmla="*/ 19 w 19"/>
                <a:gd name="T33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8">
                  <a:moveTo>
                    <a:pt x="19" y="14"/>
                  </a:moveTo>
                  <a:lnTo>
                    <a:pt x="19" y="14"/>
                  </a:lnTo>
                  <a:lnTo>
                    <a:pt x="19" y="16"/>
                  </a:lnTo>
                  <a:lnTo>
                    <a:pt x="17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1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44" name="Freeform 1641">
              <a:extLst>
                <a:ext uri="{FF2B5EF4-FFF2-40B4-BE49-F238E27FC236}">
                  <a16:creationId xmlns:a16="http://schemas.microsoft.com/office/drawing/2014/main" id="{B83C5A0C-C487-47AE-818C-BE9FF8080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8738" y="7975600"/>
              <a:ext cx="26988" cy="28575"/>
            </a:xfrm>
            <a:custGeom>
              <a:avLst/>
              <a:gdLst>
                <a:gd name="T0" fmla="*/ 17 w 17"/>
                <a:gd name="T1" fmla="*/ 4 h 18"/>
                <a:gd name="T2" fmla="*/ 17 w 17"/>
                <a:gd name="T3" fmla="*/ 4 h 18"/>
                <a:gd name="T4" fmla="*/ 17 w 17"/>
                <a:gd name="T5" fmla="*/ 2 h 18"/>
                <a:gd name="T6" fmla="*/ 15 w 17"/>
                <a:gd name="T7" fmla="*/ 0 h 18"/>
                <a:gd name="T8" fmla="*/ 2 w 17"/>
                <a:gd name="T9" fmla="*/ 0 h 18"/>
                <a:gd name="T10" fmla="*/ 2 w 17"/>
                <a:gd name="T11" fmla="*/ 0 h 18"/>
                <a:gd name="T12" fmla="*/ 0 w 17"/>
                <a:gd name="T13" fmla="*/ 2 h 18"/>
                <a:gd name="T14" fmla="*/ 0 w 17"/>
                <a:gd name="T15" fmla="*/ 4 h 18"/>
                <a:gd name="T16" fmla="*/ 0 w 17"/>
                <a:gd name="T17" fmla="*/ 16 h 18"/>
                <a:gd name="T18" fmla="*/ 0 w 17"/>
                <a:gd name="T19" fmla="*/ 16 h 18"/>
                <a:gd name="T20" fmla="*/ 0 w 17"/>
                <a:gd name="T21" fmla="*/ 18 h 18"/>
                <a:gd name="T22" fmla="*/ 2 w 17"/>
                <a:gd name="T23" fmla="*/ 18 h 18"/>
                <a:gd name="T24" fmla="*/ 15 w 17"/>
                <a:gd name="T25" fmla="*/ 18 h 18"/>
                <a:gd name="T26" fmla="*/ 15 w 17"/>
                <a:gd name="T27" fmla="*/ 18 h 18"/>
                <a:gd name="T28" fmla="*/ 17 w 17"/>
                <a:gd name="T29" fmla="*/ 18 h 18"/>
                <a:gd name="T30" fmla="*/ 17 w 17"/>
                <a:gd name="T31" fmla="*/ 16 h 18"/>
                <a:gd name="T32" fmla="*/ 17 w 17"/>
                <a:gd name="T33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8">
                  <a:moveTo>
                    <a:pt x="17" y="4"/>
                  </a:moveTo>
                  <a:lnTo>
                    <a:pt x="17" y="4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7" y="18"/>
                  </a:lnTo>
                  <a:lnTo>
                    <a:pt x="17" y="16"/>
                  </a:lnTo>
                  <a:lnTo>
                    <a:pt x="17" y="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45" name="Freeform 1642">
              <a:extLst>
                <a:ext uri="{FF2B5EF4-FFF2-40B4-BE49-F238E27FC236}">
                  <a16:creationId xmlns:a16="http://schemas.microsoft.com/office/drawing/2014/main" id="{80697B01-7E24-42A7-86BC-30093F651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7938" y="7794625"/>
              <a:ext cx="38100" cy="38100"/>
            </a:xfrm>
            <a:custGeom>
              <a:avLst/>
              <a:gdLst>
                <a:gd name="T0" fmla="*/ 24 w 24"/>
                <a:gd name="T1" fmla="*/ 12 h 24"/>
                <a:gd name="T2" fmla="*/ 24 w 24"/>
                <a:gd name="T3" fmla="*/ 12 h 24"/>
                <a:gd name="T4" fmla="*/ 24 w 24"/>
                <a:gd name="T5" fmla="*/ 14 h 24"/>
                <a:gd name="T6" fmla="*/ 22 w 24"/>
                <a:gd name="T7" fmla="*/ 16 h 24"/>
                <a:gd name="T8" fmla="*/ 10 w 24"/>
                <a:gd name="T9" fmla="*/ 24 h 24"/>
                <a:gd name="T10" fmla="*/ 10 w 24"/>
                <a:gd name="T11" fmla="*/ 24 h 24"/>
                <a:gd name="T12" fmla="*/ 8 w 24"/>
                <a:gd name="T13" fmla="*/ 24 h 24"/>
                <a:gd name="T14" fmla="*/ 6 w 24"/>
                <a:gd name="T15" fmla="*/ 22 h 24"/>
                <a:gd name="T16" fmla="*/ 2 w 24"/>
                <a:gd name="T17" fmla="*/ 12 h 24"/>
                <a:gd name="T18" fmla="*/ 2 w 24"/>
                <a:gd name="T19" fmla="*/ 12 h 24"/>
                <a:gd name="T20" fmla="*/ 0 w 24"/>
                <a:gd name="T21" fmla="*/ 10 h 24"/>
                <a:gd name="T22" fmla="*/ 2 w 24"/>
                <a:gd name="T23" fmla="*/ 8 h 24"/>
                <a:gd name="T24" fmla="*/ 14 w 24"/>
                <a:gd name="T25" fmla="*/ 0 h 24"/>
                <a:gd name="T26" fmla="*/ 14 w 24"/>
                <a:gd name="T27" fmla="*/ 0 h 24"/>
                <a:gd name="T28" fmla="*/ 16 w 24"/>
                <a:gd name="T29" fmla="*/ 0 h 24"/>
                <a:gd name="T30" fmla="*/ 18 w 24"/>
                <a:gd name="T31" fmla="*/ 2 h 24"/>
                <a:gd name="T32" fmla="*/ 24 w 24"/>
                <a:gd name="T33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4" y="12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46" name="Freeform 1643">
              <a:extLst>
                <a:ext uri="{FF2B5EF4-FFF2-40B4-BE49-F238E27FC236}">
                  <a16:creationId xmlns:a16="http://schemas.microsoft.com/office/drawing/2014/main" id="{B88BF822-7922-4D54-9983-CF96D79E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51600" y="7959725"/>
              <a:ext cx="34925" cy="38100"/>
            </a:xfrm>
            <a:custGeom>
              <a:avLst/>
              <a:gdLst>
                <a:gd name="T0" fmla="*/ 16 w 22"/>
                <a:gd name="T1" fmla="*/ 2 h 24"/>
                <a:gd name="T2" fmla="*/ 16 w 22"/>
                <a:gd name="T3" fmla="*/ 2 h 24"/>
                <a:gd name="T4" fmla="*/ 14 w 22"/>
                <a:gd name="T5" fmla="*/ 0 h 24"/>
                <a:gd name="T6" fmla="*/ 12 w 22"/>
                <a:gd name="T7" fmla="*/ 0 h 24"/>
                <a:gd name="T8" fmla="*/ 0 w 22"/>
                <a:gd name="T9" fmla="*/ 8 h 24"/>
                <a:gd name="T10" fmla="*/ 0 w 22"/>
                <a:gd name="T11" fmla="*/ 8 h 24"/>
                <a:gd name="T12" fmla="*/ 0 w 22"/>
                <a:gd name="T13" fmla="*/ 10 h 24"/>
                <a:gd name="T14" fmla="*/ 0 w 22"/>
                <a:gd name="T15" fmla="*/ 12 h 24"/>
                <a:gd name="T16" fmla="*/ 6 w 22"/>
                <a:gd name="T17" fmla="*/ 22 h 24"/>
                <a:gd name="T18" fmla="*/ 6 w 22"/>
                <a:gd name="T19" fmla="*/ 22 h 24"/>
                <a:gd name="T20" fmla="*/ 8 w 22"/>
                <a:gd name="T21" fmla="*/ 24 h 24"/>
                <a:gd name="T22" fmla="*/ 10 w 22"/>
                <a:gd name="T23" fmla="*/ 24 h 24"/>
                <a:gd name="T24" fmla="*/ 22 w 22"/>
                <a:gd name="T25" fmla="*/ 16 h 24"/>
                <a:gd name="T26" fmla="*/ 22 w 22"/>
                <a:gd name="T27" fmla="*/ 16 h 24"/>
                <a:gd name="T28" fmla="*/ 22 w 22"/>
                <a:gd name="T29" fmla="*/ 14 h 24"/>
                <a:gd name="T30" fmla="*/ 22 w 22"/>
                <a:gd name="T31" fmla="*/ 12 h 24"/>
                <a:gd name="T32" fmla="*/ 16 w 22"/>
                <a:gd name="T33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4">
                  <a:moveTo>
                    <a:pt x="16" y="2"/>
                  </a:move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47" name="Freeform 1644">
              <a:extLst>
                <a:ext uri="{FF2B5EF4-FFF2-40B4-BE49-F238E27FC236}">
                  <a16:creationId xmlns:a16="http://schemas.microsoft.com/office/drawing/2014/main" id="{AE7E9797-D9C8-495D-B9DB-15BA2FDC3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26188" y="7829550"/>
              <a:ext cx="34925" cy="38100"/>
            </a:xfrm>
            <a:custGeom>
              <a:avLst/>
              <a:gdLst>
                <a:gd name="T0" fmla="*/ 20 w 22"/>
                <a:gd name="T1" fmla="*/ 6 h 24"/>
                <a:gd name="T2" fmla="*/ 20 w 22"/>
                <a:gd name="T3" fmla="*/ 6 h 24"/>
                <a:gd name="T4" fmla="*/ 22 w 22"/>
                <a:gd name="T5" fmla="*/ 8 h 24"/>
                <a:gd name="T6" fmla="*/ 22 w 22"/>
                <a:gd name="T7" fmla="*/ 10 h 24"/>
                <a:gd name="T8" fmla="*/ 14 w 22"/>
                <a:gd name="T9" fmla="*/ 22 h 24"/>
                <a:gd name="T10" fmla="*/ 14 w 22"/>
                <a:gd name="T11" fmla="*/ 22 h 24"/>
                <a:gd name="T12" fmla="*/ 14 w 22"/>
                <a:gd name="T13" fmla="*/ 24 h 24"/>
                <a:gd name="T14" fmla="*/ 10 w 22"/>
                <a:gd name="T15" fmla="*/ 22 h 24"/>
                <a:gd name="T16" fmla="*/ 0 w 22"/>
                <a:gd name="T17" fmla="*/ 18 h 24"/>
                <a:gd name="T18" fmla="*/ 0 w 22"/>
                <a:gd name="T19" fmla="*/ 18 h 24"/>
                <a:gd name="T20" fmla="*/ 0 w 22"/>
                <a:gd name="T21" fmla="*/ 16 h 24"/>
                <a:gd name="T22" fmla="*/ 0 w 22"/>
                <a:gd name="T23" fmla="*/ 14 h 24"/>
                <a:gd name="T24" fmla="*/ 6 w 22"/>
                <a:gd name="T25" fmla="*/ 2 h 24"/>
                <a:gd name="T26" fmla="*/ 6 w 22"/>
                <a:gd name="T27" fmla="*/ 2 h 24"/>
                <a:gd name="T28" fmla="*/ 8 w 22"/>
                <a:gd name="T29" fmla="*/ 0 h 24"/>
                <a:gd name="T30" fmla="*/ 10 w 22"/>
                <a:gd name="T31" fmla="*/ 0 h 24"/>
                <a:gd name="T32" fmla="*/ 20 w 22"/>
                <a:gd name="T33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4">
                  <a:moveTo>
                    <a:pt x="20" y="6"/>
                  </a:moveTo>
                  <a:lnTo>
                    <a:pt x="20" y="6"/>
                  </a:lnTo>
                  <a:lnTo>
                    <a:pt x="22" y="8"/>
                  </a:lnTo>
                  <a:lnTo>
                    <a:pt x="22" y="1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10" y="0"/>
                  </a:lnTo>
                  <a:lnTo>
                    <a:pt x="20" y="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48" name="Freeform 1645">
              <a:extLst>
                <a:ext uri="{FF2B5EF4-FFF2-40B4-BE49-F238E27FC236}">
                  <a16:creationId xmlns:a16="http://schemas.microsoft.com/office/drawing/2014/main" id="{79E622DD-8C7E-406C-84BF-376A4FD84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6525" y="7924800"/>
              <a:ext cx="34925" cy="38100"/>
            </a:xfrm>
            <a:custGeom>
              <a:avLst/>
              <a:gdLst>
                <a:gd name="T0" fmla="*/ 12 w 22"/>
                <a:gd name="T1" fmla="*/ 2 h 24"/>
                <a:gd name="T2" fmla="*/ 12 w 22"/>
                <a:gd name="T3" fmla="*/ 2 h 24"/>
                <a:gd name="T4" fmla="*/ 8 w 22"/>
                <a:gd name="T5" fmla="*/ 0 h 24"/>
                <a:gd name="T6" fmla="*/ 6 w 22"/>
                <a:gd name="T7" fmla="*/ 2 h 24"/>
                <a:gd name="T8" fmla="*/ 0 w 22"/>
                <a:gd name="T9" fmla="*/ 14 h 24"/>
                <a:gd name="T10" fmla="*/ 0 w 22"/>
                <a:gd name="T11" fmla="*/ 14 h 24"/>
                <a:gd name="T12" fmla="*/ 0 w 22"/>
                <a:gd name="T13" fmla="*/ 16 h 24"/>
                <a:gd name="T14" fmla="*/ 2 w 22"/>
                <a:gd name="T15" fmla="*/ 18 h 24"/>
                <a:gd name="T16" fmla="*/ 12 w 22"/>
                <a:gd name="T17" fmla="*/ 24 h 24"/>
                <a:gd name="T18" fmla="*/ 12 w 22"/>
                <a:gd name="T19" fmla="*/ 24 h 24"/>
                <a:gd name="T20" fmla="*/ 14 w 22"/>
                <a:gd name="T21" fmla="*/ 24 h 24"/>
                <a:gd name="T22" fmla="*/ 16 w 22"/>
                <a:gd name="T23" fmla="*/ 22 h 24"/>
                <a:gd name="T24" fmla="*/ 22 w 22"/>
                <a:gd name="T25" fmla="*/ 10 h 24"/>
                <a:gd name="T26" fmla="*/ 22 w 22"/>
                <a:gd name="T27" fmla="*/ 10 h 24"/>
                <a:gd name="T28" fmla="*/ 22 w 22"/>
                <a:gd name="T29" fmla="*/ 8 h 24"/>
                <a:gd name="T30" fmla="*/ 20 w 22"/>
                <a:gd name="T31" fmla="*/ 6 h 24"/>
                <a:gd name="T32" fmla="*/ 12 w 22"/>
                <a:gd name="T33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4">
                  <a:moveTo>
                    <a:pt x="12" y="2"/>
                  </a:moveTo>
                  <a:lnTo>
                    <a:pt x="12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4" y="24"/>
                  </a:lnTo>
                  <a:lnTo>
                    <a:pt x="16" y="22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49" name="Freeform 1646">
              <a:extLst>
                <a:ext uri="{FF2B5EF4-FFF2-40B4-BE49-F238E27FC236}">
                  <a16:creationId xmlns:a16="http://schemas.microsoft.com/office/drawing/2014/main" id="{215F61A2-81BA-47E8-80D2-B4A9AD526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6663" y="7880350"/>
              <a:ext cx="28575" cy="31750"/>
            </a:xfrm>
            <a:custGeom>
              <a:avLst/>
              <a:gdLst>
                <a:gd name="T0" fmla="*/ 14 w 18"/>
                <a:gd name="T1" fmla="*/ 0 h 20"/>
                <a:gd name="T2" fmla="*/ 14 w 18"/>
                <a:gd name="T3" fmla="*/ 0 h 20"/>
                <a:gd name="T4" fmla="*/ 16 w 18"/>
                <a:gd name="T5" fmla="*/ 0 h 20"/>
                <a:gd name="T6" fmla="*/ 18 w 18"/>
                <a:gd name="T7" fmla="*/ 2 h 20"/>
                <a:gd name="T8" fmla="*/ 18 w 18"/>
                <a:gd name="T9" fmla="*/ 16 h 20"/>
                <a:gd name="T10" fmla="*/ 18 w 18"/>
                <a:gd name="T11" fmla="*/ 16 h 20"/>
                <a:gd name="T12" fmla="*/ 16 w 18"/>
                <a:gd name="T13" fmla="*/ 18 h 20"/>
                <a:gd name="T14" fmla="*/ 14 w 18"/>
                <a:gd name="T15" fmla="*/ 20 h 20"/>
                <a:gd name="T16" fmla="*/ 2 w 18"/>
                <a:gd name="T17" fmla="*/ 18 h 20"/>
                <a:gd name="T18" fmla="*/ 2 w 18"/>
                <a:gd name="T19" fmla="*/ 18 h 20"/>
                <a:gd name="T20" fmla="*/ 0 w 18"/>
                <a:gd name="T21" fmla="*/ 18 h 20"/>
                <a:gd name="T22" fmla="*/ 0 w 18"/>
                <a:gd name="T23" fmla="*/ 16 h 20"/>
                <a:gd name="T24" fmla="*/ 0 w 18"/>
                <a:gd name="T25" fmla="*/ 2 h 20"/>
                <a:gd name="T26" fmla="*/ 0 w 18"/>
                <a:gd name="T27" fmla="*/ 2 h 20"/>
                <a:gd name="T28" fmla="*/ 0 w 18"/>
                <a:gd name="T29" fmla="*/ 0 h 20"/>
                <a:gd name="T30" fmla="*/ 2 w 18"/>
                <a:gd name="T31" fmla="*/ 0 h 20"/>
                <a:gd name="T32" fmla="*/ 14 w 18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20">
                  <a:moveTo>
                    <a:pt x="14" y="0"/>
                  </a:moveTo>
                  <a:lnTo>
                    <a:pt x="14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50" name="Freeform 1647">
              <a:extLst>
                <a:ext uri="{FF2B5EF4-FFF2-40B4-BE49-F238E27FC236}">
                  <a16:creationId xmlns:a16="http://schemas.microsoft.com/office/drawing/2014/main" id="{26D60D25-59E3-4613-A5C4-13ACE3257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2400" y="7880350"/>
              <a:ext cx="28575" cy="31750"/>
            </a:xfrm>
            <a:custGeom>
              <a:avLst/>
              <a:gdLst>
                <a:gd name="T0" fmla="*/ 4 w 18"/>
                <a:gd name="T1" fmla="*/ 0 h 20"/>
                <a:gd name="T2" fmla="*/ 4 w 18"/>
                <a:gd name="T3" fmla="*/ 0 h 20"/>
                <a:gd name="T4" fmla="*/ 2 w 18"/>
                <a:gd name="T5" fmla="*/ 2 h 20"/>
                <a:gd name="T6" fmla="*/ 0 w 18"/>
                <a:gd name="T7" fmla="*/ 4 h 20"/>
                <a:gd name="T8" fmla="*/ 0 w 18"/>
                <a:gd name="T9" fmla="*/ 18 h 20"/>
                <a:gd name="T10" fmla="*/ 0 w 18"/>
                <a:gd name="T11" fmla="*/ 18 h 20"/>
                <a:gd name="T12" fmla="*/ 2 w 18"/>
                <a:gd name="T13" fmla="*/ 20 h 20"/>
                <a:gd name="T14" fmla="*/ 4 w 18"/>
                <a:gd name="T15" fmla="*/ 20 h 20"/>
                <a:gd name="T16" fmla="*/ 14 w 18"/>
                <a:gd name="T17" fmla="*/ 20 h 20"/>
                <a:gd name="T18" fmla="*/ 14 w 18"/>
                <a:gd name="T19" fmla="*/ 20 h 20"/>
                <a:gd name="T20" fmla="*/ 18 w 18"/>
                <a:gd name="T21" fmla="*/ 20 h 20"/>
                <a:gd name="T22" fmla="*/ 18 w 18"/>
                <a:gd name="T23" fmla="*/ 18 h 20"/>
                <a:gd name="T24" fmla="*/ 18 w 18"/>
                <a:gd name="T25" fmla="*/ 4 h 20"/>
                <a:gd name="T26" fmla="*/ 18 w 18"/>
                <a:gd name="T27" fmla="*/ 4 h 20"/>
                <a:gd name="T28" fmla="*/ 18 w 18"/>
                <a:gd name="T29" fmla="*/ 2 h 20"/>
                <a:gd name="T30" fmla="*/ 16 w 18"/>
                <a:gd name="T31" fmla="*/ 0 h 20"/>
                <a:gd name="T32" fmla="*/ 4 w 18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20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51" name="Freeform 1648">
              <a:extLst>
                <a:ext uri="{FF2B5EF4-FFF2-40B4-BE49-F238E27FC236}">
                  <a16:creationId xmlns:a16="http://schemas.microsoft.com/office/drawing/2014/main" id="{2BA58EFF-1984-4594-ADEC-ECF6C109D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23013" y="7924800"/>
              <a:ext cx="38100" cy="34925"/>
            </a:xfrm>
            <a:custGeom>
              <a:avLst/>
              <a:gdLst>
                <a:gd name="T0" fmla="*/ 12 w 24"/>
                <a:gd name="T1" fmla="*/ 0 h 22"/>
                <a:gd name="T2" fmla="*/ 12 w 24"/>
                <a:gd name="T3" fmla="*/ 0 h 22"/>
                <a:gd name="T4" fmla="*/ 14 w 24"/>
                <a:gd name="T5" fmla="*/ 0 h 22"/>
                <a:gd name="T6" fmla="*/ 16 w 24"/>
                <a:gd name="T7" fmla="*/ 0 h 22"/>
                <a:gd name="T8" fmla="*/ 24 w 24"/>
                <a:gd name="T9" fmla="*/ 12 h 22"/>
                <a:gd name="T10" fmla="*/ 24 w 24"/>
                <a:gd name="T11" fmla="*/ 12 h 22"/>
                <a:gd name="T12" fmla="*/ 24 w 24"/>
                <a:gd name="T13" fmla="*/ 16 h 22"/>
                <a:gd name="T14" fmla="*/ 22 w 24"/>
                <a:gd name="T15" fmla="*/ 16 h 22"/>
                <a:gd name="T16" fmla="*/ 12 w 24"/>
                <a:gd name="T17" fmla="*/ 22 h 22"/>
                <a:gd name="T18" fmla="*/ 12 w 24"/>
                <a:gd name="T19" fmla="*/ 22 h 22"/>
                <a:gd name="T20" fmla="*/ 10 w 24"/>
                <a:gd name="T21" fmla="*/ 22 h 22"/>
                <a:gd name="T22" fmla="*/ 8 w 24"/>
                <a:gd name="T23" fmla="*/ 22 h 22"/>
                <a:gd name="T24" fmla="*/ 0 w 24"/>
                <a:gd name="T25" fmla="*/ 10 h 22"/>
                <a:gd name="T26" fmla="*/ 0 w 24"/>
                <a:gd name="T27" fmla="*/ 10 h 22"/>
                <a:gd name="T28" fmla="*/ 0 w 24"/>
                <a:gd name="T29" fmla="*/ 8 h 22"/>
                <a:gd name="T30" fmla="*/ 2 w 24"/>
                <a:gd name="T31" fmla="*/ 6 h 22"/>
                <a:gd name="T32" fmla="*/ 12 w 24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22" y="16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52" name="Freeform 1649">
              <a:extLst>
                <a:ext uri="{FF2B5EF4-FFF2-40B4-BE49-F238E27FC236}">
                  <a16:creationId xmlns:a16="http://schemas.microsoft.com/office/drawing/2014/main" id="{57BAAA65-0D4A-4052-8041-350406641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6525" y="7832725"/>
              <a:ext cx="38100" cy="34925"/>
            </a:xfrm>
            <a:custGeom>
              <a:avLst/>
              <a:gdLst>
                <a:gd name="T0" fmla="*/ 2 w 24"/>
                <a:gd name="T1" fmla="*/ 6 h 22"/>
                <a:gd name="T2" fmla="*/ 2 w 24"/>
                <a:gd name="T3" fmla="*/ 6 h 22"/>
                <a:gd name="T4" fmla="*/ 0 w 24"/>
                <a:gd name="T5" fmla="*/ 6 h 22"/>
                <a:gd name="T6" fmla="*/ 0 w 24"/>
                <a:gd name="T7" fmla="*/ 10 h 22"/>
                <a:gd name="T8" fmla="*/ 8 w 24"/>
                <a:gd name="T9" fmla="*/ 22 h 22"/>
                <a:gd name="T10" fmla="*/ 8 w 24"/>
                <a:gd name="T11" fmla="*/ 22 h 22"/>
                <a:gd name="T12" fmla="*/ 10 w 24"/>
                <a:gd name="T13" fmla="*/ 22 h 22"/>
                <a:gd name="T14" fmla="*/ 12 w 24"/>
                <a:gd name="T15" fmla="*/ 22 h 22"/>
                <a:gd name="T16" fmla="*/ 22 w 24"/>
                <a:gd name="T17" fmla="*/ 16 h 22"/>
                <a:gd name="T18" fmla="*/ 22 w 24"/>
                <a:gd name="T19" fmla="*/ 16 h 22"/>
                <a:gd name="T20" fmla="*/ 24 w 24"/>
                <a:gd name="T21" fmla="*/ 14 h 22"/>
                <a:gd name="T22" fmla="*/ 24 w 24"/>
                <a:gd name="T23" fmla="*/ 12 h 22"/>
                <a:gd name="T24" fmla="*/ 16 w 24"/>
                <a:gd name="T25" fmla="*/ 0 h 22"/>
                <a:gd name="T26" fmla="*/ 16 w 24"/>
                <a:gd name="T27" fmla="*/ 0 h 22"/>
                <a:gd name="T28" fmla="*/ 14 w 24"/>
                <a:gd name="T29" fmla="*/ 0 h 22"/>
                <a:gd name="T30" fmla="*/ 12 w 24"/>
                <a:gd name="T31" fmla="*/ 0 h 22"/>
                <a:gd name="T32" fmla="*/ 2 w 24"/>
                <a:gd name="T33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2">
                  <a:moveTo>
                    <a:pt x="2" y="6"/>
                  </a:moveTo>
                  <a:lnTo>
                    <a:pt x="2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53" name="Freeform 1650">
              <a:extLst>
                <a:ext uri="{FF2B5EF4-FFF2-40B4-BE49-F238E27FC236}">
                  <a16:creationId xmlns:a16="http://schemas.microsoft.com/office/drawing/2014/main" id="{7A29586B-76FA-4F81-9E89-1C1D87B28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7938" y="7959725"/>
              <a:ext cx="38100" cy="34925"/>
            </a:xfrm>
            <a:custGeom>
              <a:avLst/>
              <a:gdLst>
                <a:gd name="T0" fmla="*/ 6 w 24"/>
                <a:gd name="T1" fmla="*/ 2 h 22"/>
                <a:gd name="T2" fmla="*/ 6 w 24"/>
                <a:gd name="T3" fmla="*/ 2 h 22"/>
                <a:gd name="T4" fmla="*/ 8 w 24"/>
                <a:gd name="T5" fmla="*/ 0 h 22"/>
                <a:gd name="T6" fmla="*/ 10 w 24"/>
                <a:gd name="T7" fmla="*/ 0 h 22"/>
                <a:gd name="T8" fmla="*/ 22 w 24"/>
                <a:gd name="T9" fmla="*/ 8 h 22"/>
                <a:gd name="T10" fmla="*/ 22 w 24"/>
                <a:gd name="T11" fmla="*/ 8 h 22"/>
                <a:gd name="T12" fmla="*/ 24 w 24"/>
                <a:gd name="T13" fmla="*/ 8 h 22"/>
                <a:gd name="T14" fmla="*/ 22 w 24"/>
                <a:gd name="T15" fmla="*/ 12 h 22"/>
                <a:gd name="T16" fmla="*/ 18 w 24"/>
                <a:gd name="T17" fmla="*/ 20 h 22"/>
                <a:gd name="T18" fmla="*/ 18 w 24"/>
                <a:gd name="T19" fmla="*/ 20 h 22"/>
                <a:gd name="T20" fmla="*/ 16 w 24"/>
                <a:gd name="T21" fmla="*/ 22 h 22"/>
                <a:gd name="T22" fmla="*/ 14 w 24"/>
                <a:gd name="T23" fmla="*/ 22 h 22"/>
                <a:gd name="T24" fmla="*/ 2 w 24"/>
                <a:gd name="T25" fmla="*/ 16 h 22"/>
                <a:gd name="T26" fmla="*/ 2 w 24"/>
                <a:gd name="T27" fmla="*/ 16 h 22"/>
                <a:gd name="T28" fmla="*/ 0 w 24"/>
                <a:gd name="T29" fmla="*/ 14 h 22"/>
                <a:gd name="T30" fmla="*/ 0 w 24"/>
                <a:gd name="T31" fmla="*/ 12 h 22"/>
                <a:gd name="T32" fmla="*/ 6 w 24"/>
                <a:gd name="T3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2">
                  <a:moveTo>
                    <a:pt x="6" y="2"/>
                  </a:moveTo>
                  <a:lnTo>
                    <a:pt x="6" y="2"/>
                  </a:lnTo>
                  <a:lnTo>
                    <a:pt x="8" y="0"/>
                  </a:lnTo>
                  <a:lnTo>
                    <a:pt x="10" y="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2" y="12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6" y="22"/>
                  </a:lnTo>
                  <a:lnTo>
                    <a:pt x="14" y="2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54" name="Freeform 1651">
              <a:extLst>
                <a:ext uri="{FF2B5EF4-FFF2-40B4-BE49-F238E27FC236}">
                  <a16:creationId xmlns:a16="http://schemas.microsoft.com/office/drawing/2014/main" id="{7F16443F-76C2-4A91-A6C0-2EF2F1467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51600" y="7797800"/>
              <a:ext cx="38100" cy="34925"/>
            </a:xfrm>
            <a:custGeom>
              <a:avLst/>
              <a:gdLst>
                <a:gd name="T0" fmla="*/ 2 w 24"/>
                <a:gd name="T1" fmla="*/ 10 h 22"/>
                <a:gd name="T2" fmla="*/ 2 w 24"/>
                <a:gd name="T3" fmla="*/ 10 h 22"/>
                <a:gd name="T4" fmla="*/ 0 w 24"/>
                <a:gd name="T5" fmla="*/ 14 h 22"/>
                <a:gd name="T6" fmla="*/ 2 w 24"/>
                <a:gd name="T7" fmla="*/ 14 h 22"/>
                <a:gd name="T8" fmla="*/ 14 w 24"/>
                <a:gd name="T9" fmla="*/ 22 h 22"/>
                <a:gd name="T10" fmla="*/ 14 w 24"/>
                <a:gd name="T11" fmla="*/ 22 h 22"/>
                <a:gd name="T12" fmla="*/ 16 w 24"/>
                <a:gd name="T13" fmla="*/ 22 h 22"/>
                <a:gd name="T14" fmla="*/ 18 w 24"/>
                <a:gd name="T15" fmla="*/ 20 h 22"/>
                <a:gd name="T16" fmla="*/ 24 w 24"/>
                <a:gd name="T17" fmla="*/ 10 h 22"/>
                <a:gd name="T18" fmla="*/ 24 w 24"/>
                <a:gd name="T19" fmla="*/ 10 h 22"/>
                <a:gd name="T20" fmla="*/ 24 w 24"/>
                <a:gd name="T21" fmla="*/ 8 h 22"/>
                <a:gd name="T22" fmla="*/ 22 w 24"/>
                <a:gd name="T23" fmla="*/ 6 h 22"/>
                <a:gd name="T24" fmla="*/ 10 w 24"/>
                <a:gd name="T25" fmla="*/ 0 h 22"/>
                <a:gd name="T26" fmla="*/ 10 w 24"/>
                <a:gd name="T27" fmla="*/ 0 h 22"/>
                <a:gd name="T28" fmla="*/ 8 w 24"/>
                <a:gd name="T29" fmla="*/ 0 h 22"/>
                <a:gd name="T30" fmla="*/ 6 w 24"/>
                <a:gd name="T31" fmla="*/ 2 h 22"/>
                <a:gd name="T32" fmla="*/ 2 w 24"/>
                <a:gd name="T3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2">
                  <a:moveTo>
                    <a:pt x="2" y="10"/>
                  </a:moveTo>
                  <a:lnTo>
                    <a:pt x="2" y="10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2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55" name="Freeform 1652">
              <a:extLst>
                <a:ext uri="{FF2B5EF4-FFF2-40B4-BE49-F238E27FC236}">
                  <a16:creationId xmlns:a16="http://schemas.microsoft.com/office/drawing/2014/main" id="{D5BA6297-57CE-4824-B934-0D2667ABB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32538" y="7804150"/>
              <a:ext cx="182563" cy="184150"/>
            </a:xfrm>
            <a:custGeom>
              <a:avLst/>
              <a:gdLst>
                <a:gd name="T0" fmla="*/ 58 w 115"/>
                <a:gd name="T1" fmla="*/ 0 h 116"/>
                <a:gd name="T2" fmla="*/ 36 w 115"/>
                <a:gd name="T3" fmla="*/ 4 h 116"/>
                <a:gd name="T4" fmla="*/ 18 w 115"/>
                <a:gd name="T5" fmla="*/ 16 h 116"/>
                <a:gd name="T6" fmla="*/ 4 w 115"/>
                <a:gd name="T7" fmla="*/ 34 h 116"/>
                <a:gd name="T8" fmla="*/ 0 w 115"/>
                <a:gd name="T9" fmla="*/ 58 h 116"/>
                <a:gd name="T10" fmla="*/ 0 w 115"/>
                <a:gd name="T11" fmla="*/ 70 h 116"/>
                <a:gd name="T12" fmla="*/ 10 w 115"/>
                <a:gd name="T13" fmla="*/ 90 h 116"/>
                <a:gd name="T14" fmla="*/ 26 w 115"/>
                <a:gd name="T15" fmla="*/ 106 h 116"/>
                <a:gd name="T16" fmla="*/ 46 w 115"/>
                <a:gd name="T17" fmla="*/ 114 h 116"/>
                <a:gd name="T18" fmla="*/ 58 w 115"/>
                <a:gd name="T19" fmla="*/ 116 h 116"/>
                <a:gd name="T20" fmla="*/ 79 w 115"/>
                <a:gd name="T21" fmla="*/ 112 h 116"/>
                <a:gd name="T22" fmla="*/ 97 w 115"/>
                <a:gd name="T23" fmla="*/ 100 h 116"/>
                <a:gd name="T24" fmla="*/ 111 w 115"/>
                <a:gd name="T25" fmla="*/ 82 h 116"/>
                <a:gd name="T26" fmla="*/ 115 w 115"/>
                <a:gd name="T27" fmla="*/ 58 h 116"/>
                <a:gd name="T28" fmla="*/ 113 w 115"/>
                <a:gd name="T29" fmla="*/ 46 h 116"/>
                <a:gd name="T30" fmla="*/ 105 w 115"/>
                <a:gd name="T31" fmla="*/ 26 h 116"/>
                <a:gd name="T32" fmla="*/ 89 w 115"/>
                <a:gd name="T33" fmla="*/ 10 h 116"/>
                <a:gd name="T34" fmla="*/ 69 w 115"/>
                <a:gd name="T35" fmla="*/ 2 h 116"/>
                <a:gd name="T36" fmla="*/ 58 w 115"/>
                <a:gd name="T37" fmla="*/ 0 h 116"/>
                <a:gd name="T38" fmla="*/ 58 w 115"/>
                <a:gd name="T39" fmla="*/ 96 h 116"/>
                <a:gd name="T40" fmla="*/ 42 w 115"/>
                <a:gd name="T41" fmla="*/ 94 h 116"/>
                <a:gd name="T42" fmla="*/ 30 w 115"/>
                <a:gd name="T43" fmla="*/ 84 h 116"/>
                <a:gd name="T44" fmla="*/ 22 w 115"/>
                <a:gd name="T45" fmla="*/ 72 h 116"/>
                <a:gd name="T46" fmla="*/ 20 w 115"/>
                <a:gd name="T47" fmla="*/ 58 h 116"/>
                <a:gd name="T48" fmla="*/ 20 w 115"/>
                <a:gd name="T49" fmla="*/ 50 h 116"/>
                <a:gd name="T50" fmla="*/ 26 w 115"/>
                <a:gd name="T51" fmla="*/ 36 h 116"/>
                <a:gd name="T52" fmla="*/ 36 w 115"/>
                <a:gd name="T53" fmla="*/ 26 h 116"/>
                <a:gd name="T54" fmla="*/ 50 w 115"/>
                <a:gd name="T55" fmla="*/ 20 h 116"/>
                <a:gd name="T56" fmla="*/ 58 w 115"/>
                <a:gd name="T57" fmla="*/ 20 h 116"/>
                <a:gd name="T58" fmla="*/ 73 w 115"/>
                <a:gd name="T59" fmla="*/ 22 h 116"/>
                <a:gd name="T60" fmla="*/ 85 w 115"/>
                <a:gd name="T61" fmla="*/ 32 h 116"/>
                <a:gd name="T62" fmla="*/ 93 w 115"/>
                <a:gd name="T63" fmla="*/ 44 h 116"/>
                <a:gd name="T64" fmla="*/ 95 w 115"/>
                <a:gd name="T65" fmla="*/ 58 h 116"/>
                <a:gd name="T66" fmla="*/ 95 w 115"/>
                <a:gd name="T67" fmla="*/ 66 h 116"/>
                <a:gd name="T68" fmla="*/ 89 w 115"/>
                <a:gd name="T69" fmla="*/ 80 h 116"/>
                <a:gd name="T70" fmla="*/ 79 w 115"/>
                <a:gd name="T71" fmla="*/ 90 h 116"/>
                <a:gd name="T72" fmla="*/ 65 w 115"/>
                <a:gd name="T73" fmla="*/ 96 h 116"/>
                <a:gd name="T74" fmla="*/ 58 w 115"/>
                <a:gd name="T75" fmla="*/ 9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58" y="0"/>
                  </a:lnTo>
                  <a:lnTo>
                    <a:pt x="46" y="2"/>
                  </a:lnTo>
                  <a:lnTo>
                    <a:pt x="36" y="4"/>
                  </a:lnTo>
                  <a:lnTo>
                    <a:pt x="26" y="10"/>
                  </a:lnTo>
                  <a:lnTo>
                    <a:pt x="18" y="16"/>
                  </a:lnTo>
                  <a:lnTo>
                    <a:pt x="10" y="26"/>
                  </a:lnTo>
                  <a:lnTo>
                    <a:pt x="4" y="34"/>
                  </a:lnTo>
                  <a:lnTo>
                    <a:pt x="2" y="4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70"/>
                  </a:lnTo>
                  <a:lnTo>
                    <a:pt x="4" y="80"/>
                  </a:lnTo>
                  <a:lnTo>
                    <a:pt x="10" y="90"/>
                  </a:lnTo>
                  <a:lnTo>
                    <a:pt x="16" y="98"/>
                  </a:lnTo>
                  <a:lnTo>
                    <a:pt x="26" y="106"/>
                  </a:lnTo>
                  <a:lnTo>
                    <a:pt x="34" y="112"/>
                  </a:lnTo>
                  <a:lnTo>
                    <a:pt x="46" y="114"/>
                  </a:lnTo>
                  <a:lnTo>
                    <a:pt x="58" y="116"/>
                  </a:lnTo>
                  <a:lnTo>
                    <a:pt x="58" y="116"/>
                  </a:lnTo>
                  <a:lnTo>
                    <a:pt x="69" y="114"/>
                  </a:lnTo>
                  <a:lnTo>
                    <a:pt x="79" y="112"/>
                  </a:lnTo>
                  <a:lnTo>
                    <a:pt x="89" y="106"/>
                  </a:lnTo>
                  <a:lnTo>
                    <a:pt x="97" y="100"/>
                  </a:lnTo>
                  <a:lnTo>
                    <a:pt x="105" y="90"/>
                  </a:lnTo>
                  <a:lnTo>
                    <a:pt x="111" y="82"/>
                  </a:lnTo>
                  <a:lnTo>
                    <a:pt x="113" y="70"/>
                  </a:lnTo>
                  <a:lnTo>
                    <a:pt x="115" y="58"/>
                  </a:lnTo>
                  <a:lnTo>
                    <a:pt x="115" y="58"/>
                  </a:lnTo>
                  <a:lnTo>
                    <a:pt x="113" y="46"/>
                  </a:lnTo>
                  <a:lnTo>
                    <a:pt x="111" y="36"/>
                  </a:lnTo>
                  <a:lnTo>
                    <a:pt x="105" y="26"/>
                  </a:lnTo>
                  <a:lnTo>
                    <a:pt x="99" y="18"/>
                  </a:lnTo>
                  <a:lnTo>
                    <a:pt x="89" y="10"/>
                  </a:lnTo>
                  <a:lnTo>
                    <a:pt x="79" y="4"/>
                  </a:lnTo>
                  <a:lnTo>
                    <a:pt x="69" y="2"/>
                  </a:lnTo>
                  <a:lnTo>
                    <a:pt x="58" y="0"/>
                  </a:lnTo>
                  <a:lnTo>
                    <a:pt x="58" y="0"/>
                  </a:lnTo>
                  <a:close/>
                  <a:moveTo>
                    <a:pt x="58" y="96"/>
                  </a:moveTo>
                  <a:lnTo>
                    <a:pt x="58" y="96"/>
                  </a:lnTo>
                  <a:lnTo>
                    <a:pt x="50" y="96"/>
                  </a:lnTo>
                  <a:lnTo>
                    <a:pt x="42" y="94"/>
                  </a:lnTo>
                  <a:lnTo>
                    <a:pt x="36" y="90"/>
                  </a:lnTo>
                  <a:lnTo>
                    <a:pt x="30" y="84"/>
                  </a:lnTo>
                  <a:lnTo>
                    <a:pt x="26" y="80"/>
                  </a:lnTo>
                  <a:lnTo>
                    <a:pt x="22" y="72"/>
                  </a:lnTo>
                  <a:lnTo>
                    <a:pt x="20" y="66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20" y="50"/>
                  </a:lnTo>
                  <a:lnTo>
                    <a:pt x="22" y="42"/>
                  </a:lnTo>
                  <a:lnTo>
                    <a:pt x="26" y="36"/>
                  </a:lnTo>
                  <a:lnTo>
                    <a:pt x="32" y="30"/>
                  </a:lnTo>
                  <a:lnTo>
                    <a:pt x="36" y="26"/>
                  </a:lnTo>
                  <a:lnTo>
                    <a:pt x="44" y="22"/>
                  </a:lnTo>
                  <a:lnTo>
                    <a:pt x="50" y="20"/>
                  </a:lnTo>
                  <a:lnTo>
                    <a:pt x="58" y="20"/>
                  </a:lnTo>
                  <a:lnTo>
                    <a:pt x="58" y="20"/>
                  </a:lnTo>
                  <a:lnTo>
                    <a:pt x="65" y="20"/>
                  </a:lnTo>
                  <a:lnTo>
                    <a:pt x="73" y="22"/>
                  </a:lnTo>
                  <a:lnTo>
                    <a:pt x="79" y="26"/>
                  </a:lnTo>
                  <a:lnTo>
                    <a:pt x="85" y="32"/>
                  </a:lnTo>
                  <a:lnTo>
                    <a:pt x="89" y="36"/>
                  </a:lnTo>
                  <a:lnTo>
                    <a:pt x="93" y="44"/>
                  </a:lnTo>
                  <a:lnTo>
                    <a:pt x="95" y="50"/>
                  </a:lnTo>
                  <a:lnTo>
                    <a:pt x="95" y="58"/>
                  </a:lnTo>
                  <a:lnTo>
                    <a:pt x="95" y="58"/>
                  </a:lnTo>
                  <a:lnTo>
                    <a:pt x="95" y="66"/>
                  </a:lnTo>
                  <a:lnTo>
                    <a:pt x="91" y="74"/>
                  </a:lnTo>
                  <a:lnTo>
                    <a:pt x="89" y="80"/>
                  </a:lnTo>
                  <a:lnTo>
                    <a:pt x="83" y="86"/>
                  </a:lnTo>
                  <a:lnTo>
                    <a:pt x="79" y="90"/>
                  </a:lnTo>
                  <a:lnTo>
                    <a:pt x="71" y="94"/>
                  </a:lnTo>
                  <a:lnTo>
                    <a:pt x="65" y="96"/>
                  </a:lnTo>
                  <a:lnTo>
                    <a:pt x="58" y="96"/>
                  </a:lnTo>
                  <a:lnTo>
                    <a:pt x="58" y="9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56" name="Freeform 1653">
              <a:extLst>
                <a:ext uri="{FF2B5EF4-FFF2-40B4-BE49-F238E27FC236}">
                  <a16:creationId xmlns:a16="http://schemas.microsoft.com/office/drawing/2014/main" id="{46299AB0-29E0-4B8F-893F-6DDE68451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3550" y="6651625"/>
              <a:ext cx="34925" cy="34925"/>
            </a:xfrm>
            <a:custGeom>
              <a:avLst/>
              <a:gdLst>
                <a:gd name="T0" fmla="*/ 22 w 22"/>
                <a:gd name="T1" fmla="*/ 18 h 22"/>
                <a:gd name="T2" fmla="*/ 22 w 22"/>
                <a:gd name="T3" fmla="*/ 18 h 22"/>
                <a:gd name="T4" fmla="*/ 22 w 22"/>
                <a:gd name="T5" fmla="*/ 20 h 22"/>
                <a:gd name="T6" fmla="*/ 18 w 22"/>
                <a:gd name="T7" fmla="*/ 22 h 22"/>
                <a:gd name="T8" fmla="*/ 2 w 22"/>
                <a:gd name="T9" fmla="*/ 22 h 22"/>
                <a:gd name="T10" fmla="*/ 2 w 22"/>
                <a:gd name="T11" fmla="*/ 22 h 22"/>
                <a:gd name="T12" fmla="*/ 0 w 22"/>
                <a:gd name="T13" fmla="*/ 20 h 22"/>
                <a:gd name="T14" fmla="*/ 0 w 22"/>
                <a:gd name="T15" fmla="*/ 18 h 22"/>
                <a:gd name="T16" fmla="*/ 0 w 22"/>
                <a:gd name="T17" fmla="*/ 4 h 22"/>
                <a:gd name="T18" fmla="*/ 0 w 22"/>
                <a:gd name="T19" fmla="*/ 4 h 22"/>
                <a:gd name="T20" fmla="*/ 0 w 22"/>
                <a:gd name="T21" fmla="*/ 0 h 22"/>
                <a:gd name="T22" fmla="*/ 2 w 22"/>
                <a:gd name="T23" fmla="*/ 0 h 22"/>
                <a:gd name="T24" fmla="*/ 20 w 22"/>
                <a:gd name="T25" fmla="*/ 0 h 22"/>
                <a:gd name="T26" fmla="*/ 20 w 22"/>
                <a:gd name="T27" fmla="*/ 0 h 22"/>
                <a:gd name="T28" fmla="*/ 22 w 22"/>
                <a:gd name="T29" fmla="*/ 0 h 22"/>
                <a:gd name="T30" fmla="*/ 22 w 22"/>
                <a:gd name="T31" fmla="*/ 4 h 22"/>
                <a:gd name="T32" fmla="*/ 22 w 22"/>
                <a:gd name="T3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2">
                  <a:moveTo>
                    <a:pt x="22" y="18"/>
                  </a:moveTo>
                  <a:lnTo>
                    <a:pt x="22" y="18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2" y="1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57" name="Freeform 1654">
              <a:extLst>
                <a:ext uri="{FF2B5EF4-FFF2-40B4-BE49-F238E27FC236}">
                  <a16:creationId xmlns:a16="http://schemas.microsoft.com/office/drawing/2014/main" id="{44F1CFF2-140F-4D0C-AD77-F0486A19D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0375" y="6880225"/>
              <a:ext cx="38100" cy="34925"/>
            </a:xfrm>
            <a:custGeom>
              <a:avLst/>
              <a:gdLst>
                <a:gd name="T0" fmla="*/ 24 w 24"/>
                <a:gd name="T1" fmla="*/ 4 h 22"/>
                <a:gd name="T2" fmla="*/ 24 w 24"/>
                <a:gd name="T3" fmla="*/ 4 h 22"/>
                <a:gd name="T4" fmla="*/ 22 w 24"/>
                <a:gd name="T5" fmla="*/ 0 h 22"/>
                <a:gd name="T6" fmla="*/ 20 w 24"/>
                <a:gd name="T7" fmla="*/ 0 h 22"/>
                <a:gd name="T8" fmla="*/ 4 w 24"/>
                <a:gd name="T9" fmla="*/ 0 h 22"/>
                <a:gd name="T10" fmla="*/ 4 w 24"/>
                <a:gd name="T11" fmla="*/ 0 h 22"/>
                <a:gd name="T12" fmla="*/ 2 w 24"/>
                <a:gd name="T13" fmla="*/ 0 h 22"/>
                <a:gd name="T14" fmla="*/ 0 w 24"/>
                <a:gd name="T15" fmla="*/ 4 h 22"/>
                <a:gd name="T16" fmla="*/ 0 w 24"/>
                <a:gd name="T17" fmla="*/ 18 h 22"/>
                <a:gd name="T18" fmla="*/ 0 w 24"/>
                <a:gd name="T19" fmla="*/ 18 h 22"/>
                <a:gd name="T20" fmla="*/ 0 w 24"/>
                <a:gd name="T21" fmla="*/ 20 h 22"/>
                <a:gd name="T22" fmla="*/ 4 w 24"/>
                <a:gd name="T23" fmla="*/ 22 h 22"/>
                <a:gd name="T24" fmla="*/ 20 w 24"/>
                <a:gd name="T25" fmla="*/ 22 h 22"/>
                <a:gd name="T26" fmla="*/ 20 w 24"/>
                <a:gd name="T27" fmla="*/ 22 h 22"/>
                <a:gd name="T28" fmla="*/ 22 w 24"/>
                <a:gd name="T29" fmla="*/ 20 h 22"/>
                <a:gd name="T30" fmla="*/ 22 w 24"/>
                <a:gd name="T31" fmla="*/ 18 h 22"/>
                <a:gd name="T32" fmla="*/ 24 w 24"/>
                <a:gd name="T33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2">
                  <a:moveTo>
                    <a:pt x="24" y="4"/>
                  </a:moveTo>
                  <a:lnTo>
                    <a:pt x="24" y="4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58" name="Freeform 1655">
              <a:extLst>
                <a:ext uri="{FF2B5EF4-FFF2-40B4-BE49-F238E27FC236}">
                  <a16:creationId xmlns:a16="http://schemas.microsoft.com/office/drawing/2014/main" id="{FD40E522-F276-4BFD-B51F-6C8BDDD56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1638" y="6661150"/>
              <a:ext cx="42863" cy="44450"/>
            </a:xfrm>
            <a:custGeom>
              <a:avLst/>
              <a:gdLst>
                <a:gd name="T0" fmla="*/ 27 w 27"/>
                <a:gd name="T1" fmla="*/ 14 h 28"/>
                <a:gd name="T2" fmla="*/ 27 w 27"/>
                <a:gd name="T3" fmla="*/ 14 h 28"/>
                <a:gd name="T4" fmla="*/ 27 w 27"/>
                <a:gd name="T5" fmla="*/ 18 h 28"/>
                <a:gd name="T6" fmla="*/ 27 w 27"/>
                <a:gd name="T7" fmla="*/ 20 h 28"/>
                <a:gd name="T8" fmla="*/ 12 w 27"/>
                <a:gd name="T9" fmla="*/ 28 h 28"/>
                <a:gd name="T10" fmla="*/ 12 w 27"/>
                <a:gd name="T11" fmla="*/ 28 h 28"/>
                <a:gd name="T12" fmla="*/ 10 w 27"/>
                <a:gd name="T13" fmla="*/ 28 h 28"/>
                <a:gd name="T14" fmla="*/ 8 w 27"/>
                <a:gd name="T15" fmla="*/ 26 h 28"/>
                <a:gd name="T16" fmla="*/ 2 w 27"/>
                <a:gd name="T17" fmla="*/ 14 h 28"/>
                <a:gd name="T18" fmla="*/ 2 w 27"/>
                <a:gd name="T19" fmla="*/ 14 h 28"/>
                <a:gd name="T20" fmla="*/ 0 w 27"/>
                <a:gd name="T21" fmla="*/ 10 h 28"/>
                <a:gd name="T22" fmla="*/ 2 w 27"/>
                <a:gd name="T23" fmla="*/ 8 h 28"/>
                <a:gd name="T24" fmla="*/ 15 w 27"/>
                <a:gd name="T25" fmla="*/ 0 h 28"/>
                <a:gd name="T26" fmla="*/ 15 w 27"/>
                <a:gd name="T27" fmla="*/ 0 h 28"/>
                <a:gd name="T28" fmla="*/ 17 w 27"/>
                <a:gd name="T29" fmla="*/ 0 h 28"/>
                <a:gd name="T30" fmla="*/ 21 w 27"/>
                <a:gd name="T31" fmla="*/ 2 h 28"/>
                <a:gd name="T32" fmla="*/ 27 w 27"/>
                <a:gd name="T3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8">
                  <a:moveTo>
                    <a:pt x="27" y="14"/>
                  </a:moveTo>
                  <a:lnTo>
                    <a:pt x="27" y="14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8" y="2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8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1" y="2"/>
                  </a:lnTo>
                  <a:lnTo>
                    <a:pt x="27" y="1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59" name="Freeform 1656">
              <a:extLst>
                <a:ext uri="{FF2B5EF4-FFF2-40B4-BE49-F238E27FC236}">
                  <a16:creationId xmlns:a16="http://schemas.microsoft.com/office/drawing/2014/main" id="{3A9CE02E-9202-4AAB-BA9B-9A3AAF776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64350" y="6861175"/>
              <a:ext cx="44450" cy="41275"/>
            </a:xfrm>
            <a:custGeom>
              <a:avLst/>
              <a:gdLst>
                <a:gd name="T0" fmla="*/ 20 w 28"/>
                <a:gd name="T1" fmla="*/ 2 h 26"/>
                <a:gd name="T2" fmla="*/ 20 w 28"/>
                <a:gd name="T3" fmla="*/ 2 h 26"/>
                <a:gd name="T4" fmla="*/ 18 w 28"/>
                <a:gd name="T5" fmla="*/ 0 h 26"/>
                <a:gd name="T6" fmla="*/ 16 w 28"/>
                <a:gd name="T7" fmla="*/ 0 h 26"/>
                <a:gd name="T8" fmla="*/ 2 w 28"/>
                <a:gd name="T9" fmla="*/ 8 h 26"/>
                <a:gd name="T10" fmla="*/ 2 w 28"/>
                <a:gd name="T11" fmla="*/ 8 h 26"/>
                <a:gd name="T12" fmla="*/ 0 w 28"/>
                <a:gd name="T13" fmla="*/ 10 h 26"/>
                <a:gd name="T14" fmla="*/ 0 w 28"/>
                <a:gd name="T15" fmla="*/ 14 h 26"/>
                <a:gd name="T16" fmla="*/ 6 w 28"/>
                <a:gd name="T17" fmla="*/ 24 h 26"/>
                <a:gd name="T18" fmla="*/ 6 w 28"/>
                <a:gd name="T19" fmla="*/ 24 h 26"/>
                <a:gd name="T20" fmla="*/ 10 w 28"/>
                <a:gd name="T21" fmla="*/ 26 h 26"/>
                <a:gd name="T22" fmla="*/ 12 w 28"/>
                <a:gd name="T23" fmla="*/ 26 h 26"/>
                <a:gd name="T24" fmla="*/ 26 w 28"/>
                <a:gd name="T25" fmla="*/ 18 h 26"/>
                <a:gd name="T26" fmla="*/ 26 w 28"/>
                <a:gd name="T27" fmla="*/ 18 h 26"/>
                <a:gd name="T28" fmla="*/ 28 w 28"/>
                <a:gd name="T29" fmla="*/ 16 h 26"/>
                <a:gd name="T30" fmla="*/ 26 w 28"/>
                <a:gd name="T31" fmla="*/ 14 h 26"/>
                <a:gd name="T32" fmla="*/ 20 w 28"/>
                <a:gd name="T33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6">
                  <a:moveTo>
                    <a:pt x="20" y="2"/>
                  </a:move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26" y="14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60" name="Freeform 1657">
              <a:extLst>
                <a:ext uri="{FF2B5EF4-FFF2-40B4-BE49-F238E27FC236}">
                  <a16:creationId xmlns:a16="http://schemas.microsoft.com/office/drawing/2014/main" id="{670ED540-A06D-403A-BA6A-7927AED29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0363" y="6702425"/>
              <a:ext cx="44450" cy="44450"/>
            </a:xfrm>
            <a:custGeom>
              <a:avLst/>
              <a:gdLst>
                <a:gd name="T0" fmla="*/ 26 w 28"/>
                <a:gd name="T1" fmla="*/ 8 h 28"/>
                <a:gd name="T2" fmla="*/ 26 w 28"/>
                <a:gd name="T3" fmla="*/ 8 h 28"/>
                <a:gd name="T4" fmla="*/ 28 w 28"/>
                <a:gd name="T5" fmla="*/ 10 h 28"/>
                <a:gd name="T6" fmla="*/ 28 w 28"/>
                <a:gd name="T7" fmla="*/ 12 h 28"/>
                <a:gd name="T8" fmla="*/ 20 w 28"/>
                <a:gd name="T9" fmla="*/ 26 h 28"/>
                <a:gd name="T10" fmla="*/ 20 w 28"/>
                <a:gd name="T11" fmla="*/ 26 h 28"/>
                <a:gd name="T12" fmla="*/ 16 w 28"/>
                <a:gd name="T13" fmla="*/ 28 h 28"/>
                <a:gd name="T14" fmla="*/ 14 w 28"/>
                <a:gd name="T15" fmla="*/ 28 h 28"/>
                <a:gd name="T16" fmla="*/ 2 w 28"/>
                <a:gd name="T17" fmla="*/ 20 h 28"/>
                <a:gd name="T18" fmla="*/ 2 w 28"/>
                <a:gd name="T19" fmla="*/ 20 h 28"/>
                <a:gd name="T20" fmla="*/ 0 w 28"/>
                <a:gd name="T21" fmla="*/ 18 h 28"/>
                <a:gd name="T22" fmla="*/ 0 w 28"/>
                <a:gd name="T23" fmla="*/ 16 h 28"/>
                <a:gd name="T24" fmla="*/ 8 w 28"/>
                <a:gd name="T25" fmla="*/ 2 h 28"/>
                <a:gd name="T26" fmla="*/ 8 w 28"/>
                <a:gd name="T27" fmla="*/ 2 h 28"/>
                <a:gd name="T28" fmla="*/ 10 w 28"/>
                <a:gd name="T29" fmla="*/ 0 h 28"/>
                <a:gd name="T30" fmla="*/ 14 w 28"/>
                <a:gd name="T31" fmla="*/ 0 h 28"/>
                <a:gd name="T32" fmla="*/ 26 w 28"/>
                <a:gd name="T33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8">
                  <a:moveTo>
                    <a:pt x="26" y="8"/>
                  </a:moveTo>
                  <a:lnTo>
                    <a:pt x="26" y="8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4" y="2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61" name="Freeform 1658">
              <a:extLst>
                <a:ext uri="{FF2B5EF4-FFF2-40B4-BE49-F238E27FC236}">
                  <a16:creationId xmlns:a16="http://schemas.microsoft.com/office/drawing/2014/main" id="{B2CF7CB9-491D-4C04-929B-27B432155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5625" y="6816725"/>
              <a:ext cx="42863" cy="47625"/>
            </a:xfrm>
            <a:custGeom>
              <a:avLst/>
              <a:gdLst>
                <a:gd name="T0" fmla="*/ 14 w 27"/>
                <a:gd name="T1" fmla="*/ 2 h 30"/>
                <a:gd name="T2" fmla="*/ 14 w 27"/>
                <a:gd name="T3" fmla="*/ 2 h 30"/>
                <a:gd name="T4" fmla="*/ 12 w 27"/>
                <a:gd name="T5" fmla="*/ 0 h 30"/>
                <a:gd name="T6" fmla="*/ 10 w 27"/>
                <a:gd name="T7" fmla="*/ 2 h 30"/>
                <a:gd name="T8" fmla="*/ 0 w 27"/>
                <a:gd name="T9" fmla="*/ 16 h 30"/>
                <a:gd name="T10" fmla="*/ 0 w 27"/>
                <a:gd name="T11" fmla="*/ 16 h 30"/>
                <a:gd name="T12" fmla="*/ 0 w 27"/>
                <a:gd name="T13" fmla="*/ 20 h 30"/>
                <a:gd name="T14" fmla="*/ 2 w 27"/>
                <a:gd name="T15" fmla="*/ 22 h 30"/>
                <a:gd name="T16" fmla="*/ 14 w 27"/>
                <a:gd name="T17" fmla="*/ 28 h 30"/>
                <a:gd name="T18" fmla="*/ 14 w 27"/>
                <a:gd name="T19" fmla="*/ 28 h 30"/>
                <a:gd name="T20" fmla="*/ 18 w 27"/>
                <a:gd name="T21" fmla="*/ 30 h 30"/>
                <a:gd name="T22" fmla="*/ 20 w 27"/>
                <a:gd name="T23" fmla="*/ 28 h 30"/>
                <a:gd name="T24" fmla="*/ 27 w 27"/>
                <a:gd name="T25" fmla="*/ 14 h 30"/>
                <a:gd name="T26" fmla="*/ 27 w 27"/>
                <a:gd name="T27" fmla="*/ 14 h 30"/>
                <a:gd name="T28" fmla="*/ 27 w 27"/>
                <a:gd name="T29" fmla="*/ 10 h 30"/>
                <a:gd name="T30" fmla="*/ 25 w 27"/>
                <a:gd name="T31" fmla="*/ 8 h 30"/>
                <a:gd name="T32" fmla="*/ 14 w 27"/>
                <a:gd name="T33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30">
                  <a:moveTo>
                    <a:pt x="14" y="2"/>
                  </a:moveTo>
                  <a:lnTo>
                    <a:pt x="14" y="2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0"/>
                  </a:lnTo>
                  <a:lnTo>
                    <a:pt x="25" y="8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62" name="Freeform 1659">
              <a:extLst>
                <a:ext uri="{FF2B5EF4-FFF2-40B4-BE49-F238E27FC236}">
                  <a16:creationId xmlns:a16="http://schemas.microsoft.com/office/drawing/2014/main" id="{FFB493FB-65E0-4F61-BC16-7DEB8035C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7663" y="6762750"/>
              <a:ext cx="38100" cy="38100"/>
            </a:xfrm>
            <a:custGeom>
              <a:avLst/>
              <a:gdLst>
                <a:gd name="T0" fmla="*/ 18 w 24"/>
                <a:gd name="T1" fmla="*/ 0 h 24"/>
                <a:gd name="T2" fmla="*/ 18 w 24"/>
                <a:gd name="T3" fmla="*/ 0 h 24"/>
                <a:gd name="T4" fmla="*/ 22 w 24"/>
                <a:gd name="T5" fmla="*/ 2 h 24"/>
                <a:gd name="T6" fmla="*/ 24 w 24"/>
                <a:gd name="T7" fmla="*/ 4 h 24"/>
                <a:gd name="T8" fmla="*/ 22 w 24"/>
                <a:gd name="T9" fmla="*/ 20 h 24"/>
                <a:gd name="T10" fmla="*/ 22 w 24"/>
                <a:gd name="T11" fmla="*/ 20 h 24"/>
                <a:gd name="T12" fmla="*/ 22 w 24"/>
                <a:gd name="T13" fmla="*/ 22 h 24"/>
                <a:gd name="T14" fmla="*/ 18 w 24"/>
                <a:gd name="T15" fmla="*/ 24 h 24"/>
                <a:gd name="T16" fmla="*/ 6 w 24"/>
                <a:gd name="T17" fmla="*/ 24 h 24"/>
                <a:gd name="T18" fmla="*/ 6 w 24"/>
                <a:gd name="T19" fmla="*/ 24 h 24"/>
                <a:gd name="T20" fmla="*/ 2 w 24"/>
                <a:gd name="T21" fmla="*/ 22 h 24"/>
                <a:gd name="T22" fmla="*/ 0 w 24"/>
                <a:gd name="T23" fmla="*/ 20 h 24"/>
                <a:gd name="T24" fmla="*/ 2 w 24"/>
                <a:gd name="T25" fmla="*/ 4 h 24"/>
                <a:gd name="T26" fmla="*/ 2 w 24"/>
                <a:gd name="T27" fmla="*/ 4 h 24"/>
                <a:gd name="T28" fmla="*/ 2 w 24"/>
                <a:gd name="T29" fmla="*/ 2 h 24"/>
                <a:gd name="T30" fmla="*/ 6 w 24"/>
                <a:gd name="T31" fmla="*/ 0 h 24"/>
                <a:gd name="T32" fmla="*/ 18 w 24"/>
                <a:gd name="T3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4">
                  <a:moveTo>
                    <a:pt x="18" y="0"/>
                  </a:moveTo>
                  <a:lnTo>
                    <a:pt x="18" y="0"/>
                  </a:lnTo>
                  <a:lnTo>
                    <a:pt x="22" y="2"/>
                  </a:lnTo>
                  <a:lnTo>
                    <a:pt x="24" y="4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2"/>
                  </a:lnTo>
                  <a:lnTo>
                    <a:pt x="18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63" name="Freeform 1660">
              <a:extLst>
                <a:ext uri="{FF2B5EF4-FFF2-40B4-BE49-F238E27FC236}">
                  <a16:creationId xmlns:a16="http://schemas.microsoft.com/office/drawing/2014/main" id="{19F38317-A2AE-4A4A-A53B-68B15AE01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7850" y="6765925"/>
              <a:ext cx="33338" cy="34925"/>
            </a:xfrm>
            <a:custGeom>
              <a:avLst/>
              <a:gdLst>
                <a:gd name="T0" fmla="*/ 4 w 21"/>
                <a:gd name="T1" fmla="*/ 0 h 22"/>
                <a:gd name="T2" fmla="*/ 4 w 21"/>
                <a:gd name="T3" fmla="*/ 0 h 22"/>
                <a:gd name="T4" fmla="*/ 0 w 21"/>
                <a:gd name="T5" fmla="*/ 0 h 22"/>
                <a:gd name="T6" fmla="*/ 0 w 21"/>
                <a:gd name="T7" fmla="*/ 2 h 22"/>
                <a:gd name="T8" fmla="*/ 0 w 21"/>
                <a:gd name="T9" fmla="*/ 20 h 22"/>
                <a:gd name="T10" fmla="*/ 0 w 21"/>
                <a:gd name="T11" fmla="*/ 20 h 22"/>
                <a:gd name="T12" fmla="*/ 0 w 21"/>
                <a:gd name="T13" fmla="*/ 22 h 22"/>
                <a:gd name="T14" fmla="*/ 4 w 21"/>
                <a:gd name="T15" fmla="*/ 22 h 22"/>
                <a:gd name="T16" fmla="*/ 15 w 21"/>
                <a:gd name="T17" fmla="*/ 22 h 22"/>
                <a:gd name="T18" fmla="*/ 15 w 21"/>
                <a:gd name="T19" fmla="*/ 22 h 22"/>
                <a:gd name="T20" fmla="*/ 19 w 21"/>
                <a:gd name="T21" fmla="*/ 22 h 22"/>
                <a:gd name="T22" fmla="*/ 21 w 21"/>
                <a:gd name="T23" fmla="*/ 20 h 22"/>
                <a:gd name="T24" fmla="*/ 21 w 21"/>
                <a:gd name="T25" fmla="*/ 2 h 22"/>
                <a:gd name="T26" fmla="*/ 21 w 21"/>
                <a:gd name="T27" fmla="*/ 2 h 22"/>
                <a:gd name="T28" fmla="*/ 19 w 21"/>
                <a:gd name="T29" fmla="*/ 0 h 22"/>
                <a:gd name="T30" fmla="*/ 17 w 21"/>
                <a:gd name="T31" fmla="*/ 0 h 22"/>
                <a:gd name="T32" fmla="*/ 4 w 21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2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9" y="22"/>
                  </a:lnTo>
                  <a:lnTo>
                    <a:pt x="21" y="20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64" name="Freeform 1661">
              <a:extLst>
                <a:ext uri="{FF2B5EF4-FFF2-40B4-BE49-F238E27FC236}">
                  <a16:creationId xmlns:a16="http://schemas.microsoft.com/office/drawing/2014/main" id="{BE10A803-435C-408C-8446-6363725A5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0363" y="6816725"/>
              <a:ext cx="44450" cy="44450"/>
            </a:xfrm>
            <a:custGeom>
              <a:avLst/>
              <a:gdLst>
                <a:gd name="T0" fmla="*/ 14 w 28"/>
                <a:gd name="T1" fmla="*/ 0 h 28"/>
                <a:gd name="T2" fmla="*/ 14 w 28"/>
                <a:gd name="T3" fmla="*/ 0 h 28"/>
                <a:gd name="T4" fmla="*/ 16 w 28"/>
                <a:gd name="T5" fmla="*/ 0 h 28"/>
                <a:gd name="T6" fmla="*/ 18 w 28"/>
                <a:gd name="T7" fmla="*/ 2 h 28"/>
                <a:gd name="T8" fmla="*/ 28 w 28"/>
                <a:gd name="T9" fmla="*/ 16 h 28"/>
                <a:gd name="T10" fmla="*/ 28 w 28"/>
                <a:gd name="T11" fmla="*/ 16 h 28"/>
                <a:gd name="T12" fmla="*/ 28 w 28"/>
                <a:gd name="T13" fmla="*/ 18 h 28"/>
                <a:gd name="T14" fmla="*/ 24 w 28"/>
                <a:gd name="T15" fmla="*/ 20 h 28"/>
                <a:gd name="T16" fmla="*/ 14 w 28"/>
                <a:gd name="T17" fmla="*/ 28 h 28"/>
                <a:gd name="T18" fmla="*/ 14 w 28"/>
                <a:gd name="T19" fmla="*/ 28 h 28"/>
                <a:gd name="T20" fmla="*/ 10 w 28"/>
                <a:gd name="T21" fmla="*/ 28 h 28"/>
                <a:gd name="T22" fmla="*/ 8 w 28"/>
                <a:gd name="T23" fmla="*/ 26 h 28"/>
                <a:gd name="T24" fmla="*/ 0 w 28"/>
                <a:gd name="T25" fmla="*/ 12 h 28"/>
                <a:gd name="T26" fmla="*/ 0 w 28"/>
                <a:gd name="T27" fmla="*/ 12 h 28"/>
                <a:gd name="T28" fmla="*/ 0 w 28"/>
                <a:gd name="T29" fmla="*/ 10 h 28"/>
                <a:gd name="T30" fmla="*/ 2 w 28"/>
                <a:gd name="T31" fmla="*/ 8 h 28"/>
                <a:gd name="T32" fmla="*/ 14 w 28"/>
                <a:gd name="T3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lnTo>
                    <a:pt x="14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8" y="18"/>
                  </a:lnTo>
                  <a:lnTo>
                    <a:pt x="24" y="20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8" y="2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65" name="Freeform 1662">
              <a:extLst>
                <a:ext uri="{FF2B5EF4-FFF2-40B4-BE49-F238E27FC236}">
                  <a16:creationId xmlns:a16="http://schemas.microsoft.com/office/drawing/2014/main" id="{FDD68173-4799-4011-9DFF-0F4175388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8800" y="6702425"/>
              <a:ext cx="39688" cy="44450"/>
            </a:xfrm>
            <a:custGeom>
              <a:avLst/>
              <a:gdLst>
                <a:gd name="T0" fmla="*/ 2 w 25"/>
                <a:gd name="T1" fmla="*/ 8 h 28"/>
                <a:gd name="T2" fmla="*/ 2 w 25"/>
                <a:gd name="T3" fmla="*/ 8 h 28"/>
                <a:gd name="T4" fmla="*/ 0 w 25"/>
                <a:gd name="T5" fmla="*/ 10 h 28"/>
                <a:gd name="T6" fmla="*/ 0 w 25"/>
                <a:gd name="T7" fmla="*/ 14 h 28"/>
                <a:gd name="T8" fmla="*/ 8 w 25"/>
                <a:gd name="T9" fmla="*/ 28 h 28"/>
                <a:gd name="T10" fmla="*/ 8 w 25"/>
                <a:gd name="T11" fmla="*/ 28 h 28"/>
                <a:gd name="T12" fmla="*/ 10 w 25"/>
                <a:gd name="T13" fmla="*/ 28 h 28"/>
                <a:gd name="T14" fmla="*/ 12 w 25"/>
                <a:gd name="T15" fmla="*/ 28 h 28"/>
                <a:gd name="T16" fmla="*/ 23 w 25"/>
                <a:gd name="T17" fmla="*/ 22 h 28"/>
                <a:gd name="T18" fmla="*/ 23 w 25"/>
                <a:gd name="T19" fmla="*/ 22 h 28"/>
                <a:gd name="T20" fmla="*/ 25 w 25"/>
                <a:gd name="T21" fmla="*/ 20 h 28"/>
                <a:gd name="T22" fmla="*/ 25 w 25"/>
                <a:gd name="T23" fmla="*/ 16 h 28"/>
                <a:gd name="T24" fmla="*/ 18 w 25"/>
                <a:gd name="T25" fmla="*/ 2 h 28"/>
                <a:gd name="T26" fmla="*/ 18 w 25"/>
                <a:gd name="T27" fmla="*/ 2 h 28"/>
                <a:gd name="T28" fmla="*/ 16 w 25"/>
                <a:gd name="T29" fmla="*/ 0 h 28"/>
                <a:gd name="T30" fmla="*/ 14 w 25"/>
                <a:gd name="T31" fmla="*/ 2 h 28"/>
                <a:gd name="T32" fmla="*/ 2 w 25"/>
                <a:gd name="T33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28">
                  <a:moveTo>
                    <a:pt x="2" y="8"/>
                  </a:move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2" y="28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5" y="20"/>
                  </a:lnTo>
                  <a:lnTo>
                    <a:pt x="25" y="1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66" name="Freeform 1663">
              <a:extLst>
                <a:ext uri="{FF2B5EF4-FFF2-40B4-BE49-F238E27FC236}">
                  <a16:creationId xmlns:a16="http://schemas.microsoft.com/office/drawing/2014/main" id="{08E65759-8EC1-47DE-9D52-86B6B71B3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1638" y="6858000"/>
              <a:ext cx="42863" cy="44450"/>
            </a:xfrm>
            <a:custGeom>
              <a:avLst/>
              <a:gdLst>
                <a:gd name="T0" fmla="*/ 8 w 27"/>
                <a:gd name="T1" fmla="*/ 4 h 28"/>
                <a:gd name="T2" fmla="*/ 8 w 27"/>
                <a:gd name="T3" fmla="*/ 4 h 28"/>
                <a:gd name="T4" fmla="*/ 10 w 27"/>
                <a:gd name="T5" fmla="*/ 0 h 28"/>
                <a:gd name="T6" fmla="*/ 12 w 27"/>
                <a:gd name="T7" fmla="*/ 0 h 28"/>
                <a:gd name="T8" fmla="*/ 25 w 27"/>
                <a:gd name="T9" fmla="*/ 10 h 28"/>
                <a:gd name="T10" fmla="*/ 25 w 27"/>
                <a:gd name="T11" fmla="*/ 10 h 28"/>
                <a:gd name="T12" fmla="*/ 27 w 27"/>
                <a:gd name="T13" fmla="*/ 12 h 28"/>
                <a:gd name="T14" fmla="*/ 25 w 27"/>
                <a:gd name="T15" fmla="*/ 14 h 28"/>
                <a:gd name="T16" fmla="*/ 19 w 27"/>
                <a:gd name="T17" fmla="*/ 26 h 28"/>
                <a:gd name="T18" fmla="*/ 19 w 27"/>
                <a:gd name="T19" fmla="*/ 26 h 28"/>
                <a:gd name="T20" fmla="*/ 17 w 27"/>
                <a:gd name="T21" fmla="*/ 28 h 28"/>
                <a:gd name="T22" fmla="*/ 15 w 27"/>
                <a:gd name="T23" fmla="*/ 28 h 28"/>
                <a:gd name="T24" fmla="*/ 0 w 27"/>
                <a:gd name="T25" fmla="*/ 20 h 28"/>
                <a:gd name="T26" fmla="*/ 0 w 27"/>
                <a:gd name="T27" fmla="*/ 20 h 28"/>
                <a:gd name="T28" fmla="*/ 0 w 27"/>
                <a:gd name="T29" fmla="*/ 18 h 28"/>
                <a:gd name="T30" fmla="*/ 0 w 27"/>
                <a:gd name="T31" fmla="*/ 14 h 28"/>
                <a:gd name="T32" fmla="*/ 8 w 27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8">
                  <a:moveTo>
                    <a:pt x="8" y="4"/>
                  </a:moveTo>
                  <a:lnTo>
                    <a:pt x="8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12"/>
                  </a:lnTo>
                  <a:lnTo>
                    <a:pt x="25" y="14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7" y="28"/>
                  </a:lnTo>
                  <a:lnTo>
                    <a:pt x="15" y="2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67" name="Freeform 1664">
              <a:extLst>
                <a:ext uri="{FF2B5EF4-FFF2-40B4-BE49-F238E27FC236}">
                  <a16:creationId xmlns:a16="http://schemas.microsoft.com/office/drawing/2014/main" id="{ED3C918E-BB01-4F05-B6F7-80D7113D3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64350" y="6661150"/>
              <a:ext cx="44450" cy="44450"/>
            </a:xfrm>
            <a:custGeom>
              <a:avLst/>
              <a:gdLst>
                <a:gd name="T0" fmla="*/ 2 w 28"/>
                <a:gd name="T1" fmla="*/ 14 h 28"/>
                <a:gd name="T2" fmla="*/ 2 w 28"/>
                <a:gd name="T3" fmla="*/ 14 h 28"/>
                <a:gd name="T4" fmla="*/ 0 w 28"/>
                <a:gd name="T5" fmla="*/ 18 h 28"/>
                <a:gd name="T6" fmla="*/ 2 w 28"/>
                <a:gd name="T7" fmla="*/ 20 h 28"/>
                <a:gd name="T8" fmla="*/ 16 w 28"/>
                <a:gd name="T9" fmla="*/ 28 h 28"/>
                <a:gd name="T10" fmla="*/ 16 w 28"/>
                <a:gd name="T11" fmla="*/ 28 h 28"/>
                <a:gd name="T12" fmla="*/ 18 w 28"/>
                <a:gd name="T13" fmla="*/ 28 h 28"/>
                <a:gd name="T14" fmla="*/ 22 w 28"/>
                <a:gd name="T15" fmla="*/ 26 h 28"/>
                <a:gd name="T16" fmla="*/ 28 w 28"/>
                <a:gd name="T17" fmla="*/ 14 h 28"/>
                <a:gd name="T18" fmla="*/ 28 w 28"/>
                <a:gd name="T19" fmla="*/ 14 h 28"/>
                <a:gd name="T20" fmla="*/ 28 w 28"/>
                <a:gd name="T21" fmla="*/ 12 h 28"/>
                <a:gd name="T22" fmla="*/ 28 w 28"/>
                <a:gd name="T23" fmla="*/ 10 h 28"/>
                <a:gd name="T24" fmla="*/ 14 w 28"/>
                <a:gd name="T25" fmla="*/ 0 h 28"/>
                <a:gd name="T26" fmla="*/ 14 w 28"/>
                <a:gd name="T27" fmla="*/ 0 h 28"/>
                <a:gd name="T28" fmla="*/ 10 w 28"/>
                <a:gd name="T29" fmla="*/ 0 h 28"/>
                <a:gd name="T30" fmla="*/ 8 w 28"/>
                <a:gd name="T31" fmla="*/ 2 h 28"/>
                <a:gd name="T32" fmla="*/ 2 w 28"/>
                <a:gd name="T3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8">
                  <a:moveTo>
                    <a:pt x="2" y="14"/>
                  </a:moveTo>
                  <a:lnTo>
                    <a:pt x="2" y="14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12"/>
                  </a:lnTo>
                  <a:lnTo>
                    <a:pt x="28" y="1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68" name="Freeform 1665">
              <a:extLst>
                <a:ext uri="{FF2B5EF4-FFF2-40B4-BE49-F238E27FC236}">
                  <a16:creationId xmlns:a16="http://schemas.microsoft.com/office/drawing/2014/main" id="{BD21DEEF-0CE9-45D3-85C6-949465A5DE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19888" y="6670675"/>
              <a:ext cx="220663" cy="222250"/>
            </a:xfrm>
            <a:custGeom>
              <a:avLst/>
              <a:gdLst>
                <a:gd name="T0" fmla="*/ 69 w 139"/>
                <a:gd name="T1" fmla="*/ 0 h 140"/>
                <a:gd name="T2" fmla="*/ 43 w 139"/>
                <a:gd name="T3" fmla="*/ 6 h 140"/>
                <a:gd name="T4" fmla="*/ 20 w 139"/>
                <a:gd name="T5" fmla="*/ 20 h 140"/>
                <a:gd name="T6" fmla="*/ 6 w 139"/>
                <a:gd name="T7" fmla="*/ 42 h 140"/>
                <a:gd name="T8" fmla="*/ 0 w 139"/>
                <a:gd name="T9" fmla="*/ 70 h 140"/>
                <a:gd name="T10" fmla="*/ 2 w 139"/>
                <a:gd name="T11" fmla="*/ 84 h 140"/>
                <a:gd name="T12" fmla="*/ 12 w 139"/>
                <a:gd name="T13" fmla="*/ 110 h 140"/>
                <a:gd name="T14" fmla="*/ 30 w 139"/>
                <a:gd name="T15" fmla="*/ 128 h 140"/>
                <a:gd name="T16" fmla="*/ 55 w 139"/>
                <a:gd name="T17" fmla="*/ 140 h 140"/>
                <a:gd name="T18" fmla="*/ 69 w 139"/>
                <a:gd name="T19" fmla="*/ 140 h 140"/>
                <a:gd name="T20" fmla="*/ 95 w 139"/>
                <a:gd name="T21" fmla="*/ 136 h 140"/>
                <a:gd name="T22" fmla="*/ 119 w 139"/>
                <a:gd name="T23" fmla="*/ 120 h 140"/>
                <a:gd name="T24" fmla="*/ 133 w 139"/>
                <a:gd name="T25" fmla="*/ 98 h 140"/>
                <a:gd name="T26" fmla="*/ 139 w 139"/>
                <a:gd name="T27" fmla="*/ 72 h 140"/>
                <a:gd name="T28" fmla="*/ 139 w 139"/>
                <a:gd name="T29" fmla="*/ 56 h 140"/>
                <a:gd name="T30" fmla="*/ 127 w 139"/>
                <a:gd name="T31" fmla="*/ 32 h 140"/>
                <a:gd name="T32" fmla="*/ 109 w 139"/>
                <a:gd name="T33" fmla="*/ 12 h 140"/>
                <a:gd name="T34" fmla="*/ 83 w 139"/>
                <a:gd name="T35" fmla="*/ 2 h 140"/>
                <a:gd name="T36" fmla="*/ 69 w 139"/>
                <a:gd name="T37" fmla="*/ 0 h 140"/>
                <a:gd name="T38" fmla="*/ 69 w 139"/>
                <a:gd name="T39" fmla="*/ 116 h 140"/>
                <a:gd name="T40" fmla="*/ 51 w 139"/>
                <a:gd name="T41" fmla="*/ 112 h 140"/>
                <a:gd name="T42" fmla="*/ 37 w 139"/>
                <a:gd name="T43" fmla="*/ 102 h 140"/>
                <a:gd name="T44" fmla="*/ 28 w 139"/>
                <a:gd name="T45" fmla="*/ 88 h 140"/>
                <a:gd name="T46" fmla="*/ 24 w 139"/>
                <a:gd name="T47" fmla="*/ 70 h 140"/>
                <a:gd name="T48" fmla="*/ 24 w 139"/>
                <a:gd name="T49" fmla="*/ 60 h 140"/>
                <a:gd name="T50" fmla="*/ 32 w 139"/>
                <a:gd name="T51" fmla="*/ 44 h 140"/>
                <a:gd name="T52" fmla="*/ 43 w 139"/>
                <a:gd name="T53" fmla="*/ 32 h 140"/>
                <a:gd name="T54" fmla="*/ 61 w 139"/>
                <a:gd name="T55" fmla="*/ 26 h 140"/>
                <a:gd name="T56" fmla="*/ 69 w 139"/>
                <a:gd name="T57" fmla="*/ 24 h 140"/>
                <a:gd name="T58" fmla="*/ 87 w 139"/>
                <a:gd name="T59" fmla="*/ 28 h 140"/>
                <a:gd name="T60" fmla="*/ 103 w 139"/>
                <a:gd name="T61" fmla="*/ 38 h 140"/>
                <a:gd name="T62" fmla="*/ 111 w 139"/>
                <a:gd name="T63" fmla="*/ 52 h 140"/>
                <a:gd name="T64" fmla="*/ 115 w 139"/>
                <a:gd name="T65" fmla="*/ 70 h 140"/>
                <a:gd name="T66" fmla="*/ 115 w 139"/>
                <a:gd name="T67" fmla="*/ 80 h 140"/>
                <a:gd name="T68" fmla="*/ 107 w 139"/>
                <a:gd name="T69" fmla="*/ 96 h 140"/>
                <a:gd name="T70" fmla="*/ 95 w 139"/>
                <a:gd name="T71" fmla="*/ 110 h 140"/>
                <a:gd name="T72" fmla="*/ 79 w 139"/>
                <a:gd name="T73" fmla="*/ 116 h 140"/>
                <a:gd name="T74" fmla="*/ 69 w 139"/>
                <a:gd name="T75" fmla="*/ 11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9" h="140">
                  <a:moveTo>
                    <a:pt x="69" y="0"/>
                  </a:moveTo>
                  <a:lnTo>
                    <a:pt x="69" y="0"/>
                  </a:lnTo>
                  <a:lnTo>
                    <a:pt x="55" y="2"/>
                  </a:lnTo>
                  <a:lnTo>
                    <a:pt x="43" y="6"/>
                  </a:lnTo>
                  <a:lnTo>
                    <a:pt x="32" y="12"/>
                  </a:lnTo>
                  <a:lnTo>
                    <a:pt x="20" y="20"/>
                  </a:lnTo>
                  <a:lnTo>
                    <a:pt x="12" y="30"/>
                  </a:lnTo>
                  <a:lnTo>
                    <a:pt x="6" y="42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84"/>
                  </a:lnTo>
                  <a:lnTo>
                    <a:pt x="6" y="98"/>
                  </a:lnTo>
                  <a:lnTo>
                    <a:pt x="12" y="110"/>
                  </a:lnTo>
                  <a:lnTo>
                    <a:pt x="20" y="120"/>
                  </a:lnTo>
                  <a:lnTo>
                    <a:pt x="30" y="128"/>
                  </a:lnTo>
                  <a:lnTo>
                    <a:pt x="41" y="134"/>
                  </a:lnTo>
                  <a:lnTo>
                    <a:pt x="55" y="140"/>
                  </a:lnTo>
                  <a:lnTo>
                    <a:pt x="69" y="140"/>
                  </a:lnTo>
                  <a:lnTo>
                    <a:pt x="69" y="140"/>
                  </a:lnTo>
                  <a:lnTo>
                    <a:pt x="83" y="140"/>
                  </a:lnTo>
                  <a:lnTo>
                    <a:pt x="95" y="136"/>
                  </a:lnTo>
                  <a:lnTo>
                    <a:pt x="107" y="130"/>
                  </a:lnTo>
                  <a:lnTo>
                    <a:pt x="119" y="120"/>
                  </a:lnTo>
                  <a:lnTo>
                    <a:pt x="127" y="110"/>
                  </a:lnTo>
                  <a:lnTo>
                    <a:pt x="133" y="98"/>
                  </a:lnTo>
                  <a:lnTo>
                    <a:pt x="137" y="86"/>
                  </a:lnTo>
                  <a:lnTo>
                    <a:pt x="139" y="72"/>
                  </a:lnTo>
                  <a:lnTo>
                    <a:pt x="139" y="72"/>
                  </a:lnTo>
                  <a:lnTo>
                    <a:pt x="139" y="56"/>
                  </a:lnTo>
                  <a:lnTo>
                    <a:pt x="135" y="44"/>
                  </a:lnTo>
                  <a:lnTo>
                    <a:pt x="127" y="32"/>
                  </a:lnTo>
                  <a:lnTo>
                    <a:pt x="119" y="22"/>
                  </a:lnTo>
                  <a:lnTo>
                    <a:pt x="109" y="12"/>
                  </a:lnTo>
                  <a:lnTo>
                    <a:pt x="97" y="6"/>
                  </a:lnTo>
                  <a:lnTo>
                    <a:pt x="83" y="2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69" y="116"/>
                  </a:moveTo>
                  <a:lnTo>
                    <a:pt x="69" y="116"/>
                  </a:lnTo>
                  <a:lnTo>
                    <a:pt x="59" y="116"/>
                  </a:lnTo>
                  <a:lnTo>
                    <a:pt x="51" y="112"/>
                  </a:lnTo>
                  <a:lnTo>
                    <a:pt x="43" y="108"/>
                  </a:lnTo>
                  <a:lnTo>
                    <a:pt x="37" y="102"/>
                  </a:lnTo>
                  <a:lnTo>
                    <a:pt x="32" y="96"/>
                  </a:lnTo>
                  <a:lnTo>
                    <a:pt x="28" y="88"/>
                  </a:lnTo>
                  <a:lnTo>
                    <a:pt x="24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24" y="60"/>
                  </a:lnTo>
                  <a:lnTo>
                    <a:pt x="28" y="52"/>
                  </a:lnTo>
                  <a:lnTo>
                    <a:pt x="32" y="44"/>
                  </a:lnTo>
                  <a:lnTo>
                    <a:pt x="37" y="38"/>
                  </a:lnTo>
                  <a:lnTo>
                    <a:pt x="43" y="32"/>
                  </a:lnTo>
                  <a:lnTo>
                    <a:pt x="51" y="28"/>
                  </a:lnTo>
                  <a:lnTo>
                    <a:pt x="61" y="26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79" y="26"/>
                  </a:lnTo>
                  <a:lnTo>
                    <a:pt x="87" y="28"/>
                  </a:lnTo>
                  <a:lnTo>
                    <a:pt x="95" y="32"/>
                  </a:lnTo>
                  <a:lnTo>
                    <a:pt x="103" y="38"/>
                  </a:lnTo>
                  <a:lnTo>
                    <a:pt x="107" y="44"/>
                  </a:lnTo>
                  <a:lnTo>
                    <a:pt x="111" y="52"/>
                  </a:lnTo>
                  <a:lnTo>
                    <a:pt x="115" y="62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115" y="80"/>
                  </a:lnTo>
                  <a:lnTo>
                    <a:pt x="111" y="88"/>
                  </a:lnTo>
                  <a:lnTo>
                    <a:pt x="107" y="96"/>
                  </a:lnTo>
                  <a:lnTo>
                    <a:pt x="101" y="104"/>
                  </a:lnTo>
                  <a:lnTo>
                    <a:pt x="95" y="110"/>
                  </a:lnTo>
                  <a:lnTo>
                    <a:pt x="87" y="114"/>
                  </a:lnTo>
                  <a:lnTo>
                    <a:pt x="79" y="116"/>
                  </a:lnTo>
                  <a:lnTo>
                    <a:pt x="69" y="116"/>
                  </a:lnTo>
                  <a:lnTo>
                    <a:pt x="69" y="11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69" name="Freeform 1666">
              <a:extLst>
                <a:ext uri="{FF2B5EF4-FFF2-40B4-BE49-F238E27FC236}">
                  <a16:creationId xmlns:a16="http://schemas.microsoft.com/office/drawing/2014/main" id="{7B6160B1-6749-4A97-8A59-AAA267232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9550" y="7559675"/>
              <a:ext cx="723900" cy="838200"/>
            </a:xfrm>
            <a:custGeom>
              <a:avLst/>
              <a:gdLst>
                <a:gd name="T0" fmla="*/ 224 w 456"/>
                <a:gd name="T1" fmla="*/ 526 h 528"/>
                <a:gd name="T2" fmla="*/ 220 w 456"/>
                <a:gd name="T3" fmla="*/ 406 h 528"/>
                <a:gd name="T4" fmla="*/ 206 w 456"/>
                <a:gd name="T5" fmla="*/ 380 h 528"/>
                <a:gd name="T6" fmla="*/ 53 w 456"/>
                <a:gd name="T7" fmla="*/ 374 h 528"/>
                <a:gd name="T8" fmla="*/ 25 w 456"/>
                <a:gd name="T9" fmla="*/ 366 h 528"/>
                <a:gd name="T10" fmla="*/ 6 w 456"/>
                <a:gd name="T11" fmla="*/ 342 h 528"/>
                <a:gd name="T12" fmla="*/ 8 w 456"/>
                <a:gd name="T13" fmla="*/ 318 h 528"/>
                <a:gd name="T14" fmla="*/ 33 w 456"/>
                <a:gd name="T15" fmla="*/ 298 h 528"/>
                <a:gd name="T16" fmla="*/ 406 w 456"/>
                <a:gd name="T17" fmla="*/ 294 h 528"/>
                <a:gd name="T18" fmla="*/ 440 w 456"/>
                <a:gd name="T19" fmla="*/ 276 h 528"/>
                <a:gd name="T20" fmla="*/ 438 w 456"/>
                <a:gd name="T21" fmla="*/ 264 h 528"/>
                <a:gd name="T22" fmla="*/ 210 w 456"/>
                <a:gd name="T23" fmla="*/ 250 h 528"/>
                <a:gd name="T24" fmla="*/ 184 w 456"/>
                <a:gd name="T25" fmla="*/ 244 h 528"/>
                <a:gd name="T26" fmla="*/ 162 w 456"/>
                <a:gd name="T27" fmla="*/ 216 h 528"/>
                <a:gd name="T28" fmla="*/ 166 w 456"/>
                <a:gd name="T29" fmla="*/ 188 h 528"/>
                <a:gd name="T30" fmla="*/ 192 w 456"/>
                <a:gd name="T31" fmla="*/ 166 h 528"/>
                <a:gd name="T32" fmla="*/ 394 w 456"/>
                <a:gd name="T33" fmla="*/ 162 h 528"/>
                <a:gd name="T34" fmla="*/ 422 w 456"/>
                <a:gd name="T35" fmla="*/ 148 h 528"/>
                <a:gd name="T36" fmla="*/ 428 w 456"/>
                <a:gd name="T37" fmla="*/ 132 h 528"/>
                <a:gd name="T38" fmla="*/ 418 w 456"/>
                <a:gd name="T39" fmla="*/ 112 h 528"/>
                <a:gd name="T40" fmla="*/ 47 w 456"/>
                <a:gd name="T41" fmla="*/ 102 h 528"/>
                <a:gd name="T42" fmla="*/ 20 w 456"/>
                <a:gd name="T43" fmla="*/ 94 h 528"/>
                <a:gd name="T44" fmla="*/ 0 w 456"/>
                <a:gd name="T45" fmla="*/ 62 h 528"/>
                <a:gd name="T46" fmla="*/ 2 w 456"/>
                <a:gd name="T47" fmla="*/ 2 h 528"/>
                <a:gd name="T48" fmla="*/ 8 w 456"/>
                <a:gd name="T49" fmla="*/ 0 h 528"/>
                <a:gd name="T50" fmla="*/ 14 w 456"/>
                <a:gd name="T51" fmla="*/ 52 h 528"/>
                <a:gd name="T52" fmla="*/ 24 w 456"/>
                <a:gd name="T53" fmla="*/ 76 h 528"/>
                <a:gd name="T54" fmla="*/ 47 w 456"/>
                <a:gd name="T55" fmla="*/ 86 h 528"/>
                <a:gd name="T56" fmla="*/ 412 w 456"/>
                <a:gd name="T57" fmla="*/ 90 h 528"/>
                <a:gd name="T58" fmla="*/ 438 w 456"/>
                <a:gd name="T59" fmla="*/ 114 h 528"/>
                <a:gd name="T60" fmla="*/ 442 w 456"/>
                <a:gd name="T61" fmla="*/ 142 h 528"/>
                <a:gd name="T62" fmla="*/ 420 w 456"/>
                <a:gd name="T63" fmla="*/ 170 h 528"/>
                <a:gd name="T64" fmla="*/ 210 w 456"/>
                <a:gd name="T65" fmla="*/ 178 h 528"/>
                <a:gd name="T66" fmla="*/ 182 w 456"/>
                <a:gd name="T67" fmla="*/ 190 h 528"/>
                <a:gd name="T68" fmla="*/ 176 w 456"/>
                <a:gd name="T69" fmla="*/ 206 h 528"/>
                <a:gd name="T70" fmla="*/ 186 w 456"/>
                <a:gd name="T71" fmla="*/ 226 h 528"/>
                <a:gd name="T72" fmla="*/ 406 w 456"/>
                <a:gd name="T73" fmla="*/ 234 h 528"/>
                <a:gd name="T74" fmla="*/ 440 w 456"/>
                <a:gd name="T75" fmla="*/ 246 h 528"/>
                <a:gd name="T76" fmla="*/ 456 w 456"/>
                <a:gd name="T77" fmla="*/ 272 h 528"/>
                <a:gd name="T78" fmla="*/ 446 w 456"/>
                <a:gd name="T79" fmla="*/ 294 h 528"/>
                <a:gd name="T80" fmla="*/ 416 w 456"/>
                <a:gd name="T81" fmla="*/ 310 h 528"/>
                <a:gd name="T82" fmla="*/ 39 w 456"/>
                <a:gd name="T83" fmla="*/ 312 h 528"/>
                <a:gd name="T84" fmla="*/ 18 w 456"/>
                <a:gd name="T85" fmla="*/ 334 h 528"/>
                <a:gd name="T86" fmla="*/ 27 w 456"/>
                <a:gd name="T87" fmla="*/ 350 h 528"/>
                <a:gd name="T88" fmla="*/ 186 w 456"/>
                <a:gd name="T89" fmla="*/ 358 h 528"/>
                <a:gd name="T90" fmla="*/ 220 w 456"/>
                <a:gd name="T91" fmla="*/ 374 h 528"/>
                <a:gd name="T92" fmla="*/ 236 w 456"/>
                <a:gd name="T93" fmla="*/ 414 h 528"/>
                <a:gd name="T94" fmla="*/ 230 w 456"/>
                <a:gd name="T95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6" h="528">
                  <a:moveTo>
                    <a:pt x="228" y="528"/>
                  </a:moveTo>
                  <a:lnTo>
                    <a:pt x="228" y="528"/>
                  </a:lnTo>
                  <a:lnTo>
                    <a:pt x="226" y="528"/>
                  </a:lnTo>
                  <a:lnTo>
                    <a:pt x="224" y="526"/>
                  </a:lnTo>
                  <a:lnTo>
                    <a:pt x="222" y="520"/>
                  </a:lnTo>
                  <a:lnTo>
                    <a:pt x="222" y="414"/>
                  </a:lnTo>
                  <a:lnTo>
                    <a:pt x="222" y="414"/>
                  </a:lnTo>
                  <a:lnTo>
                    <a:pt x="220" y="406"/>
                  </a:lnTo>
                  <a:lnTo>
                    <a:pt x="218" y="398"/>
                  </a:lnTo>
                  <a:lnTo>
                    <a:pt x="216" y="390"/>
                  </a:lnTo>
                  <a:lnTo>
                    <a:pt x="210" y="386"/>
                  </a:lnTo>
                  <a:lnTo>
                    <a:pt x="206" y="380"/>
                  </a:lnTo>
                  <a:lnTo>
                    <a:pt x="200" y="376"/>
                  </a:lnTo>
                  <a:lnTo>
                    <a:pt x="194" y="374"/>
                  </a:lnTo>
                  <a:lnTo>
                    <a:pt x="186" y="374"/>
                  </a:lnTo>
                  <a:lnTo>
                    <a:pt x="53" y="374"/>
                  </a:lnTo>
                  <a:lnTo>
                    <a:pt x="53" y="374"/>
                  </a:lnTo>
                  <a:lnTo>
                    <a:pt x="43" y="372"/>
                  </a:lnTo>
                  <a:lnTo>
                    <a:pt x="33" y="370"/>
                  </a:lnTo>
                  <a:lnTo>
                    <a:pt x="25" y="366"/>
                  </a:lnTo>
                  <a:lnTo>
                    <a:pt x="18" y="362"/>
                  </a:lnTo>
                  <a:lnTo>
                    <a:pt x="12" y="356"/>
                  </a:lnTo>
                  <a:lnTo>
                    <a:pt x="8" y="350"/>
                  </a:lnTo>
                  <a:lnTo>
                    <a:pt x="6" y="342"/>
                  </a:lnTo>
                  <a:lnTo>
                    <a:pt x="4" y="334"/>
                  </a:lnTo>
                  <a:lnTo>
                    <a:pt x="4" y="334"/>
                  </a:lnTo>
                  <a:lnTo>
                    <a:pt x="6" y="326"/>
                  </a:lnTo>
                  <a:lnTo>
                    <a:pt x="8" y="318"/>
                  </a:lnTo>
                  <a:lnTo>
                    <a:pt x="12" y="312"/>
                  </a:lnTo>
                  <a:lnTo>
                    <a:pt x="18" y="306"/>
                  </a:lnTo>
                  <a:lnTo>
                    <a:pt x="25" y="302"/>
                  </a:lnTo>
                  <a:lnTo>
                    <a:pt x="33" y="298"/>
                  </a:lnTo>
                  <a:lnTo>
                    <a:pt x="43" y="296"/>
                  </a:lnTo>
                  <a:lnTo>
                    <a:pt x="53" y="294"/>
                  </a:lnTo>
                  <a:lnTo>
                    <a:pt x="406" y="294"/>
                  </a:lnTo>
                  <a:lnTo>
                    <a:pt x="406" y="294"/>
                  </a:lnTo>
                  <a:lnTo>
                    <a:pt x="420" y="292"/>
                  </a:lnTo>
                  <a:lnTo>
                    <a:pt x="432" y="288"/>
                  </a:lnTo>
                  <a:lnTo>
                    <a:pt x="438" y="280"/>
                  </a:lnTo>
                  <a:lnTo>
                    <a:pt x="440" y="276"/>
                  </a:lnTo>
                  <a:lnTo>
                    <a:pt x="442" y="272"/>
                  </a:lnTo>
                  <a:lnTo>
                    <a:pt x="442" y="272"/>
                  </a:lnTo>
                  <a:lnTo>
                    <a:pt x="440" y="268"/>
                  </a:lnTo>
                  <a:lnTo>
                    <a:pt x="438" y="264"/>
                  </a:lnTo>
                  <a:lnTo>
                    <a:pt x="432" y="258"/>
                  </a:lnTo>
                  <a:lnTo>
                    <a:pt x="420" y="252"/>
                  </a:lnTo>
                  <a:lnTo>
                    <a:pt x="406" y="250"/>
                  </a:lnTo>
                  <a:lnTo>
                    <a:pt x="210" y="250"/>
                  </a:lnTo>
                  <a:lnTo>
                    <a:pt x="210" y="250"/>
                  </a:lnTo>
                  <a:lnTo>
                    <a:pt x="200" y="250"/>
                  </a:lnTo>
                  <a:lnTo>
                    <a:pt x="192" y="248"/>
                  </a:lnTo>
                  <a:lnTo>
                    <a:pt x="184" y="244"/>
                  </a:lnTo>
                  <a:lnTo>
                    <a:pt x="176" y="238"/>
                  </a:lnTo>
                  <a:lnTo>
                    <a:pt x="170" y="232"/>
                  </a:lnTo>
                  <a:lnTo>
                    <a:pt x="166" y="224"/>
                  </a:lnTo>
                  <a:lnTo>
                    <a:pt x="162" y="216"/>
                  </a:lnTo>
                  <a:lnTo>
                    <a:pt x="162" y="206"/>
                  </a:lnTo>
                  <a:lnTo>
                    <a:pt x="162" y="206"/>
                  </a:lnTo>
                  <a:lnTo>
                    <a:pt x="162" y="198"/>
                  </a:lnTo>
                  <a:lnTo>
                    <a:pt x="166" y="188"/>
                  </a:lnTo>
                  <a:lnTo>
                    <a:pt x="170" y="182"/>
                  </a:lnTo>
                  <a:lnTo>
                    <a:pt x="176" y="174"/>
                  </a:lnTo>
                  <a:lnTo>
                    <a:pt x="184" y="170"/>
                  </a:lnTo>
                  <a:lnTo>
                    <a:pt x="192" y="166"/>
                  </a:lnTo>
                  <a:lnTo>
                    <a:pt x="200" y="162"/>
                  </a:lnTo>
                  <a:lnTo>
                    <a:pt x="210" y="162"/>
                  </a:lnTo>
                  <a:lnTo>
                    <a:pt x="394" y="162"/>
                  </a:lnTo>
                  <a:lnTo>
                    <a:pt x="394" y="162"/>
                  </a:lnTo>
                  <a:lnTo>
                    <a:pt x="400" y="162"/>
                  </a:lnTo>
                  <a:lnTo>
                    <a:pt x="406" y="160"/>
                  </a:lnTo>
                  <a:lnTo>
                    <a:pt x="418" y="152"/>
                  </a:lnTo>
                  <a:lnTo>
                    <a:pt x="422" y="148"/>
                  </a:lnTo>
                  <a:lnTo>
                    <a:pt x="426" y="144"/>
                  </a:lnTo>
                  <a:lnTo>
                    <a:pt x="428" y="138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8" y="126"/>
                  </a:lnTo>
                  <a:lnTo>
                    <a:pt x="426" y="120"/>
                  </a:lnTo>
                  <a:lnTo>
                    <a:pt x="422" y="116"/>
                  </a:lnTo>
                  <a:lnTo>
                    <a:pt x="418" y="112"/>
                  </a:lnTo>
                  <a:lnTo>
                    <a:pt x="406" y="104"/>
                  </a:lnTo>
                  <a:lnTo>
                    <a:pt x="400" y="104"/>
                  </a:lnTo>
                  <a:lnTo>
                    <a:pt x="394" y="102"/>
                  </a:lnTo>
                  <a:lnTo>
                    <a:pt x="47" y="102"/>
                  </a:lnTo>
                  <a:lnTo>
                    <a:pt x="47" y="102"/>
                  </a:lnTo>
                  <a:lnTo>
                    <a:pt x="37" y="102"/>
                  </a:lnTo>
                  <a:lnTo>
                    <a:pt x="29" y="98"/>
                  </a:lnTo>
                  <a:lnTo>
                    <a:pt x="20" y="94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2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8"/>
                  </a:lnTo>
                  <a:lnTo>
                    <a:pt x="16" y="64"/>
                  </a:lnTo>
                  <a:lnTo>
                    <a:pt x="20" y="70"/>
                  </a:lnTo>
                  <a:lnTo>
                    <a:pt x="24" y="76"/>
                  </a:lnTo>
                  <a:lnTo>
                    <a:pt x="27" y="80"/>
                  </a:lnTo>
                  <a:lnTo>
                    <a:pt x="33" y="84"/>
                  </a:lnTo>
                  <a:lnTo>
                    <a:pt x="41" y="86"/>
                  </a:lnTo>
                  <a:lnTo>
                    <a:pt x="47" y="86"/>
                  </a:lnTo>
                  <a:lnTo>
                    <a:pt x="394" y="86"/>
                  </a:lnTo>
                  <a:lnTo>
                    <a:pt x="394" y="86"/>
                  </a:lnTo>
                  <a:lnTo>
                    <a:pt x="404" y="88"/>
                  </a:lnTo>
                  <a:lnTo>
                    <a:pt x="412" y="90"/>
                  </a:lnTo>
                  <a:lnTo>
                    <a:pt x="420" y="94"/>
                  </a:lnTo>
                  <a:lnTo>
                    <a:pt x="428" y="100"/>
                  </a:lnTo>
                  <a:lnTo>
                    <a:pt x="434" y="106"/>
                  </a:lnTo>
                  <a:lnTo>
                    <a:pt x="438" y="114"/>
                  </a:lnTo>
                  <a:lnTo>
                    <a:pt x="442" y="122"/>
                  </a:lnTo>
                  <a:lnTo>
                    <a:pt x="442" y="132"/>
                  </a:lnTo>
                  <a:lnTo>
                    <a:pt x="442" y="132"/>
                  </a:lnTo>
                  <a:lnTo>
                    <a:pt x="442" y="142"/>
                  </a:lnTo>
                  <a:lnTo>
                    <a:pt x="438" y="150"/>
                  </a:lnTo>
                  <a:lnTo>
                    <a:pt x="434" y="158"/>
                  </a:lnTo>
                  <a:lnTo>
                    <a:pt x="428" y="164"/>
                  </a:lnTo>
                  <a:lnTo>
                    <a:pt x="420" y="170"/>
                  </a:lnTo>
                  <a:lnTo>
                    <a:pt x="412" y="174"/>
                  </a:lnTo>
                  <a:lnTo>
                    <a:pt x="404" y="176"/>
                  </a:lnTo>
                  <a:lnTo>
                    <a:pt x="394" y="178"/>
                  </a:lnTo>
                  <a:lnTo>
                    <a:pt x="210" y="178"/>
                  </a:lnTo>
                  <a:lnTo>
                    <a:pt x="210" y="178"/>
                  </a:lnTo>
                  <a:lnTo>
                    <a:pt x="198" y="180"/>
                  </a:lnTo>
                  <a:lnTo>
                    <a:pt x="186" y="186"/>
                  </a:lnTo>
                  <a:lnTo>
                    <a:pt x="182" y="190"/>
                  </a:lnTo>
                  <a:lnTo>
                    <a:pt x="178" y="196"/>
                  </a:lnTo>
                  <a:lnTo>
                    <a:pt x="176" y="200"/>
                  </a:lnTo>
                  <a:lnTo>
                    <a:pt x="176" y="206"/>
                  </a:lnTo>
                  <a:lnTo>
                    <a:pt x="176" y="206"/>
                  </a:lnTo>
                  <a:lnTo>
                    <a:pt x="176" y="212"/>
                  </a:lnTo>
                  <a:lnTo>
                    <a:pt x="178" y="218"/>
                  </a:lnTo>
                  <a:lnTo>
                    <a:pt x="182" y="222"/>
                  </a:lnTo>
                  <a:lnTo>
                    <a:pt x="186" y="226"/>
                  </a:lnTo>
                  <a:lnTo>
                    <a:pt x="198" y="232"/>
                  </a:lnTo>
                  <a:lnTo>
                    <a:pt x="210" y="234"/>
                  </a:lnTo>
                  <a:lnTo>
                    <a:pt x="406" y="234"/>
                  </a:lnTo>
                  <a:lnTo>
                    <a:pt x="406" y="234"/>
                  </a:lnTo>
                  <a:lnTo>
                    <a:pt x="416" y="236"/>
                  </a:lnTo>
                  <a:lnTo>
                    <a:pt x="426" y="238"/>
                  </a:lnTo>
                  <a:lnTo>
                    <a:pt x="434" y="242"/>
                  </a:lnTo>
                  <a:lnTo>
                    <a:pt x="440" y="246"/>
                  </a:lnTo>
                  <a:lnTo>
                    <a:pt x="446" y="252"/>
                  </a:lnTo>
                  <a:lnTo>
                    <a:pt x="452" y="258"/>
                  </a:lnTo>
                  <a:lnTo>
                    <a:pt x="454" y="264"/>
                  </a:lnTo>
                  <a:lnTo>
                    <a:pt x="456" y="272"/>
                  </a:lnTo>
                  <a:lnTo>
                    <a:pt x="456" y="272"/>
                  </a:lnTo>
                  <a:lnTo>
                    <a:pt x="454" y="280"/>
                  </a:lnTo>
                  <a:lnTo>
                    <a:pt x="452" y="288"/>
                  </a:lnTo>
                  <a:lnTo>
                    <a:pt x="446" y="294"/>
                  </a:lnTo>
                  <a:lnTo>
                    <a:pt x="440" y="300"/>
                  </a:lnTo>
                  <a:lnTo>
                    <a:pt x="434" y="304"/>
                  </a:lnTo>
                  <a:lnTo>
                    <a:pt x="426" y="308"/>
                  </a:lnTo>
                  <a:lnTo>
                    <a:pt x="416" y="310"/>
                  </a:lnTo>
                  <a:lnTo>
                    <a:pt x="406" y="310"/>
                  </a:lnTo>
                  <a:lnTo>
                    <a:pt x="53" y="310"/>
                  </a:lnTo>
                  <a:lnTo>
                    <a:pt x="53" y="310"/>
                  </a:lnTo>
                  <a:lnTo>
                    <a:pt x="39" y="312"/>
                  </a:lnTo>
                  <a:lnTo>
                    <a:pt x="27" y="318"/>
                  </a:lnTo>
                  <a:lnTo>
                    <a:pt x="20" y="324"/>
                  </a:lnTo>
                  <a:lnTo>
                    <a:pt x="18" y="330"/>
                  </a:lnTo>
                  <a:lnTo>
                    <a:pt x="18" y="334"/>
                  </a:lnTo>
                  <a:lnTo>
                    <a:pt x="18" y="334"/>
                  </a:lnTo>
                  <a:lnTo>
                    <a:pt x="18" y="338"/>
                  </a:lnTo>
                  <a:lnTo>
                    <a:pt x="20" y="344"/>
                  </a:lnTo>
                  <a:lnTo>
                    <a:pt x="27" y="350"/>
                  </a:lnTo>
                  <a:lnTo>
                    <a:pt x="39" y="356"/>
                  </a:lnTo>
                  <a:lnTo>
                    <a:pt x="53" y="358"/>
                  </a:lnTo>
                  <a:lnTo>
                    <a:pt x="186" y="358"/>
                  </a:lnTo>
                  <a:lnTo>
                    <a:pt x="186" y="358"/>
                  </a:lnTo>
                  <a:lnTo>
                    <a:pt x="196" y="358"/>
                  </a:lnTo>
                  <a:lnTo>
                    <a:pt x="206" y="362"/>
                  </a:lnTo>
                  <a:lnTo>
                    <a:pt x="214" y="368"/>
                  </a:lnTo>
                  <a:lnTo>
                    <a:pt x="220" y="374"/>
                  </a:lnTo>
                  <a:lnTo>
                    <a:pt x="226" y="382"/>
                  </a:lnTo>
                  <a:lnTo>
                    <a:pt x="232" y="392"/>
                  </a:lnTo>
                  <a:lnTo>
                    <a:pt x="234" y="402"/>
                  </a:lnTo>
                  <a:lnTo>
                    <a:pt x="236" y="414"/>
                  </a:lnTo>
                  <a:lnTo>
                    <a:pt x="236" y="520"/>
                  </a:lnTo>
                  <a:lnTo>
                    <a:pt x="236" y="520"/>
                  </a:lnTo>
                  <a:lnTo>
                    <a:pt x="234" y="526"/>
                  </a:lnTo>
                  <a:lnTo>
                    <a:pt x="230" y="528"/>
                  </a:lnTo>
                  <a:lnTo>
                    <a:pt x="228" y="528"/>
                  </a:lnTo>
                  <a:lnTo>
                    <a:pt x="228" y="52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70" name="Freeform 1667">
              <a:extLst>
                <a:ext uri="{FF2B5EF4-FFF2-40B4-BE49-F238E27FC236}">
                  <a16:creationId xmlns:a16="http://schemas.microsoft.com/office/drawing/2014/main" id="{31816C20-CB5A-446A-8A44-A4FF6792C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8700" y="6772275"/>
              <a:ext cx="1444625" cy="1120775"/>
            </a:xfrm>
            <a:custGeom>
              <a:avLst/>
              <a:gdLst>
                <a:gd name="T0" fmla="*/ 466 w 910"/>
                <a:gd name="T1" fmla="*/ 706 h 706"/>
                <a:gd name="T2" fmla="*/ 466 w 910"/>
                <a:gd name="T3" fmla="*/ 706 h 706"/>
                <a:gd name="T4" fmla="*/ 454 w 910"/>
                <a:gd name="T5" fmla="*/ 704 h 706"/>
                <a:gd name="T6" fmla="*/ 454 w 910"/>
                <a:gd name="T7" fmla="*/ 704 h 706"/>
                <a:gd name="T8" fmla="*/ 442 w 910"/>
                <a:gd name="T9" fmla="*/ 706 h 706"/>
                <a:gd name="T10" fmla="*/ 36 w 910"/>
                <a:gd name="T11" fmla="*/ 706 h 706"/>
                <a:gd name="T12" fmla="*/ 36 w 910"/>
                <a:gd name="T13" fmla="*/ 706 h 706"/>
                <a:gd name="T14" fmla="*/ 28 w 910"/>
                <a:gd name="T15" fmla="*/ 706 h 706"/>
                <a:gd name="T16" fmla="*/ 22 w 910"/>
                <a:gd name="T17" fmla="*/ 704 h 706"/>
                <a:gd name="T18" fmla="*/ 16 w 910"/>
                <a:gd name="T19" fmla="*/ 700 h 706"/>
                <a:gd name="T20" fmla="*/ 10 w 910"/>
                <a:gd name="T21" fmla="*/ 696 h 706"/>
                <a:gd name="T22" fmla="*/ 6 w 910"/>
                <a:gd name="T23" fmla="*/ 690 h 706"/>
                <a:gd name="T24" fmla="*/ 2 w 910"/>
                <a:gd name="T25" fmla="*/ 684 h 706"/>
                <a:gd name="T26" fmla="*/ 0 w 910"/>
                <a:gd name="T27" fmla="*/ 676 h 706"/>
                <a:gd name="T28" fmla="*/ 0 w 910"/>
                <a:gd name="T29" fmla="*/ 670 h 706"/>
                <a:gd name="T30" fmla="*/ 0 w 910"/>
                <a:gd name="T31" fmla="*/ 38 h 706"/>
                <a:gd name="T32" fmla="*/ 0 w 910"/>
                <a:gd name="T33" fmla="*/ 38 h 706"/>
                <a:gd name="T34" fmla="*/ 0 w 910"/>
                <a:gd name="T35" fmla="*/ 30 h 706"/>
                <a:gd name="T36" fmla="*/ 2 w 910"/>
                <a:gd name="T37" fmla="*/ 24 h 706"/>
                <a:gd name="T38" fmla="*/ 6 w 910"/>
                <a:gd name="T39" fmla="*/ 18 h 706"/>
                <a:gd name="T40" fmla="*/ 10 w 910"/>
                <a:gd name="T41" fmla="*/ 12 h 706"/>
                <a:gd name="T42" fmla="*/ 16 w 910"/>
                <a:gd name="T43" fmla="*/ 8 h 706"/>
                <a:gd name="T44" fmla="*/ 22 w 910"/>
                <a:gd name="T45" fmla="*/ 4 h 706"/>
                <a:gd name="T46" fmla="*/ 28 w 910"/>
                <a:gd name="T47" fmla="*/ 2 h 706"/>
                <a:gd name="T48" fmla="*/ 36 w 910"/>
                <a:gd name="T49" fmla="*/ 0 h 706"/>
                <a:gd name="T50" fmla="*/ 417 w 910"/>
                <a:gd name="T51" fmla="*/ 0 h 706"/>
                <a:gd name="T52" fmla="*/ 417 w 910"/>
                <a:gd name="T53" fmla="*/ 0 h 706"/>
                <a:gd name="T54" fmla="*/ 428 w 910"/>
                <a:gd name="T55" fmla="*/ 2 h 706"/>
                <a:gd name="T56" fmla="*/ 436 w 910"/>
                <a:gd name="T57" fmla="*/ 4 h 706"/>
                <a:gd name="T58" fmla="*/ 446 w 910"/>
                <a:gd name="T59" fmla="*/ 8 h 706"/>
                <a:gd name="T60" fmla="*/ 454 w 910"/>
                <a:gd name="T61" fmla="*/ 14 h 706"/>
                <a:gd name="T62" fmla="*/ 454 w 910"/>
                <a:gd name="T63" fmla="*/ 14 h 706"/>
                <a:gd name="T64" fmla="*/ 462 w 910"/>
                <a:gd name="T65" fmla="*/ 8 h 706"/>
                <a:gd name="T66" fmla="*/ 472 w 910"/>
                <a:gd name="T67" fmla="*/ 4 h 706"/>
                <a:gd name="T68" fmla="*/ 482 w 910"/>
                <a:gd name="T69" fmla="*/ 2 h 706"/>
                <a:gd name="T70" fmla="*/ 492 w 910"/>
                <a:gd name="T71" fmla="*/ 0 h 706"/>
                <a:gd name="T72" fmla="*/ 872 w 910"/>
                <a:gd name="T73" fmla="*/ 0 h 706"/>
                <a:gd name="T74" fmla="*/ 872 w 910"/>
                <a:gd name="T75" fmla="*/ 0 h 706"/>
                <a:gd name="T76" fmla="*/ 880 w 910"/>
                <a:gd name="T77" fmla="*/ 2 h 706"/>
                <a:gd name="T78" fmla="*/ 886 w 910"/>
                <a:gd name="T79" fmla="*/ 4 h 706"/>
                <a:gd name="T80" fmla="*/ 892 w 910"/>
                <a:gd name="T81" fmla="*/ 8 h 706"/>
                <a:gd name="T82" fmla="*/ 898 w 910"/>
                <a:gd name="T83" fmla="*/ 12 h 706"/>
                <a:gd name="T84" fmla="*/ 902 w 910"/>
                <a:gd name="T85" fmla="*/ 18 h 706"/>
                <a:gd name="T86" fmla="*/ 906 w 910"/>
                <a:gd name="T87" fmla="*/ 24 h 706"/>
                <a:gd name="T88" fmla="*/ 908 w 910"/>
                <a:gd name="T89" fmla="*/ 30 h 706"/>
                <a:gd name="T90" fmla="*/ 910 w 910"/>
                <a:gd name="T91" fmla="*/ 38 h 706"/>
                <a:gd name="T92" fmla="*/ 910 w 910"/>
                <a:gd name="T93" fmla="*/ 670 h 706"/>
                <a:gd name="T94" fmla="*/ 910 w 910"/>
                <a:gd name="T95" fmla="*/ 670 h 706"/>
                <a:gd name="T96" fmla="*/ 908 w 910"/>
                <a:gd name="T97" fmla="*/ 676 h 706"/>
                <a:gd name="T98" fmla="*/ 906 w 910"/>
                <a:gd name="T99" fmla="*/ 684 h 706"/>
                <a:gd name="T100" fmla="*/ 902 w 910"/>
                <a:gd name="T101" fmla="*/ 690 h 706"/>
                <a:gd name="T102" fmla="*/ 898 w 910"/>
                <a:gd name="T103" fmla="*/ 696 h 706"/>
                <a:gd name="T104" fmla="*/ 892 w 910"/>
                <a:gd name="T105" fmla="*/ 700 h 706"/>
                <a:gd name="T106" fmla="*/ 886 w 910"/>
                <a:gd name="T107" fmla="*/ 704 h 706"/>
                <a:gd name="T108" fmla="*/ 880 w 910"/>
                <a:gd name="T109" fmla="*/ 706 h 706"/>
                <a:gd name="T110" fmla="*/ 872 w 910"/>
                <a:gd name="T111" fmla="*/ 706 h 706"/>
                <a:gd name="T112" fmla="*/ 466 w 910"/>
                <a:gd name="T113" fmla="*/ 706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0" h="706">
                  <a:moveTo>
                    <a:pt x="466" y="706"/>
                  </a:moveTo>
                  <a:lnTo>
                    <a:pt x="466" y="706"/>
                  </a:lnTo>
                  <a:lnTo>
                    <a:pt x="454" y="704"/>
                  </a:lnTo>
                  <a:lnTo>
                    <a:pt x="454" y="704"/>
                  </a:lnTo>
                  <a:lnTo>
                    <a:pt x="442" y="706"/>
                  </a:lnTo>
                  <a:lnTo>
                    <a:pt x="36" y="706"/>
                  </a:lnTo>
                  <a:lnTo>
                    <a:pt x="36" y="706"/>
                  </a:lnTo>
                  <a:lnTo>
                    <a:pt x="28" y="706"/>
                  </a:lnTo>
                  <a:lnTo>
                    <a:pt x="22" y="704"/>
                  </a:lnTo>
                  <a:lnTo>
                    <a:pt x="16" y="700"/>
                  </a:lnTo>
                  <a:lnTo>
                    <a:pt x="10" y="696"/>
                  </a:lnTo>
                  <a:lnTo>
                    <a:pt x="6" y="690"/>
                  </a:lnTo>
                  <a:lnTo>
                    <a:pt x="2" y="684"/>
                  </a:lnTo>
                  <a:lnTo>
                    <a:pt x="0" y="676"/>
                  </a:lnTo>
                  <a:lnTo>
                    <a:pt x="0" y="67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0" y="1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417" y="0"/>
                  </a:lnTo>
                  <a:lnTo>
                    <a:pt x="417" y="0"/>
                  </a:lnTo>
                  <a:lnTo>
                    <a:pt x="428" y="2"/>
                  </a:lnTo>
                  <a:lnTo>
                    <a:pt x="436" y="4"/>
                  </a:lnTo>
                  <a:lnTo>
                    <a:pt x="446" y="8"/>
                  </a:lnTo>
                  <a:lnTo>
                    <a:pt x="454" y="14"/>
                  </a:lnTo>
                  <a:lnTo>
                    <a:pt x="454" y="14"/>
                  </a:lnTo>
                  <a:lnTo>
                    <a:pt x="462" y="8"/>
                  </a:lnTo>
                  <a:lnTo>
                    <a:pt x="472" y="4"/>
                  </a:lnTo>
                  <a:lnTo>
                    <a:pt x="482" y="2"/>
                  </a:lnTo>
                  <a:lnTo>
                    <a:pt x="492" y="0"/>
                  </a:lnTo>
                  <a:lnTo>
                    <a:pt x="872" y="0"/>
                  </a:lnTo>
                  <a:lnTo>
                    <a:pt x="872" y="0"/>
                  </a:lnTo>
                  <a:lnTo>
                    <a:pt x="880" y="2"/>
                  </a:lnTo>
                  <a:lnTo>
                    <a:pt x="886" y="4"/>
                  </a:lnTo>
                  <a:lnTo>
                    <a:pt x="892" y="8"/>
                  </a:lnTo>
                  <a:lnTo>
                    <a:pt x="898" y="12"/>
                  </a:lnTo>
                  <a:lnTo>
                    <a:pt x="902" y="18"/>
                  </a:lnTo>
                  <a:lnTo>
                    <a:pt x="906" y="24"/>
                  </a:lnTo>
                  <a:lnTo>
                    <a:pt x="908" y="30"/>
                  </a:lnTo>
                  <a:lnTo>
                    <a:pt x="910" y="38"/>
                  </a:lnTo>
                  <a:lnTo>
                    <a:pt x="910" y="670"/>
                  </a:lnTo>
                  <a:lnTo>
                    <a:pt x="910" y="670"/>
                  </a:lnTo>
                  <a:lnTo>
                    <a:pt x="908" y="676"/>
                  </a:lnTo>
                  <a:lnTo>
                    <a:pt x="906" y="684"/>
                  </a:lnTo>
                  <a:lnTo>
                    <a:pt x="902" y="690"/>
                  </a:lnTo>
                  <a:lnTo>
                    <a:pt x="898" y="696"/>
                  </a:lnTo>
                  <a:lnTo>
                    <a:pt x="892" y="700"/>
                  </a:lnTo>
                  <a:lnTo>
                    <a:pt x="886" y="704"/>
                  </a:lnTo>
                  <a:lnTo>
                    <a:pt x="880" y="706"/>
                  </a:lnTo>
                  <a:lnTo>
                    <a:pt x="872" y="706"/>
                  </a:lnTo>
                  <a:lnTo>
                    <a:pt x="466" y="706"/>
                  </a:lnTo>
                  <a:close/>
                </a:path>
              </a:pathLst>
            </a:custGeom>
            <a:solidFill>
              <a:srgbClr val="768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pic>
          <p:nvPicPr>
            <p:cNvPr id="171" name="Picture 1668">
              <a:extLst>
                <a:ext uri="{FF2B5EF4-FFF2-40B4-BE49-F238E27FC236}">
                  <a16:creationId xmlns:a16="http://schemas.microsoft.com/office/drawing/2014/main" id="{86D94196-357B-4C33-BC2C-BACC1ADC53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0925" y="6800850"/>
              <a:ext cx="1387475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2" name="Freeform 1669">
              <a:extLst>
                <a:ext uri="{FF2B5EF4-FFF2-40B4-BE49-F238E27FC236}">
                  <a16:creationId xmlns:a16="http://schemas.microsoft.com/office/drawing/2014/main" id="{6C737828-9726-453E-8B36-8CDD09BB6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800" y="6813550"/>
              <a:ext cx="682625" cy="1041400"/>
            </a:xfrm>
            <a:custGeom>
              <a:avLst/>
              <a:gdLst>
                <a:gd name="T0" fmla="*/ 430 w 430"/>
                <a:gd name="T1" fmla="*/ 306 h 656"/>
                <a:gd name="T2" fmla="*/ 430 w 430"/>
                <a:gd name="T3" fmla="*/ 36 h 656"/>
                <a:gd name="T4" fmla="*/ 430 w 430"/>
                <a:gd name="T5" fmla="*/ 36 h 656"/>
                <a:gd name="T6" fmla="*/ 430 w 430"/>
                <a:gd name="T7" fmla="*/ 30 h 656"/>
                <a:gd name="T8" fmla="*/ 428 w 430"/>
                <a:gd name="T9" fmla="*/ 22 h 656"/>
                <a:gd name="T10" fmla="*/ 424 w 430"/>
                <a:gd name="T11" fmla="*/ 16 h 656"/>
                <a:gd name="T12" fmla="*/ 420 w 430"/>
                <a:gd name="T13" fmla="*/ 10 h 656"/>
                <a:gd name="T14" fmla="*/ 414 w 430"/>
                <a:gd name="T15" fmla="*/ 6 h 656"/>
                <a:gd name="T16" fmla="*/ 408 w 430"/>
                <a:gd name="T17" fmla="*/ 2 h 656"/>
                <a:gd name="T18" fmla="*/ 400 w 430"/>
                <a:gd name="T19" fmla="*/ 0 h 656"/>
                <a:gd name="T20" fmla="*/ 393 w 430"/>
                <a:gd name="T21" fmla="*/ 0 h 656"/>
                <a:gd name="T22" fmla="*/ 387 w 430"/>
                <a:gd name="T23" fmla="*/ 0 h 656"/>
                <a:gd name="T24" fmla="*/ 343 w 430"/>
                <a:gd name="T25" fmla="*/ 0 h 656"/>
                <a:gd name="T26" fmla="*/ 12 w 430"/>
                <a:gd name="T27" fmla="*/ 0 h 656"/>
                <a:gd name="T28" fmla="*/ 12 w 430"/>
                <a:gd name="T29" fmla="*/ 0 h 656"/>
                <a:gd name="T30" fmla="*/ 8 w 430"/>
                <a:gd name="T31" fmla="*/ 0 h 656"/>
                <a:gd name="T32" fmla="*/ 4 w 430"/>
                <a:gd name="T33" fmla="*/ 4 h 656"/>
                <a:gd name="T34" fmla="*/ 0 w 430"/>
                <a:gd name="T35" fmla="*/ 8 h 656"/>
                <a:gd name="T36" fmla="*/ 0 w 430"/>
                <a:gd name="T37" fmla="*/ 12 h 656"/>
                <a:gd name="T38" fmla="*/ 0 w 430"/>
                <a:gd name="T39" fmla="*/ 644 h 656"/>
                <a:gd name="T40" fmla="*/ 0 w 430"/>
                <a:gd name="T41" fmla="*/ 644 h 656"/>
                <a:gd name="T42" fmla="*/ 0 w 430"/>
                <a:gd name="T43" fmla="*/ 648 h 656"/>
                <a:gd name="T44" fmla="*/ 4 w 430"/>
                <a:gd name="T45" fmla="*/ 652 h 656"/>
                <a:gd name="T46" fmla="*/ 8 w 430"/>
                <a:gd name="T47" fmla="*/ 654 h 656"/>
                <a:gd name="T48" fmla="*/ 12 w 430"/>
                <a:gd name="T49" fmla="*/ 656 h 656"/>
                <a:gd name="T50" fmla="*/ 36 w 430"/>
                <a:gd name="T51" fmla="*/ 656 h 656"/>
                <a:gd name="T52" fmla="*/ 44 w 430"/>
                <a:gd name="T53" fmla="*/ 656 h 656"/>
                <a:gd name="T54" fmla="*/ 87 w 430"/>
                <a:gd name="T55" fmla="*/ 656 h 656"/>
                <a:gd name="T56" fmla="*/ 343 w 430"/>
                <a:gd name="T57" fmla="*/ 656 h 656"/>
                <a:gd name="T58" fmla="*/ 387 w 430"/>
                <a:gd name="T59" fmla="*/ 656 h 656"/>
                <a:gd name="T60" fmla="*/ 393 w 430"/>
                <a:gd name="T61" fmla="*/ 656 h 656"/>
                <a:gd name="T62" fmla="*/ 418 w 430"/>
                <a:gd name="T63" fmla="*/ 656 h 656"/>
                <a:gd name="T64" fmla="*/ 418 w 430"/>
                <a:gd name="T65" fmla="*/ 656 h 656"/>
                <a:gd name="T66" fmla="*/ 426 w 430"/>
                <a:gd name="T67" fmla="*/ 654 h 656"/>
                <a:gd name="T68" fmla="*/ 430 w 430"/>
                <a:gd name="T69" fmla="*/ 652 h 656"/>
                <a:gd name="T70" fmla="*/ 430 w 430"/>
                <a:gd name="T71" fmla="*/ 648 h 656"/>
                <a:gd name="T72" fmla="*/ 430 w 430"/>
                <a:gd name="T73" fmla="*/ 306 h 656"/>
                <a:gd name="T74" fmla="*/ 430 w 430"/>
                <a:gd name="T75" fmla="*/ 30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0" h="656">
                  <a:moveTo>
                    <a:pt x="430" y="306"/>
                  </a:moveTo>
                  <a:lnTo>
                    <a:pt x="430" y="36"/>
                  </a:lnTo>
                  <a:lnTo>
                    <a:pt x="430" y="36"/>
                  </a:lnTo>
                  <a:lnTo>
                    <a:pt x="430" y="30"/>
                  </a:lnTo>
                  <a:lnTo>
                    <a:pt x="428" y="22"/>
                  </a:lnTo>
                  <a:lnTo>
                    <a:pt x="424" y="16"/>
                  </a:lnTo>
                  <a:lnTo>
                    <a:pt x="420" y="10"/>
                  </a:lnTo>
                  <a:lnTo>
                    <a:pt x="414" y="6"/>
                  </a:lnTo>
                  <a:lnTo>
                    <a:pt x="408" y="2"/>
                  </a:lnTo>
                  <a:lnTo>
                    <a:pt x="400" y="0"/>
                  </a:lnTo>
                  <a:lnTo>
                    <a:pt x="393" y="0"/>
                  </a:lnTo>
                  <a:lnTo>
                    <a:pt x="387" y="0"/>
                  </a:lnTo>
                  <a:lnTo>
                    <a:pt x="34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644"/>
                  </a:lnTo>
                  <a:lnTo>
                    <a:pt x="0" y="644"/>
                  </a:lnTo>
                  <a:lnTo>
                    <a:pt x="0" y="648"/>
                  </a:lnTo>
                  <a:lnTo>
                    <a:pt x="4" y="652"/>
                  </a:lnTo>
                  <a:lnTo>
                    <a:pt x="8" y="654"/>
                  </a:lnTo>
                  <a:lnTo>
                    <a:pt x="12" y="656"/>
                  </a:lnTo>
                  <a:lnTo>
                    <a:pt x="36" y="656"/>
                  </a:lnTo>
                  <a:lnTo>
                    <a:pt x="44" y="656"/>
                  </a:lnTo>
                  <a:lnTo>
                    <a:pt x="87" y="656"/>
                  </a:lnTo>
                  <a:lnTo>
                    <a:pt x="343" y="656"/>
                  </a:lnTo>
                  <a:lnTo>
                    <a:pt x="387" y="656"/>
                  </a:lnTo>
                  <a:lnTo>
                    <a:pt x="393" y="656"/>
                  </a:lnTo>
                  <a:lnTo>
                    <a:pt x="418" y="656"/>
                  </a:lnTo>
                  <a:lnTo>
                    <a:pt x="418" y="656"/>
                  </a:lnTo>
                  <a:lnTo>
                    <a:pt x="426" y="654"/>
                  </a:lnTo>
                  <a:lnTo>
                    <a:pt x="430" y="652"/>
                  </a:lnTo>
                  <a:lnTo>
                    <a:pt x="430" y="648"/>
                  </a:lnTo>
                  <a:lnTo>
                    <a:pt x="430" y="306"/>
                  </a:lnTo>
                  <a:lnTo>
                    <a:pt x="430" y="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73" name="Freeform 1670">
              <a:extLst>
                <a:ext uri="{FF2B5EF4-FFF2-40B4-BE49-F238E27FC236}">
                  <a16:creationId xmlns:a16="http://schemas.microsoft.com/office/drawing/2014/main" id="{DA87AC51-E018-4022-95FC-80ABCD755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9425" y="6813550"/>
              <a:ext cx="682625" cy="1041400"/>
            </a:xfrm>
            <a:custGeom>
              <a:avLst/>
              <a:gdLst>
                <a:gd name="T0" fmla="*/ 0 w 430"/>
                <a:gd name="T1" fmla="*/ 306 h 656"/>
                <a:gd name="T2" fmla="*/ 0 w 430"/>
                <a:gd name="T3" fmla="*/ 36 h 656"/>
                <a:gd name="T4" fmla="*/ 0 w 430"/>
                <a:gd name="T5" fmla="*/ 36 h 656"/>
                <a:gd name="T6" fmla="*/ 0 w 430"/>
                <a:gd name="T7" fmla="*/ 30 h 656"/>
                <a:gd name="T8" fmla="*/ 4 w 430"/>
                <a:gd name="T9" fmla="*/ 22 h 656"/>
                <a:gd name="T10" fmla="*/ 6 w 430"/>
                <a:gd name="T11" fmla="*/ 16 h 656"/>
                <a:gd name="T12" fmla="*/ 12 w 430"/>
                <a:gd name="T13" fmla="*/ 10 h 656"/>
                <a:gd name="T14" fmla="*/ 16 w 430"/>
                <a:gd name="T15" fmla="*/ 6 h 656"/>
                <a:gd name="T16" fmla="*/ 22 w 430"/>
                <a:gd name="T17" fmla="*/ 2 h 656"/>
                <a:gd name="T18" fmla="*/ 30 w 430"/>
                <a:gd name="T19" fmla="*/ 0 h 656"/>
                <a:gd name="T20" fmla="*/ 38 w 430"/>
                <a:gd name="T21" fmla="*/ 0 h 656"/>
                <a:gd name="T22" fmla="*/ 44 w 430"/>
                <a:gd name="T23" fmla="*/ 0 h 656"/>
                <a:gd name="T24" fmla="*/ 87 w 430"/>
                <a:gd name="T25" fmla="*/ 0 h 656"/>
                <a:gd name="T26" fmla="*/ 418 w 430"/>
                <a:gd name="T27" fmla="*/ 0 h 656"/>
                <a:gd name="T28" fmla="*/ 418 w 430"/>
                <a:gd name="T29" fmla="*/ 0 h 656"/>
                <a:gd name="T30" fmla="*/ 422 w 430"/>
                <a:gd name="T31" fmla="*/ 0 h 656"/>
                <a:gd name="T32" fmla="*/ 426 w 430"/>
                <a:gd name="T33" fmla="*/ 4 h 656"/>
                <a:gd name="T34" fmla="*/ 430 w 430"/>
                <a:gd name="T35" fmla="*/ 8 h 656"/>
                <a:gd name="T36" fmla="*/ 430 w 430"/>
                <a:gd name="T37" fmla="*/ 12 h 656"/>
                <a:gd name="T38" fmla="*/ 430 w 430"/>
                <a:gd name="T39" fmla="*/ 644 h 656"/>
                <a:gd name="T40" fmla="*/ 430 w 430"/>
                <a:gd name="T41" fmla="*/ 644 h 656"/>
                <a:gd name="T42" fmla="*/ 430 w 430"/>
                <a:gd name="T43" fmla="*/ 648 h 656"/>
                <a:gd name="T44" fmla="*/ 426 w 430"/>
                <a:gd name="T45" fmla="*/ 652 h 656"/>
                <a:gd name="T46" fmla="*/ 422 w 430"/>
                <a:gd name="T47" fmla="*/ 654 h 656"/>
                <a:gd name="T48" fmla="*/ 418 w 430"/>
                <a:gd name="T49" fmla="*/ 656 h 656"/>
                <a:gd name="T50" fmla="*/ 395 w 430"/>
                <a:gd name="T51" fmla="*/ 656 h 656"/>
                <a:gd name="T52" fmla="*/ 387 w 430"/>
                <a:gd name="T53" fmla="*/ 656 h 656"/>
                <a:gd name="T54" fmla="*/ 343 w 430"/>
                <a:gd name="T55" fmla="*/ 656 h 656"/>
                <a:gd name="T56" fmla="*/ 87 w 430"/>
                <a:gd name="T57" fmla="*/ 656 h 656"/>
                <a:gd name="T58" fmla="*/ 44 w 430"/>
                <a:gd name="T59" fmla="*/ 656 h 656"/>
                <a:gd name="T60" fmla="*/ 38 w 430"/>
                <a:gd name="T61" fmla="*/ 656 h 656"/>
                <a:gd name="T62" fmla="*/ 12 w 430"/>
                <a:gd name="T63" fmla="*/ 656 h 656"/>
                <a:gd name="T64" fmla="*/ 12 w 430"/>
                <a:gd name="T65" fmla="*/ 656 h 656"/>
                <a:gd name="T66" fmla="*/ 4 w 430"/>
                <a:gd name="T67" fmla="*/ 654 h 656"/>
                <a:gd name="T68" fmla="*/ 2 w 430"/>
                <a:gd name="T69" fmla="*/ 652 h 656"/>
                <a:gd name="T70" fmla="*/ 0 w 430"/>
                <a:gd name="T71" fmla="*/ 648 h 656"/>
                <a:gd name="T72" fmla="*/ 0 w 430"/>
                <a:gd name="T73" fmla="*/ 306 h 656"/>
                <a:gd name="T74" fmla="*/ 0 w 430"/>
                <a:gd name="T75" fmla="*/ 30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0" h="656">
                  <a:moveTo>
                    <a:pt x="0" y="306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4" y="22"/>
                  </a:lnTo>
                  <a:lnTo>
                    <a:pt x="6" y="16"/>
                  </a:lnTo>
                  <a:lnTo>
                    <a:pt x="12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87" y="0"/>
                  </a:lnTo>
                  <a:lnTo>
                    <a:pt x="418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6" y="4"/>
                  </a:lnTo>
                  <a:lnTo>
                    <a:pt x="430" y="8"/>
                  </a:lnTo>
                  <a:lnTo>
                    <a:pt x="430" y="12"/>
                  </a:lnTo>
                  <a:lnTo>
                    <a:pt x="430" y="644"/>
                  </a:lnTo>
                  <a:lnTo>
                    <a:pt x="430" y="644"/>
                  </a:lnTo>
                  <a:lnTo>
                    <a:pt x="430" y="648"/>
                  </a:lnTo>
                  <a:lnTo>
                    <a:pt x="426" y="652"/>
                  </a:lnTo>
                  <a:lnTo>
                    <a:pt x="422" y="654"/>
                  </a:lnTo>
                  <a:lnTo>
                    <a:pt x="418" y="656"/>
                  </a:lnTo>
                  <a:lnTo>
                    <a:pt x="395" y="656"/>
                  </a:lnTo>
                  <a:lnTo>
                    <a:pt x="387" y="656"/>
                  </a:lnTo>
                  <a:lnTo>
                    <a:pt x="343" y="656"/>
                  </a:lnTo>
                  <a:lnTo>
                    <a:pt x="87" y="656"/>
                  </a:lnTo>
                  <a:lnTo>
                    <a:pt x="44" y="656"/>
                  </a:lnTo>
                  <a:lnTo>
                    <a:pt x="38" y="656"/>
                  </a:lnTo>
                  <a:lnTo>
                    <a:pt x="12" y="656"/>
                  </a:lnTo>
                  <a:lnTo>
                    <a:pt x="12" y="656"/>
                  </a:lnTo>
                  <a:lnTo>
                    <a:pt x="4" y="654"/>
                  </a:lnTo>
                  <a:lnTo>
                    <a:pt x="2" y="652"/>
                  </a:lnTo>
                  <a:lnTo>
                    <a:pt x="0" y="648"/>
                  </a:lnTo>
                  <a:lnTo>
                    <a:pt x="0" y="306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74" name="Rectangle 1671">
              <a:extLst>
                <a:ext uri="{FF2B5EF4-FFF2-40B4-BE49-F238E27FC236}">
                  <a16:creationId xmlns:a16="http://schemas.microsoft.com/office/drawing/2014/main" id="{04106DF8-75E8-48D6-B1DF-580E7270C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3950" y="6880225"/>
              <a:ext cx="550863" cy="101600"/>
            </a:xfrm>
            <a:prstGeom prst="rect">
              <a:avLst/>
            </a:pr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75" name="Rectangle 1672">
              <a:extLst>
                <a:ext uri="{FF2B5EF4-FFF2-40B4-BE49-F238E27FC236}">
                  <a16:creationId xmlns:a16="http://schemas.microsoft.com/office/drawing/2014/main" id="{DA9B58DF-AA7D-4414-B00D-A1C172B28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3950" y="7016750"/>
              <a:ext cx="550863" cy="3810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76" name="Rectangle 1673">
              <a:extLst>
                <a:ext uri="{FF2B5EF4-FFF2-40B4-BE49-F238E27FC236}">
                  <a16:creationId xmlns:a16="http://schemas.microsoft.com/office/drawing/2014/main" id="{843A62C6-86C4-4D47-B8E5-55DA90B19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3950" y="7156450"/>
              <a:ext cx="550863" cy="349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77" name="Rectangle 1674">
              <a:extLst>
                <a:ext uri="{FF2B5EF4-FFF2-40B4-BE49-F238E27FC236}">
                  <a16:creationId xmlns:a16="http://schemas.microsoft.com/office/drawing/2014/main" id="{437A18C4-CD31-4EB9-8689-3A9A85268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3950" y="7223125"/>
              <a:ext cx="550863" cy="3810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78" name="Rectangle 1675">
              <a:extLst>
                <a:ext uri="{FF2B5EF4-FFF2-40B4-BE49-F238E27FC236}">
                  <a16:creationId xmlns:a16="http://schemas.microsoft.com/office/drawing/2014/main" id="{EE1E59B7-E5A1-4630-916D-2166BBDC1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3950" y="7292975"/>
              <a:ext cx="550863" cy="349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79" name="Rectangle 1676">
              <a:extLst>
                <a:ext uri="{FF2B5EF4-FFF2-40B4-BE49-F238E27FC236}">
                  <a16:creationId xmlns:a16="http://schemas.microsoft.com/office/drawing/2014/main" id="{1546EFE4-2DC5-487F-BE4F-375C349A7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3950" y="7410450"/>
              <a:ext cx="550863" cy="349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80" name="Rectangle 1677">
              <a:extLst>
                <a:ext uri="{FF2B5EF4-FFF2-40B4-BE49-F238E27FC236}">
                  <a16:creationId xmlns:a16="http://schemas.microsoft.com/office/drawing/2014/main" id="{B97FEE31-110A-4C9F-87B8-34781CC54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3950" y="7480300"/>
              <a:ext cx="550863" cy="349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81" name="Rectangle 1678">
              <a:extLst>
                <a:ext uri="{FF2B5EF4-FFF2-40B4-BE49-F238E27FC236}">
                  <a16:creationId xmlns:a16="http://schemas.microsoft.com/office/drawing/2014/main" id="{25BF05EF-7506-4416-88BD-5CDF6041D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3950" y="7616825"/>
              <a:ext cx="550863" cy="349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82" name="Rectangle 1679">
              <a:extLst>
                <a:ext uri="{FF2B5EF4-FFF2-40B4-BE49-F238E27FC236}">
                  <a16:creationId xmlns:a16="http://schemas.microsoft.com/office/drawing/2014/main" id="{2BEA3A79-1CB3-481F-90CA-A03C7729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3950" y="7686675"/>
              <a:ext cx="550863" cy="349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94" name="Rectangle 1680">
              <a:extLst>
                <a:ext uri="{FF2B5EF4-FFF2-40B4-BE49-F238E27FC236}">
                  <a16:creationId xmlns:a16="http://schemas.microsoft.com/office/drawing/2014/main" id="{6D02AAE7-4D72-4C33-8CD8-68340EBF2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5625" y="6880225"/>
              <a:ext cx="550863" cy="349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95" name="Rectangle 1681">
              <a:extLst>
                <a:ext uri="{FF2B5EF4-FFF2-40B4-BE49-F238E27FC236}">
                  <a16:creationId xmlns:a16="http://schemas.microsoft.com/office/drawing/2014/main" id="{430C0EA7-B3BC-400E-8E80-93C00758E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5625" y="6950075"/>
              <a:ext cx="550863" cy="349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96" name="Rectangle 1682">
              <a:extLst>
                <a:ext uri="{FF2B5EF4-FFF2-40B4-BE49-F238E27FC236}">
                  <a16:creationId xmlns:a16="http://schemas.microsoft.com/office/drawing/2014/main" id="{50F4401F-120E-4A2F-B0E3-132C31CA9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5625" y="7067550"/>
              <a:ext cx="550863" cy="349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97" name="Rectangle 1683">
              <a:extLst>
                <a:ext uri="{FF2B5EF4-FFF2-40B4-BE49-F238E27FC236}">
                  <a16:creationId xmlns:a16="http://schemas.microsoft.com/office/drawing/2014/main" id="{BD8BACE1-1E8D-4163-A156-ED5E8DBC3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5625" y="7134225"/>
              <a:ext cx="550863" cy="3810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98" name="Rectangle 1684">
              <a:extLst>
                <a:ext uri="{FF2B5EF4-FFF2-40B4-BE49-F238E27FC236}">
                  <a16:creationId xmlns:a16="http://schemas.microsoft.com/office/drawing/2014/main" id="{06EA25BA-C5C1-4D3E-BDF4-242CF97B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5625" y="7204075"/>
              <a:ext cx="550863" cy="349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199" name="Rectangle 1685">
              <a:extLst>
                <a:ext uri="{FF2B5EF4-FFF2-40B4-BE49-F238E27FC236}">
                  <a16:creationId xmlns:a16="http://schemas.microsoft.com/office/drawing/2014/main" id="{76A98122-BA90-4314-B927-726E6A3C4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5625" y="7410450"/>
              <a:ext cx="550863" cy="349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00" name="Rectangle 1686">
              <a:extLst>
                <a:ext uri="{FF2B5EF4-FFF2-40B4-BE49-F238E27FC236}">
                  <a16:creationId xmlns:a16="http://schemas.microsoft.com/office/drawing/2014/main" id="{9740F70B-B1ED-4611-ADEA-451C031F5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5625" y="7480300"/>
              <a:ext cx="550863" cy="349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01" name="Rectangle 1687">
              <a:extLst>
                <a:ext uri="{FF2B5EF4-FFF2-40B4-BE49-F238E27FC236}">
                  <a16:creationId xmlns:a16="http://schemas.microsoft.com/office/drawing/2014/main" id="{4F34D3D9-033B-4DF8-BC02-71932FC8D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5625" y="7546975"/>
              <a:ext cx="550863" cy="3810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02" name="Rectangle 1688">
              <a:extLst>
                <a:ext uri="{FF2B5EF4-FFF2-40B4-BE49-F238E27FC236}">
                  <a16:creationId xmlns:a16="http://schemas.microsoft.com/office/drawing/2014/main" id="{5D318873-E5E2-4278-98D7-802B057A3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5625" y="7686675"/>
              <a:ext cx="550863" cy="349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03" name="Freeform 1689">
              <a:extLst>
                <a:ext uri="{FF2B5EF4-FFF2-40B4-BE49-F238E27FC236}">
                  <a16:creationId xmlns:a16="http://schemas.microsoft.com/office/drawing/2014/main" id="{E5015600-D223-4543-852B-87F9BE65C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288" y="6772275"/>
              <a:ext cx="141288" cy="793750"/>
            </a:xfrm>
            <a:custGeom>
              <a:avLst/>
              <a:gdLst>
                <a:gd name="T0" fmla="*/ 44 w 89"/>
                <a:gd name="T1" fmla="*/ 0 h 500"/>
                <a:gd name="T2" fmla="*/ 0 w 89"/>
                <a:gd name="T3" fmla="*/ 0 h 500"/>
                <a:gd name="T4" fmla="*/ 0 w 89"/>
                <a:gd name="T5" fmla="*/ 500 h 500"/>
                <a:gd name="T6" fmla="*/ 44 w 89"/>
                <a:gd name="T7" fmla="*/ 474 h 500"/>
                <a:gd name="T8" fmla="*/ 89 w 89"/>
                <a:gd name="T9" fmla="*/ 500 h 500"/>
                <a:gd name="T10" fmla="*/ 89 w 89"/>
                <a:gd name="T11" fmla="*/ 0 h 500"/>
                <a:gd name="T12" fmla="*/ 44 w 89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500">
                  <a:moveTo>
                    <a:pt x="44" y="0"/>
                  </a:moveTo>
                  <a:lnTo>
                    <a:pt x="0" y="0"/>
                  </a:lnTo>
                  <a:lnTo>
                    <a:pt x="0" y="500"/>
                  </a:lnTo>
                  <a:lnTo>
                    <a:pt x="44" y="474"/>
                  </a:lnTo>
                  <a:lnTo>
                    <a:pt x="89" y="500"/>
                  </a:lnTo>
                  <a:lnTo>
                    <a:pt x="89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04" name="Freeform 1690">
              <a:extLst>
                <a:ext uri="{FF2B5EF4-FFF2-40B4-BE49-F238E27FC236}">
                  <a16:creationId xmlns:a16="http://schemas.microsoft.com/office/drawing/2014/main" id="{3C411E26-DDFA-4D9E-9B41-495742792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0688" y="8207375"/>
              <a:ext cx="301625" cy="492125"/>
            </a:xfrm>
            <a:custGeom>
              <a:avLst/>
              <a:gdLst>
                <a:gd name="T0" fmla="*/ 190 w 190"/>
                <a:gd name="T1" fmla="*/ 214 h 310"/>
                <a:gd name="T2" fmla="*/ 190 w 190"/>
                <a:gd name="T3" fmla="*/ 214 h 310"/>
                <a:gd name="T4" fmla="*/ 188 w 190"/>
                <a:gd name="T5" fmla="*/ 234 h 310"/>
                <a:gd name="T6" fmla="*/ 182 w 190"/>
                <a:gd name="T7" fmla="*/ 252 h 310"/>
                <a:gd name="T8" fmla="*/ 174 w 190"/>
                <a:gd name="T9" fmla="*/ 268 h 310"/>
                <a:gd name="T10" fmla="*/ 162 w 190"/>
                <a:gd name="T11" fmla="*/ 282 h 310"/>
                <a:gd name="T12" fmla="*/ 148 w 190"/>
                <a:gd name="T13" fmla="*/ 294 h 310"/>
                <a:gd name="T14" fmla="*/ 132 w 190"/>
                <a:gd name="T15" fmla="*/ 302 h 310"/>
                <a:gd name="T16" fmla="*/ 114 w 190"/>
                <a:gd name="T17" fmla="*/ 308 h 310"/>
                <a:gd name="T18" fmla="*/ 95 w 190"/>
                <a:gd name="T19" fmla="*/ 310 h 310"/>
                <a:gd name="T20" fmla="*/ 95 w 190"/>
                <a:gd name="T21" fmla="*/ 310 h 310"/>
                <a:gd name="T22" fmla="*/ 75 w 190"/>
                <a:gd name="T23" fmla="*/ 308 h 310"/>
                <a:gd name="T24" fmla="*/ 57 w 190"/>
                <a:gd name="T25" fmla="*/ 302 h 310"/>
                <a:gd name="T26" fmla="*/ 41 w 190"/>
                <a:gd name="T27" fmla="*/ 294 h 310"/>
                <a:gd name="T28" fmla="*/ 27 w 190"/>
                <a:gd name="T29" fmla="*/ 282 h 310"/>
                <a:gd name="T30" fmla="*/ 15 w 190"/>
                <a:gd name="T31" fmla="*/ 268 h 310"/>
                <a:gd name="T32" fmla="*/ 7 w 190"/>
                <a:gd name="T33" fmla="*/ 252 h 310"/>
                <a:gd name="T34" fmla="*/ 1 w 190"/>
                <a:gd name="T35" fmla="*/ 234 h 310"/>
                <a:gd name="T36" fmla="*/ 0 w 190"/>
                <a:gd name="T37" fmla="*/ 214 h 310"/>
                <a:gd name="T38" fmla="*/ 0 w 190"/>
                <a:gd name="T39" fmla="*/ 96 h 310"/>
                <a:gd name="T40" fmla="*/ 0 w 190"/>
                <a:gd name="T41" fmla="*/ 96 h 310"/>
                <a:gd name="T42" fmla="*/ 1 w 190"/>
                <a:gd name="T43" fmla="*/ 76 h 310"/>
                <a:gd name="T44" fmla="*/ 7 w 190"/>
                <a:gd name="T45" fmla="*/ 58 h 310"/>
                <a:gd name="T46" fmla="*/ 15 w 190"/>
                <a:gd name="T47" fmla="*/ 42 h 310"/>
                <a:gd name="T48" fmla="*/ 27 w 190"/>
                <a:gd name="T49" fmla="*/ 28 h 310"/>
                <a:gd name="T50" fmla="*/ 41 w 190"/>
                <a:gd name="T51" fmla="*/ 16 h 310"/>
                <a:gd name="T52" fmla="*/ 57 w 190"/>
                <a:gd name="T53" fmla="*/ 8 h 310"/>
                <a:gd name="T54" fmla="*/ 75 w 190"/>
                <a:gd name="T55" fmla="*/ 2 h 310"/>
                <a:gd name="T56" fmla="*/ 95 w 190"/>
                <a:gd name="T57" fmla="*/ 0 h 310"/>
                <a:gd name="T58" fmla="*/ 95 w 190"/>
                <a:gd name="T59" fmla="*/ 0 h 310"/>
                <a:gd name="T60" fmla="*/ 114 w 190"/>
                <a:gd name="T61" fmla="*/ 2 h 310"/>
                <a:gd name="T62" fmla="*/ 132 w 190"/>
                <a:gd name="T63" fmla="*/ 8 h 310"/>
                <a:gd name="T64" fmla="*/ 148 w 190"/>
                <a:gd name="T65" fmla="*/ 16 h 310"/>
                <a:gd name="T66" fmla="*/ 162 w 190"/>
                <a:gd name="T67" fmla="*/ 28 h 310"/>
                <a:gd name="T68" fmla="*/ 174 w 190"/>
                <a:gd name="T69" fmla="*/ 42 h 310"/>
                <a:gd name="T70" fmla="*/ 182 w 190"/>
                <a:gd name="T71" fmla="*/ 58 h 310"/>
                <a:gd name="T72" fmla="*/ 188 w 190"/>
                <a:gd name="T73" fmla="*/ 76 h 310"/>
                <a:gd name="T74" fmla="*/ 190 w 190"/>
                <a:gd name="T75" fmla="*/ 96 h 310"/>
                <a:gd name="T76" fmla="*/ 190 w 190"/>
                <a:gd name="T77" fmla="*/ 21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0" h="310">
                  <a:moveTo>
                    <a:pt x="190" y="214"/>
                  </a:moveTo>
                  <a:lnTo>
                    <a:pt x="190" y="214"/>
                  </a:lnTo>
                  <a:lnTo>
                    <a:pt x="188" y="234"/>
                  </a:lnTo>
                  <a:lnTo>
                    <a:pt x="182" y="252"/>
                  </a:lnTo>
                  <a:lnTo>
                    <a:pt x="174" y="268"/>
                  </a:lnTo>
                  <a:lnTo>
                    <a:pt x="162" y="282"/>
                  </a:lnTo>
                  <a:lnTo>
                    <a:pt x="148" y="294"/>
                  </a:lnTo>
                  <a:lnTo>
                    <a:pt x="132" y="302"/>
                  </a:lnTo>
                  <a:lnTo>
                    <a:pt x="114" y="308"/>
                  </a:lnTo>
                  <a:lnTo>
                    <a:pt x="95" y="310"/>
                  </a:lnTo>
                  <a:lnTo>
                    <a:pt x="95" y="310"/>
                  </a:lnTo>
                  <a:lnTo>
                    <a:pt x="75" y="308"/>
                  </a:lnTo>
                  <a:lnTo>
                    <a:pt x="57" y="302"/>
                  </a:lnTo>
                  <a:lnTo>
                    <a:pt x="41" y="294"/>
                  </a:lnTo>
                  <a:lnTo>
                    <a:pt x="27" y="282"/>
                  </a:lnTo>
                  <a:lnTo>
                    <a:pt x="15" y="268"/>
                  </a:lnTo>
                  <a:lnTo>
                    <a:pt x="7" y="252"/>
                  </a:lnTo>
                  <a:lnTo>
                    <a:pt x="1" y="234"/>
                  </a:lnTo>
                  <a:lnTo>
                    <a:pt x="0" y="21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1" y="76"/>
                  </a:lnTo>
                  <a:lnTo>
                    <a:pt x="7" y="58"/>
                  </a:lnTo>
                  <a:lnTo>
                    <a:pt x="15" y="42"/>
                  </a:lnTo>
                  <a:lnTo>
                    <a:pt x="27" y="28"/>
                  </a:lnTo>
                  <a:lnTo>
                    <a:pt x="41" y="16"/>
                  </a:lnTo>
                  <a:lnTo>
                    <a:pt x="57" y="8"/>
                  </a:lnTo>
                  <a:lnTo>
                    <a:pt x="75" y="2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114" y="2"/>
                  </a:lnTo>
                  <a:lnTo>
                    <a:pt x="132" y="8"/>
                  </a:lnTo>
                  <a:lnTo>
                    <a:pt x="148" y="16"/>
                  </a:lnTo>
                  <a:lnTo>
                    <a:pt x="162" y="28"/>
                  </a:lnTo>
                  <a:lnTo>
                    <a:pt x="174" y="42"/>
                  </a:lnTo>
                  <a:lnTo>
                    <a:pt x="182" y="58"/>
                  </a:lnTo>
                  <a:lnTo>
                    <a:pt x="188" y="76"/>
                  </a:lnTo>
                  <a:lnTo>
                    <a:pt x="190" y="96"/>
                  </a:lnTo>
                  <a:lnTo>
                    <a:pt x="190" y="214"/>
                  </a:lnTo>
                  <a:close/>
                </a:path>
              </a:pathLst>
            </a:custGeom>
            <a:solidFill>
              <a:srgbClr val="768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05" name="Freeform 1691">
              <a:extLst>
                <a:ext uri="{FF2B5EF4-FFF2-40B4-BE49-F238E27FC236}">
                  <a16:creationId xmlns:a16="http://schemas.microsoft.com/office/drawing/2014/main" id="{106A0E1D-AC0E-4996-A7AC-37804C8D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0688" y="8207375"/>
              <a:ext cx="150813" cy="190500"/>
            </a:xfrm>
            <a:custGeom>
              <a:avLst/>
              <a:gdLst>
                <a:gd name="T0" fmla="*/ 0 w 95"/>
                <a:gd name="T1" fmla="*/ 96 h 120"/>
                <a:gd name="T2" fmla="*/ 0 w 95"/>
                <a:gd name="T3" fmla="*/ 120 h 120"/>
                <a:gd name="T4" fmla="*/ 95 w 95"/>
                <a:gd name="T5" fmla="*/ 120 h 120"/>
                <a:gd name="T6" fmla="*/ 95 w 95"/>
                <a:gd name="T7" fmla="*/ 0 h 120"/>
                <a:gd name="T8" fmla="*/ 95 w 95"/>
                <a:gd name="T9" fmla="*/ 0 h 120"/>
                <a:gd name="T10" fmla="*/ 75 w 95"/>
                <a:gd name="T11" fmla="*/ 2 h 120"/>
                <a:gd name="T12" fmla="*/ 57 w 95"/>
                <a:gd name="T13" fmla="*/ 8 h 120"/>
                <a:gd name="T14" fmla="*/ 41 w 95"/>
                <a:gd name="T15" fmla="*/ 16 h 120"/>
                <a:gd name="T16" fmla="*/ 27 w 95"/>
                <a:gd name="T17" fmla="*/ 28 h 120"/>
                <a:gd name="T18" fmla="*/ 15 w 95"/>
                <a:gd name="T19" fmla="*/ 42 h 120"/>
                <a:gd name="T20" fmla="*/ 7 w 95"/>
                <a:gd name="T21" fmla="*/ 58 h 120"/>
                <a:gd name="T22" fmla="*/ 1 w 95"/>
                <a:gd name="T23" fmla="*/ 76 h 120"/>
                <a:gd name="T24" fmla="*/ 0 w 95"/>
                <a:gd name="T25" fmla="*/ 96 h 120"/>
                <a:gd name="T26" fmla="*/ 0 w 95"/>
                <a:gd name="T27" fmla="*/ 9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20">
                  <a:moveTo>
                    <a:pt x="0" y="96"/>
                  </a:moveTo>
                  <a:lnTo>
                    <a:pt x="0" y="120"/>
                  </a:lnTo>
                  <a:lnTo>
                    <a:pt x="95" y="12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75" y="2"/>
                  </a:lnTo>
                  <a:lnTo>
                    <a:pt x="57" y="8"/>
                  </a:lnTo>
                  <a:lnTo>
                    <a:pt x="41" y="16"/>
                  </a:lnTo>
                  <a:lnTo>
                    <a:pt x="27" y="28"/>
                  </a:lnTo>
                  <a:lnTo>
                    <a:pt x="15" y="42"/>
                  </a:lnTo>
                  <a:lnTo>
                    <a:pt x="7" y="58"/>
                  </a:lnTo>
                  <a:lnTo>
                    <a:pt x="1" y="76"/>
                  </a:lnTo>
                  <a:lnTo>
                    <a:pt x="0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pic>
          <p:nvPicPr>
            <p:cNvPr id="206" name="Picture 1692">
              <a:extLst>
                <a:ext uri="{FF2B5EF4-FFF2-40B4-BE49-F238E27FC236}">
                  <a16:creationId xmlns:a16="http://schemas.microsoft.com/office/drawing/2014/main" id="{3DB0CFDA-0471-4D34-8C5D-3A1729E83A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5625" y="8191500"/>
              <a:ext cx="179388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Freeform 1693">
              <a:extLst>
                <a:ext uri="{FF2B5EF4-FFF2-40B4-BE49-F238E27FC236}">
                  <a16:creationId xmlns:a16="http://schemas.microsoft.com/office/drawing/2014/main" id="{5CFD8E8E-82FC-4FDD-9B72-A6CD27448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1500" y="8207375"/>
              <a:ext cx="150813" cy="190500"/>
            </a:xfrm>
            <a:custGeom>
              <a:avLst/>
              <a:gdLst>
                <a:gd name="T0" fmla="*/ 95 w 95"/>
                <a:gd name="T1" fmla="*/ 96 h 120"/>
                <a:gd name="T2" fmla="*/ 95 w 95"/>
                <a:gd name="T3" fmla="*/ 96 h 120"/>
                <a:gd name="T4" fmla="*/ 93 w 95"/>
                <a:gd name="T5" fmla="*/ 76 h 120"/>
                <a:gd name="T6" fmla="*/ 87 w 95"/>
                <a:gd name="T7" fmla="*/ 58 h 120"/>
                <a:gd name="T8" fmla="*/ 79 w 95"/>
                <a:gd name="T9" fmla="*/ 42 h 120"/>
                <a:gd name="T10" fmla="*/ 67 w 95"/>
                <a:gd name="T11" fmla="*/ 28 h 120"/>
                <a:gd name="T12" fmla="*/ 53 w 95"/>
                <a:gd name="T13" fmla="*/ 16 h 120"/>
                <a:gd name="T14" fmla="*/ 37 w 95"/>
                <a:gd name="T15" fmla="*/ 8 h 120"/>
                <a:gd name="T16" fmla="*/ 19 w 95"/>
                <a:gd name="T17" fmla="*/ 2 h 120"/>
                <a:gd name="T18" fmla="*/ 0 w 95"/>
                <a:gd name="T19" fmla="*/ 0 h 120"/>
                <a:gd name="T20" fmla="*/ 0 w 95"/>
                <a:gd name="T21" fmla="*/ 120 h 120"/>
                <a:gd name="T22" fmla="*/ 95 w 95"/>
                <a:gd name="T23" fmla="*/ 120 h 120"/>
                <a:gd name="T24" fmla="*/ 95 w 95"/>
                <a:gd name="T25" fmla="*/ 9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0">
                  <a:moveTo>
                    <a:pt x="95" y="96"/>
                  </a:moveTo>
                  <a:lnTo>
                    <a:pt x="95" y="96"/>
                  </a:lnTo>
                  <a:lnTo>
                    <a:pt x="93" y="76"/>
                  </a:lnTo>
                  <a:lnTo>
                    <a:pt x="87" y="58"/>
                  </a:lnTo>
                  <a:lnTo>
                    <a:pt x="79" y="42"/>
                  </a:lnTo>
                  <a:lnTo>
                    <a:pt x="67" y="28"/>
                  </a:lnTo>
                  <a:lnTo>
                    <a:pt x="53" y="16"/>
                  </a:lnTo>
                  <a:lnTo>
                    <a:pt x="37" y="8"/>
                  </a:lnTo>
                  <a:lnTo>
                    <a:pt x="19" y="2"/>
                  </a:lnTo>
                  <a:lnTo>
                    <a:pt x="0" y="0"/>
                  </a:lnTo>
                  <a:lnTo>
                    <a:pt x="0" y="120"/>
                  </a:lnTo>
                  <a:lnTo>
                    <a:pt x="95" y="120"/>
                  </a:lnTo>
                  <a:lnTo>
                    <a:pt x="95" y="96"/>
                  </a:lnTo>
                  <a:close/>
                </a:path>
              </a:pathLst>
            </a:cu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08" name="Freeform 1694">
              <a:extLst>
                <a:ext uri="{FF2B5EF4-FFF2-40B4-BE49-F238E27FC236}">
                  <a16:creationId xmlns:a16="http://schemas.microsoft.com/office/drawing/2014/main" id="{3637AF4C-E0C0-4240-86C0-1A6FD0B66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99275" y="8362950"/>
              <a:ext cx="44450" cy="69850"/>
            </a:xfrm>
            <a:custGeom>
              <a:avLst/>
              <a:gdLst>
                <a:gd name="T0" fmla="*/ 28 w 28"/>
                <a:gd name="T1" fmla="*/ 30 h 44"/>
                <a:gd name="T2" fmla="*/ 28 w 28"/>
                <a:gd name="T3" fmla="*/ 30 h 44"/>
                <a:gd name="T4" fmla="*/ 26 w 28"/>
                <a:gd name="T5" fmla="*/ 36 h 44"/>
                <a:gd name="T6" fmla="*/ 24 w 28"/>
                <a:gd name="T7" fmla="*/ 40 h 44"/>
                <a:gd name="T8" fmla="*/ 20 w 28"/>
                <a:gd name="T9" fmla="*/ 42 h 44"/>
                <a:gd name="T10" fmla="*/ 14 w 28"/>
                <a:gd name="T11" fmla="*/ 44 h 44"/>
                <a:gd name="T12" fmla="*/ 14 w 28"/>
                <a:gd name="T13" fmla="*/ 44 h 44"/>
                <a:gd name="T14" fmla="*/ 8 w 28"/>
                <a:gd name="T15" fmla="*/ 42 h 44"/>
                <a:gd name="T16" fmla="*/ 4 w 28"/>
                <a:gd name="T17" fmla="*/ 40 h 44"/>
                <a:gd name="T18" fmla="*/ 2 w 28"/>
                <a:gd name="T19" fmla="*/ 36 h 44"/>
                <a:gd name="T20" fmla="*/ 0 w 28"/>
                <a:gd name="T21" fmla="*/ 30 h 44"/>
                <a:gd name="T22" fmla="*/ 0 w 28"/>
                <a:gd name="T23" fmla="*/ 14 h 44"/>
                <a:gd name="T24" fmla="*/ 0 w 28"/>
                <a:gd name="T25" fmla="*/ 14 h 44"/>
                <a:gd name="T26" fmla="*/ 2 w 28"/>
                <a:gd name="T27" fmla="*/ 8 h 44"/>
                <a:gd name="T28" fmla="*/ 4 w 28"/>
                <a:gd name="T29" fmla="*/ 4 h 44"/>
                <a:gd name="T30" fmla="*/ 8 w 28"/>
                <a:gd name="T31" fmla="*/ 0 h 44"/>
                <a:gd name="T32" fmla="*/ 14 w 28"/>
                <a:gd name="T33" fmla="*/ 0 h 44"/>
                <a:gd name="T34" fmla="*/ 14 w 28"/>
                <a:gd name="T35" fmla="*/ 0 h 44"/>
                <a:gd name="T36" fmla="*/ 20 w 28"/>
                <a:gd name="T37" fmla="*/ 0 h 44"/>
                <a:gd name="T38" fmla="*/ 24 w 28"/>
                <a:gd name="T39" fmla="*/ 4 h 44"/>
                <a:gd name="T40" fmla="*/ 26 w 28"/>
                <a:gd name="T41" fmla="*/ 8 h 44"/>
                <a:gd name="T42" fmla="*/ 28 w 28"/>
                <a:gd name="T43" fmla="*/ 14 h 44"/>
                <a:gd name="T44" fmla="*/ 28 w 28"/>
                <a:gd name="T45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44">
                  <a:moveTo>
                    <a:pt x="28" y="30"/>
                  </a:moveTo>
                  <a:lnTo>
                    <a:pt x="28" y="30"/>
                  </a:lnTo>
                  <a:lnTo>
                    <a:pt x="26" y="36"/>
                  </a:lnTo>
                  <a:lnTo>
                    <a:pt x="24" y="40"/>
                  </a:lnTo>
                  <a:lnTo>
                    <a:pt x="20" y="42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8" y="42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3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09" name="Freeform 1695">
              <a:extLst>
                <a:ext uri="{FF2B5EF4-FFF2-40B4-BE49-F238E27FC236}">
                  <a16:creationId xmlns:a16="http://schemas.microsoft.com/office/drawing/2014/main" id="{C4D6B1EB-7642-4B9D-B723-C9DF99F3E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4750" y="6731000"/>
              <a:ext cx="320675" cy="298450"/>
            </a:xfrm>
            <a:custGeom>
              <a:avLst/>
              <a:gdLst>
                <a:gd name="T0" fmla="*/ 202 w 202"/>
                <a:gd name="T1" fmla="*/ 10 h 188"/>
                <a:gd name="T2" fmla="*/ 202 w 202"/>
                <a:gd name="T3" fmla="*/ 10 h 188"/>
                <a:gd name="T4" fmla="*/ 200 w 202"/>
                <a:gd name="T5" fmla="*/ 8 h 188"/>
                <a:gd name="T6" fmla="*/ 190 w 202"/>
                <a:gd name="T7" fmla="*/ 2 h 188"/>
                <a:gd name="T8" fmla="*/ 182 w 202"/>
                <a:gd name="T9" fmla="*/ 0 h 188"/>
                <a:gd name="T10" fmla="*/ 173 w 202"/>
                <a:gd name="T11" fmla="*/ 0 h 188"/>
                <a:gd name="T12" fmla="*/ 163 w 202"/>
                <a:gd name="T13" fmla="*/ 0 h 188"/>
                <a:gd name="T14" fmla="*/ 149 w 202"/>
                <a:gd name="T15" fmla="*/ 4 h 188"/>
                <a:gd name="T16" fmla="*/ 149 w 202"/>
                <a:gd name="T17" fmla="*/ 4 h 188"/>
                <a:gd name="T18" fmla="*/ 135 w 202"/>
                <a:gd name="T19" fmla="*/ 12 h 188"/>
                <a:gd name="T20" fmla="*/ 111 w 202"/>
                <a:gd name="T21" fmla="*/ 30 h 188"/>
                <a:gd name="T22" fmla="*/ 85 w 202"/>
                <a:gd name="T23" fmla="*/ 52 h 188"/>
                <a:gd name="T24" fmla="*/ 60 w 202"/>
                <a:gd name="T25" fmla="*/ 80 h 188"/>
                <a:gd name="T26" fmla="*/ 34 w 202"/>
                <a:gd name="T27" fmla="*/ 110 h 188"/>
                <a:gd name="T28" fmla="*/ 24 w 202"/>
                <a:gd name="T29" fmla="*/ 124 h 188"/>
                <a:gd name="T30" fmla="*/ 14 w 202"/>
                <a:gd name="T31" fmla="*/ 138 h 188"/>
                <a:gd name="T32" fmla="*/ 8 w 202"/>
                <a:gd name="T33" fmla="*/ 152 h 188"/>
                <a:gd name="T34" fmla="*/ 2 w 202"/>
                <a:gd name="T35" fmla="*/ 166 h 188"/>
                <a:gd name="T36" fmla="*/ 0 w 202"/>
                <a:gd name="T37" fmla="*/ 178 h 188"/>
                <a:gd name="T38" fmla="*/ 2 w 202"/>
                <a:gd name="T39" fmla="*/ 188 h 188"/>
                <a:gd name="T40" fmla="*/ 2 w 202"/>
                <a:gd name="T41" fmla="*/ 188 h 188"/>
                <a:gd name="T42" fmla="*/ 4 w 202"/>
                <a:gd name="T43" fmla="*/ 188 h 188"/>
                <a:gd name="T44" fmla="*/ 8 w 202"/>
                <a:gd name="T45" fmla="*/ 184 h 188"/>
                <a:gd name="T46" fmla="*/ 16 w 202"/>
                <a:gd name="T47" fmla="*/ 176 h 188"/>
                <a:gd name="T48" fmla="*/ 28 w 202"/>
                <a:gd name="T49" fmla="*/ 158 h 188"/>
                <a:gd name="T50" fmla="*/ 28 w 202"/>
                <a:gd name="T51" fmla="*/ 158 h 188"/>
                <a:gd name="T52" fmla="*/ 38 w 202"/>
                <a:gd name="T53" fmla="*/ 136 h 188"/>
                <a:gd name="T54" fmla="*/ 50 w 202"/>
                <a:gd name="T55" fmla="*/ 116 h 188"/>
                <a:gd name="T56" fmla="*/ 64 w 202"/>
                <a:gd name="T57" fmla="*/ 96 h 188"/>
                <a:gd name="T58" fmla="*/ 83 w 202"/>
                <a:gd name="T59" fmla="*/ 76 h 188"/>
                <a:gd name="T60" fmla="*/ 83 w 202"/>
                <a:gd name="T61" fmla="*/ 76 h 188"/>
                <a:gd name="T62" fmla="*/ 107 w 202"/>
                <a:gd name="T63" fmla="*/ 52 h 188"/>
                <a:gd name="T64" fmla="*/ 133 w 202"/>
                <a:gd name="T65" fmla="*/ 34 h 188"/>
                <a:gd name="T66" fmla="*/ 145 w 202"/>
                <a:gd name="T67" fmla="*/ 28 h 188"/>
                <a:gd name="T68" fmla="*/ 157 w 202"/>
                <a:gd name="T69" fmla="*/ 24 h 188"/>
                <a:gd name="T70" fmla="*/ 165 w 202"/>
                <a:gd name="T71" fmla="*/ 24 h 188"/>
                <a:gd name="T72" fmla="*/ 173 w 202"/>
                <a:gd name="T73" fmla="*/ 26 h 188"/>
                <a:gd name="T74" fmla="*/ 202 w 202"/>
                <a:gd name="T75" fmla="*/ 1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2" h="188">
                  <a:moveTo>
                    <a:pt x="202" y="10"/>
                  </a:moveTo>
                  <a:lnTo>
                    <a:pt x="202" y="10"/>
                  </a:lnTo>
                  <a:lnTo>
                    <a:pt x="200" y="8"/>
                  </a:lnTo>
                  <a:lnTo>
                    <a:pt x="190" y="2"/>
                  </a:lnTo>
                  <a:lnTo>
                    <a:pt x="182" y="0"/>
                  </a:lnTo>
                  <a:lnTo>
                    <a:pt x="173" y="0"/>
                  </a:lnTo>
                  <a:lnTo>
                    <a:pt x="163" y="0"/>
                  </a:lnTo>
                  <a:lnTo>
                    <a:pt x="149" y="4"/>
                  </a:lnTo>
                  <a:lnTo>
                    <a:pt x="149" y="4"/>
                  </a:lnTo>
                  <a:lnTo>
                    <a:pt x="135" y="12"/>
                  </a:lnTo>
                  <a:lnTo>
                    <a:pt x="111" y="30"/>
                  </a:lnTo>
                  <a:lnTo>
                    <a:pt x="85" y="52"/>
                  </a:lnTo>
                  <a:lnTo>
                    <a:pt x="60" y="80"/>
                  </a:lnTo>
                  <a:lnTo>
                    <a:pt x="34" y="110"/>
                  </a:lnTo>
                  <a:lnTo>
                    <a:pt x="24" y="124"/>
                  </a:lnTo>
                  <a:lnTo>
                    <a:pt x="14" y="138"/>
                  </a:lnTo>
                  <a:lnTo>
                    <a:pt x="8" y="152"/>
                  </a:lnTo>
                  <a:lnTo>
                    <a:pt x="2" y="166"/>
                  </a:lnTo>
                  <a:lnTo>
                    <a:pt x="0" y="178"/>
                  </a:lnTo>
                  <a:lnTo>
                    <a:pt x="2" y="188"/>
                  </a:lnTo>
                  <a:lnTo>
                    <a:pt x="2" y="188"/>
                  </a:lnTo>
                  <a:lnTo>
                    <a:pt x="4" y="188"/>
                  </a:lnTo>
                  <a:lnTo>
                    <a:pt x="8" y="184"/>
                  </a:lnTo>
                  <a:lnTo>
                    <a:pt x="16" y="176"/>
                  </a:lnTo>
                  <a:lnTo>
                    <a:pt x="28" y="158"/>
                  </a:lnTo>
                  <a:lnTo>
                    <a:pt x="28" y="158"/>
                  </a:lnTo>
                  <a:lnTo>
                    <a:pt x="38" y="136"/>
                  </a:lnTo>
                  <a:lnTo>
                    <a:pt x="50" y="116"/>
                  </a:lnTo>
                  <a:lnTo>
                    <a:pt x="64" y="96"/>
                  </a:lnTo>
                  <a:lnTo>
                    <a:pt x="83" y="76"/>
                  </a:lnTo>
                  <a:lnTo>
                    <a:pt x="83" y="76"/>
                  </a:lnTo>
                  <a:lnTo>
                    <a:pt x="107" y="52"/>
                  </a:lnTo>
                  <a:lnTo>
                    <a:pt x="133" y="34"/>
                  </a:lnTo>
                  <a:lnTo>
                    <a:pt x="145" y="28"/>
                  </a:lnTo>
                  <a:lnTo>
                    <a:pt x="157" y="24"/>
                  </a:lnTo>
                  <a:lnTo>
                    <a:pt x="165" y="24"/>
                  </a:lnTo>
                  <a:lnTo>
                    <a:pt x="173" y="26"/>
                  </a:lnTo>
                  <a:lnTo>
                    <a:pt x="202" y="10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10" name="Freeform 1696">
              <a:extLst>
                <a:ext uri="{FF2B5EF4-FFF2-40B4-BE49-F238E27FC236}">
                  <a16:creationId xmlns:a16="http://schemas.microsoft.com/office/drawing/2014/main" id="{77D03BEE-D56F-494A-A72B-D9B5656A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5363" y="6724650"/>
              <a:ext cx="541338" cy="723900"/>
            </a:xfrm>
            <a:custGeom>
              <a:avLst/>
              <a:gdLst>
                <a:gd name="T0" fmla="*/ 212 w 341"/>
                <a:gd name="T1" fmla="*/ 270 h 456"/>
                <a:gd name="T2" fmla="*/ 212 w 341"/>
                <a:gd name="T3" fmla="*/ 270 h 456"/>
                <a:gd name="T4" fmla="*/ 183 w 341"/>
                <a:gd name="T5" fmla="*/ 310 h 456"/>
                <a:gd name="T6" fmla="*/ 151 w 341"/>
                <a:gd name="T7" fmla="*/ 348 h 456"/>
                <a:gd name="T8" fmla="*/ 119 w 341"/>
                <a:gd name="T9" fmla="*/ 382 h 456"/>
                <a:gd name="T10" fmla="*/ 89 w 341"/>
                <a:gd name="T11" fmla="*/ 410 h 456"/>
                <a:gd name="T12" fmla="*/ 62 w 341"/>
                <a:gd name="T13" fmla="*/ 432 h 456"/>
                <a:gd name="T14" fmla="*/ 38 w 341"/>
                <a:gd name="T15" fmla="*/ 448 h 456"/>
                <a:gd name="T16" fmla="*/ 28 w 341"/>
                <a:gd name="T17" fmla="*/ 454 h 456"/>
                <a:gd name="T18" fmla="*/ 20 w 341"/>
                <a:gd name="T19" fmla="*/ 456 h 456"/>
                <a:gd name="T20" fmla="*/ 12 w 341"/>
                <a:gd name="T21" fmla="*/ 456 h 456"/>
                <a:gd name="T22" fmla="*/ 6 w 341"/>
                <a:gd name="T23" fmla="*/ 454 h 456"/>
                <a:gd name="T24" fmla="*/ 6 w 341"/>
                <a:gd name="T25" fmla="*/ 454 h 456"/>
                <a:gd name="T26" fmla="*/ 2 w 341"/>
                <a:gd name="T27" fmla="*/ 448 h 456"/>
                <a:gd name="T28" fmla="*/ 0 w 341"/>
                <a:gd name="T29" fmla="*/ 442 h 456"/>
                <a:gd name="T30" fmla="*/ 0 w 341"/>
                <a:gd name="T31" fmla="*/ 432 h 456"/>
                <a:gd name="T32" fmla="*/ 2 w 341"/>
                <a:gd name="T33" fmla="*/ 422 h 456"/>
                <a:gd name="T34" fmla="*/ 10 w 341"/>
                <a:gd name="T35" fmla="*/ 394 h 456"/>
                <a:gd name="T36" fmla="*/ 22 w 341"/>
                <a:gd name="T37" fmla="*/ 360 h 456"/>
                <a:gd name="T38" fmla="*/ 42 w 341"/>
                <a:gd name="T39" fmla="*/ 324 h 456"/>
                <a:gd name="T40" fmla="*/ 64 w 341"/>
                <a:gd name="T41" fmla="*/ 282 h 456"/>
                <a:gd name="T42" fmla="*/ 89 w 341"/>
                <a:gd name="T43" fmla="*/ 242 h 456"/>
                <a:gd name="T44" fmla="*/ 119 w 341"/>
                <a:gd name="T45" fmla="*/ 200 h 456"/>
                <a:gd name="T46" fmla="*/ 119 w 341"/>
                <a:gd name="T47" fmla="*/ 200 h 456"/>
                <a:gd name="T48" fmla="*/ 151 w 341"/>
                <a:gd name="T49" fmla="*/ 160 h 456"/>
                <a:gd name="T50" fmla="*/ 183 w 341"/>
                <a:gd name="T51" fmla="*/ 120 h 456"/>
                <a:gd name="T52" fmla="*/ 216 w 341"/>
                <a:gd name="T53" fmla="*/ 84 h 456"/>
                <a:gd name="T54" fmla="*/ 248 w 341"/>
                <a:gd name="T55" fmla="*/ 54 h 456"/>
                <a:gd name="T56" fmla="*/ 278 w 341"/>
                <a:gd name="T57" fmla="*/ 28 h 456"/>
                <a:gd name="T58" fmla="*/ 301 w 341"/>
                <a:gd name="T59" fmla="*/ 10 h 456"/>
                <a:gd name="T60" fmla="*/ 313 w 341"/>
                <a:gd name="T61" fmla="*/ 4 h 456"/>
                <a:gd name="T62" fmla="*/ 323 w 341"/>
                <a:gd name="T63" fmla="*/ 2 h 456"/>
                <a:gd name="T64" fmla="*/ 329 w 341"/>
                <a:gd name="T65" fmla="*/ 0 h 456"/>
                <a:gd name="T66" fmla="*/ 335 w 341"/>
                <a:gd name="T67" fmla="*/ 2 h 456"/>
                <a:gd name="T68" fmla="*/ 335 w 341"/>
                <a:gd name="T69" fmla="*/ 2 h 456"/>
                <a:gd name="T70" fmla="*/ 339 w 341"/>
                <a:gd name="T71" fmla="*/ 8 h 456"/>
                <a:gd name="T72" fmla="*/ 341 w 341"/>
                <a:gd name="T73" fmla="*/ 16 h 456"/>
                <a:gd name="T74" fmla="*/ 341 w 341"/>
                <a:gd name="T75" fmla="*/ 26 h 456"/>
                <a:gd name="T76" fmla="*/ 339 w 341"/>
                <a:gd name="T77" fmla="*/ 38 h 456"/>
                <a:gd name="T78" fmla="*/ 329 w 341"/>
                <a:gd name="T79" fmla="*/ 66 h 456"/>
                <a:gd name="T80" fmla="*/ 313 w 341"/>
                <a:gd name="T81" fmla="*/ 102 h 456"/>
                <a:gd name="T82" fmla="*/ 293 w 341"/>
                <a:gd name="T83" fmla="*/ 142 h 456"/>
                <a:gd name="T84" fmla="*/ 270 w 341"/>
                <a:gd name="T85" fmla="*/ 184 h 456"/>
                <a:gd name="T86" fmla="*/ 242 w 341"/>
                <a:gd name="T87" fmla="*/ 228 h 456"/>
                <a:gd name="T88" fmla="*/ 212 w 341"/>
                <a:gd name="T89" fmla="*/ 270 h 456"/>
                <a:gd name="T90" fmla="*/ 212 w 341"/>
                <a:gd name="T91" fmla="*/ 27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1" h="456">
                  <a:moveTo>
                    <a:pt x="212" y="270"/>
                  </a:moveTo>
                  <a:lnTo>
                    <a:pt x="212" y="270"/>
                  </a:lnTo>
                  <a:lnTo>
                    <a:pt x="183" y="310"/>
                  </a:lnTo>
                  <a:lnTo>
                    <a:pt x="151" y="348"/>
                  </a:lnTo>
                  <a:lnTo>
                    <a:pt x="119" y="382"/>
                  </a:lnTo>
                  <a:lnTo>
                    <a:pt x="89" y="410"/>
                  </a:lnTo>
                  <a:lnTo>
                    <a:pt x="62" y="432"/>
                  </a:lnTo>
                  <a:lnTo>
                    <a:pt x="38" y="448"/>
                  </a:lnTo>
                  <a:lnTo>
                    <a:pt x="28" y="454"/>
                  </a:lnTo>
                  <a:lnTo>
                    <a:pt x="20" y="456"/>
                  </a:lnTo>
                  <a:lnTo>
                    <a:pt x="12" y="456"/>
                  </a:lnTo>
                  <a:lnTo>
                    <a:pt x="6" y="454"/>
                  </a:lnTo>
                  <a:lnTo>
                    <a:pt x="6" y="454"/>
                  </a:lnTo>
                  <a:lnTo>
                    <a:pt x="2" y="448"/>
                  </a:lnTo>
                  <a:lnTo>
                    <a:pt x="0" y="442"/>
                  </a:lnTo>
                  <a:lnTo>
                    <a:pt x="0" y="432"/>
                  </a:lnTo>
                  <a:lnTo>
                    <a:pt x="2" y="422"/>
                  </a:lnTo>
                  <a:lnTo>
                    <a:pt x="10" y="394"/>
                  </a:lnTo>
                  <a:lnTo>
                    <a:pt x="22" y="360"/>
                  </a:lnTo>
                  <a:lnTo>
                    <a:pt x="42" y="324"/>
                  </a:lnTo>
                  <a:lnTo>
                    <a:pt x="64" y="282"/>
                  </a:lnTo>
                  <a:lnTo>
                    <a:pt x="89" y="242"/>
                  </a:lnTo>
                  <a:lnTo>
                    <a:pt x="119" y="200"/>
                  </a:lnTo>
                  <a:lnTo>
                    <a:pt x="119" y="200"/>
                  </a:lnTo>
                  <a:lnTo>
                    <a:pt x="151" y="160"/>
                  </a:lnTo>
                  <a:lnTo>
                    <a:pt x="183" y="120"/>
                  </a:lnTo>
                  <a:lnTo>
                    <a:pt x="216" y="84"/>
                  </a:lnTo>
                  <a:lnTo>
                    <a:pt x="248" y="54"/>
                  </a:lnTo>
                  <a:lnTo>
                    <a:pt x="278" y="28"/>
                  </a:lnTo>
                  <a:lnTo>
                    <a:pt x="301" y="10"/>
                  </a:lnTo>
                  <a:lnTo>
                    <a:pt x="313" y="4"/>
                  </a:lnTo>
                  <a:lnTo>
                    <a:pt x="323" y="2"/>
                  </a:lnTo>
                  <a:lnTo>
                    <a:pt x="329" y="0"/>
                  </a:lnTo>
                  <a:lnTo>
                    <a:pt x="335" y="2"/>
                  </a:lnTo>
                  <a:lnTo>
                    <a:pt x="335" y="2"/>
                  </a:lnTo>
                  <a:lnTo>
                    <a:pt x="339" y="8"/>
                  </a:lnTo>
                  <a:lnTo>
                    <a:pt x="341" y="16"/>
                  </a:lnTo>
                  <a:lnTo>
                    <a:pt x="341" y="26"/>
                  </a:lnTo>
                  <a:lnTo>
                    <a:pt x="339" y="38"/>
                  </a:lnTo>
                  <a:lnTo>
                    <a:pt x="329" y="66"/>
                  </a:lnTo>
                  <a:lnTo>
                    <a:pt x="313" y="102"/>
                  </a:lnTo>
                  <a:lnTo>
                    <a:pt x="293" y="142"/>
                  </a:lnTo>
                  <a:lnTo>
                    <a:pt x="270" y="184"/>
                  </a:lnTo>
                  <a:lnTo>
                    <a:pt x="242" y="228"/>
                  </a:lnTo>
                  <a:lnTo>
                    <a:pt x="212" y="270"/>
                  </a:lnTo>
                  <a:lnTo>
                    <a:pt x="212" y="27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11" name="Freeform 1697">
              <a:extLst>
                <a:ext uri="{FF2B5EF4-FFF2-40B4-BE49-F238E27FC236}">
                  <a16:creationId xmlns:a16="http://schemas.microsoft.com/office/drawing/2014/main" id="{296A2FFC-071C-40BD-9816-3C9EA700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5363" y="7277100"/>
              <a:ext cx="157163" cy="171450"/>
            </a:xfrm>
            <a:custGeom>
              <a:avLst/>
              <a:gdLst>
                <a:gd name="T0" fmla="*/ 70 w 99"/>
                <a:gd name="T1" fmla="*/ 20 h 108"/>
                <a:gd name="T2" fmla="*/ 70 w 99"/>
                <a:gd name="T3" fmla="*/ 20 h 108"/>
                <a:gd name="T4" fmla="*/ 50 w 99"/>
                <a:gd name="T5" fmla="*/ 8 h 108"/>
                <a:gd name="T6" fmla="*/ 28 w 99"/>
                <a:gd name="T7" fmla="*/ 0 h 108"/>
                <a:gd name="T8" fmla="*/ 28 w 99"/>
                <a:gd name="T9" fmla="*/ 0 h 108"/>
                <a:gd name="T10" fmla="*/ 12 w 99"/>
                <a:gd name="T11" fmla="*/ 38 h 108"/>
                <a:gd name="T12" fmla="*/ 2 w 99"/>
                <a:gd name="T13" fmla="*/ 68 h 108"/>
                <a:gd name="T14" fmla="*/ 0 w 99"/>
                <a:gd name="T15" fmla="*/ 82 h 108"/>
                <a:gd name="T16" fmla="*/ 0 w 99"/>
                <a:gd name="T17" fmla="*/ 92 h 108"/>
                <a:gd name="T18" fmla="*/ 2 w 99"/>
                <a:gd name="T19" fmla="*/ 100 h 108"/>
                <a:gd name="T20" fmla="*/ 6 w 99"/>
                <a:gd name="T21" fmla="*/ 106 h 108"/>
                <a:gd name="T22" fmla="*/ 6 w 99"/>
                <a:gd name="T23" fmla="*/ 106 h 108"/>
                <a:gd name="T24" fmla="*/ 12 w 99"/>
                <a:gd name="T25" fmla="*/ 108 h 108"/>
                <a:gd name="T26" fmla="*/ 20 w 99"/>
                <a:gd name="T27" fmla="*/ 108 h 108"/>
                <a:gd name="T28" fmla="*/ 30 w 99"/>
                <a:gd name="T29" fmla="*/ 104 h 108"/>
                <a:gd name="T30" fmla="*/ 42 w 99"/>
                <a:gd name="T31" fmla="*/ 98 h 108"/>
                <a:gd name="T32" fmla="*/ 70 w 99"/>
                <a:gd name="T33" fmla="*/ 80 h 108"/>
                <a:gd name="T34" fmla="*/ 99 w 99"/>
                <a:gd name="T35" fmla="*/ 52 h 108"/>
                <a:gd name="T36" fmla="*/ 99 w 99"/>
                <a:gd name="T37" fmla="*/ 52 h 108"/>
                <a:gd name="T38" fmla="*/ 85 w 99"/>
                <a:gd name="T39" fmla="*/ 34 h 108"/>
                <a:gd name="T40" fmla="*/ 77 w 99"/>
                <a:gd name="T41" fmla="*/ 26 h 108"/>
                <a:gd name="T42" fmla="*/ 70 w 99"/>
                <a:gd name="T43" fmla="*/ 20 h 108"/>
                <a:gd name="T44" fmla="*/ 70 w 99"/>
                <a:gd name="T45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08">
                  <a:moveTo>
                    <a:pt x="70" y="20"/>
                  </a:moveTo>
                  <a:lnTo>
                    <a:pt x="70" y="20"/>
                  </a:lnTo>
                  <a:lnTo>
                    <a:pt x="50" y="8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2" y="38"/>
                  </a:lnTo>
                  <a:lnTo>
                    <a:pt x="2" y="68"/>
                  </a:lnTo>
                  <a:lnTo>
                    <a:pt x="0" y="82"/>
                  </a:lnTo>
                  <a:lnTo>
                    <a:pt x="0" y="92"/>
                  </a:lnTo>
                  <a:lnTo>
                    <a:pt x="2" y="100"/>
                  </a:lnTo>
                  <a:lnTo>
                    <a:pt x="6" y="106"/>
                  </a:lnTo>
                  <a:lnTo>
                    <a:pt x="6" y="106"/>
                  </a:lnTo>
                  <a:lnTo>
                    <a:pt x="12" y="108"/>
                  </a:lnTo>
                  <a:lnTo>
                    <a:pt x="20" y="108"/>
                  </a:lnTo>
                  <a:lnTo>
                    <a:pt x="30" y="104"/>
                  </a:lnTo>
                  <a:lnTo>
                    <a:pt x="42" y="98"/>
                  </a:lnTo>
                  <a:lnTo>
                    <a:pt x="70" y="80"/>
                  </a:lnTo>
                  <a:lnTo>
                    <a:pt x="99" y="52"/>
                  </a:lnTo>
                  <a:lnTo>
                    <a:pt x="99" y="52"/>
                  </a:lnTo>
                  <a:lnTo>
                    <a:pt x="85" y="34"/>
                  </a:lnTo>
                  <a:lnTo>
                    <a:pt x="77" y="26"/>
                  </a:lnTo>
                  <a:lnTo>
                    <a:pt x="70" y="2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pic>
          <p:nvPicPr>
            <p:cNvPr id="212" name="Picture 1698">
              <a:extLst>
                <a:ext uri="{FF2B5EF4-FFF2-40B4-BE49-F238E27FC236}">
                  <a16:creationId xmlns:a16="http://schemas.microsoft.com/office/drawing/2014/main" id="{B0E2D079-99B3-4384-9B60-DEBAFB8B0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7125" y="7019925"/>
              <a:ext cx="227013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3" name="Picture 1699">
              <a:extLst>
                <a:ext uri="{FF2B5EF4-FFF2-40B4-BE49-F238E27FC236}">
                  <a16:creationId xmlns:a16="http://schemas.microsoft.com/office/drawing/2014/main" id="{A1E796E6-388A-4F89-9DAA-C1C120792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10438" y="7410450"/>
              <a:ext cx="85725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Freeform 1700">
              <a:extLst>
                <a:ext uri="{FF2B5EF4-FFF2-40B4-BE49-F238E27FC236}">
                  <a16:creationId xmlns:a16="http://schemas.microsoft.com/office/drawing/2014/main" id="{AD4AA39C-8831-440F-A86A-8EB042371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9350" y="7038975"/>
              <a:ext cx="185738" cy="158750"/>
            </a:xfrm>
            <a:custGeom>
              <a:avLst/>
              <a:gdLst>
                <a:gd name="T0" fmla="*/ 111 w 117"/>
                <a:gd name="T1" fmla="*/ 88 h 100"/>
                <a:gd name="T2" fmla="*/ 111 w 117"/>
                <a:gd name="T3" fmla="*/ 88 h 100"/>
                <a:gd name="T4" fmla="*/ 105 w 117"/>
                <a:gd name="T5" fmla="*/ 96 h 100"/>
                <a:gd name="T6" fmla="*/ 99 w 117"/>
                <a:gd name="T7" fmla="*/ 100 h 100"/>
                <a:gd name="T8" fmla="*/ 91 w 117"/>
                <a:gd name="T9" fmla="*/ 100 h 100"/>
                <a:gd name="T10" fmla="*/ 86 w 117"/>
                <a:gd name="T11" fmla="*/ 98 h 100"/>
                <a:gd name="T12" fmla="*/ 6 w 117"/>
                <a:gd name="T13" fmla="*/ 40 h 100"/>
                <a:gd name="T14" fmla="*/ 6 w 117"/>
                <a:gd name="T15" fmla="*/ 40 h 100"/>
                <a:gd name="T16" fmla="*/ 2 w 117"/>
                <a:gd name="T17" fmla="*/ 34 h 100"/>
                <a:gd name="T18" fmla="*/ 0 w 117"/>
                <a:gd name="T19" fmla="*/ 26 h 100"/>
                <a:gd name="T20" fmla="*/ 2 w 117"/>
                <a:gd name="T21" fmla="*/ 20 h 100"/>
                <a:gd name="T22" fmla="*/ 8 w 117"/>
                <a:gd name="T23" fmla="*/ 12 h 100"/>
                <a:gd name="T24" fmla="*/ 8 w 117"/>
                <a:gd name="T25" fmla="*/ 12 h 100"/>
                <a:gd name="T26" fmla="*/ 14 w 117"/>
                <a:gd name="T27" fmla="*/ 6 h 100"/>
                <a:gd name="T28" fmla="*/ 20 w 117"/>
                <a:gd name="T29" fmla="*/ 2 h 100"/>
                <a:gd name="T30" fmla="*/ 26 w 117"/>
                <a:gd name="T31" fmla="*/ 0 h 100"/>
                <a:gd name="T32" fmla="*/ 34 w 117"/>
                <a:gd name="T33" fmla="*/ 4 h 100"/>
                <a:gd name="T34" fmla="*/ 111 w 117"/>
                <a:gd name="T35" fmla="*/ 62 h 100"/>
                <a:gd name="T36" fmla="*/ 111 w 117"/>
                <a:gd name="T37" fmla="*/ 62 h 100"/>
                <a:gd name="T38" fmla="*/ 117 w 117"/>
                <a:gd name="T39" fmla="*/ 68 h 100"/>
                <a:gd name="T40" fmla="*/ 117 w 117"/>
                <a:gd name="T41" fmla="*/ 74 h 100"/>
                <a:gd name="T42" fmla="*/ 115 w 117"/>
                <a:gd name="T43" fmla="*/ 82 h 100"/>
                <a:gd name="T44" fmla="*/ 111 w 117"/>
                <a:gd name="T45" fmla="*/ 88 h 100"/>
                <a:gd name="T46" fmla="*/ 111 w 117"/>
                <a:gd name="T47" fmla="*/ 8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100">
                  <a:moveTo>
                    <a:pt x="111" y="88"/>
                  </a:moveTo>
                  <a:lnTo>
                    <a:pt x="111" y="88"/>
                  </a:lnTo>
                  <a:lnTo>
                    <a:pt x="105" y="96"/>
                  </a:lnTo>
                  <a:lnTo>
                    <a:pt x="99" y="100"/>
                  </a:lnTo>
                  <a:lnTo>
                    <a:pt x="91" y="100"/>
                  </a:lnTo>
                  <a:lnTo>
                    <a:pt x="86" y="98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" y="34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4" y="4"/>
                  </a:lnTo>
                  <a:lnTo>
                    <a:pt x="111" y="62"/>
                  </a:lnTo>
                  <a:lnTo>
                    <a:pt x="111" y="62"/>
                  </a:lnTo>
                  <a:lnTo>
                    <a:pt x="117" y="68"/>
                  </a:lnTo>
                  <a:lnTo>
                    <a:pt x="117" y="74"/>
                  </a:lnTo>
                  <a:lnTo>
                    <a:pt x="115" y="82"/>
                  </a:lnTo>
                  <a:lnTo>
                    <a:pt x="111" y="88"/>
                  </a:lnTo>
                  <a:lnTo>
                    <a:pt x="111" y="88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15" name="Freeform 1701">
              <a:extLst>
                <a:ext uri="{FF2B5EF4-FFF2-40B4-BE49-F238E27FC236}">
                  <a16:creationId xmlns:a16="http://schemas.microsoft.com/office/drawing/2014/main" id="{14FF2370-2268-498F-BD64-6EAF32435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2963" y="7159625"/>
              <a:ext cx="255588" cy="238125"/>
            </a:xfrm>
            <a:custGeom>
              <a:avLst/>
              <a:gdLst>
                <a:gd name="T0" fmla="*/ 0 w 161"/>
                <a:gd name="T1" fmla="*/ 8 h 150"/>
                <a:gd name="T2" fmla="*/ 0 w 161"/>
                <a:gd name="T3" fmla="*/ 8 h 150"/>
                <a:gd name="T4" fmla="*/ 2 w 161"/>
                <a:gd name="T5" fmla="*/ 6 h 150"/>
                <a:gd name="T6" fmla="*/ 10 w 161"/>
                <a:gd name="T7" fmla="*/ 2 h 150"/>
                <a:gd name="T8" fmla="*/ 16 w 161"/>
                <a:gd name="T9" fmla="*/ 0 h 150"/>
                <a:gd name="T10" fmla="*/ 22 w 161"/>
                <a:gd name="T11" fmla="*/ 0 h 150"/>
                <a:gd name="T12" fmla="*/ 32 w 161"/>
                <a:gd name="T13" fmla="*/ 0 h 150"/>
                <a:gd name="T14" fmla="*/ 42 w 161"/>
                <a:gd name="T15" fmla="*/ 4 h 150"/>
                <a:gd name="T16" fmla="*/ 42 w 161"/>
                <a:gd name="T17" fmla="*/ 4 h 150"/>
                <a:gd name="T18" fmla="*/ 54 w 161"/>
                <a:gd name="T19" fmla="*/ 10 h 150"/>
                <a:gd name="T20" fmla="*/ 72 w 161"/>
                <a:gd name="T21" fmla="*/ 24 h 150"/>
                <a:gd name="T22" fmla="*/ 92 w 161"/>
                <a:gd name="T23" fmla="*/ 42 h 150"/>
                <a:gd name="T24" fmla="*/ 113 w 161"/>
                <a:gd name="T25" fmla="*/ 64 h 150"/>
                <a:gd name="T26" fmla="*/ 133 w 161"/>
                <a:gd name="T27" fmla="*/ 88 h 150"/>
                <a:gd name="T28" fmla="*/ 149 w 161"/>
                <a:gd name="T29" fmla="*/ 110 h 150"/>
                <a:gd name="T30" fmla="*/ 155 w 161"/>
                <a:gd name="T31" fmla="*/ 122 h 150"/>
                <a:gd name="T32" fmla="*/ 159 w 161"/>
                <a:gd name="T33" fmla="*/ 132 h 150"/>
                <a:gd name="T34" fmla="*/ 161 w 161"/>
                <a:gd name="T35" fmla="*/ 142 h 150"/>
                <a:gd name="T36" fmla="*/ 159 w 161"/>
                <a:gd name="T37" fmla="*/ 150 h 150"/>
                <a:gd name="T38" fmla="*/ 159 w 161"/>
                <a:gd name="T39" fmla="*/ 150 h 150"/>
                <a:gd name="T40" fmla="*/ 159 w 161"/>
                <a:gd name="T41" fmla="*/ 150 h 150"/>
                <a:gd name="T42" fmla="*/ 155 w 161"/>
                <a:gd name="T43" fmla="*/ 148 h 150"/>
                <a:gd name="T44" fmla="*/ 147 w 161"/>
                <a:gd name="T45" fmla="*/ 140 h 150"/>
                <a:gd name="T46" fmla="*/ 139 w 161"/>
                <a:gd name="T47" fmla="*/ 126 h 150"/>
                <a:gd name="T48" fmla="*/ 139 w 161"/>
                <a:gd name="T49" fmla="*/ 126 h 150"/>
                <a:gd name="T50" fmla="*/ 131 w 161"/>
                <a:gd name="T51" fmla="*/ 108 h 150"/>
                <a:gd name="T52" fmla="*/ 121 w 161"/>
                <a:gd name="T53" fmla="*/ 92 h 150"/>
                <a:gd name="T54" fmla="*/ 111 w 161"/>
                <a:gd name="T55" fmla="*/ 78 h 150"/>
                <a:gd name="T56" fmla="*/ 96 w 161"/>
                <a:gd name="T57" fmla="*/ 60 h 150"/>
                <a:gd name="T58" fmla="*/ 96 w 161"/>
                <a:gd name="T59" fmla="*/ 60 h 150"/>
                <a:gd name="T60" fmla="*/ 76 w 161"/>
                <a:gd name="T61" fmla="*/ 42 h 150"/>
                <a:gd name="T62" fmla="*/ 54 w 161"/>
                <a:gd name="T63" fmla="*/ 28 h 150"/>
                <a:gd name="T64" fmla="*/ 46 w 161"/>
                <a:gd name="T65" fmla="*/ 22 h 150"/>
                <a:gd name="T66" fmla="*/ 36 w 161"/>
                <a:gd name="T67" fmla="*/ 20 h 150"/>
                <a:gd name="T68" fmla="*/ 30 w 161"/>
                <a:gd name="T69" fmla="*/ 18 h 150"/>
                <a:gd name="T70" fmla="*/ 24 w 161"/>
                <a:gd name="T71" fmla="*/ 22 h 150"/>
                <a:gd name="T72" fmla="*/ 0 w 161"/>
                <a:gd name="T73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" h="150">
                  <a:moveTo>
                    <a:pt x="0" y="8"/>
                  </a:moveTo>
                  <a:lnTo>
                    <a:pt x="0" y="8"/>
                  </a:lnTo>
                  <a:lnTo>
                    <a:pt x="2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54" y="10"/>
                  </a:lnTo>
                  <a:lnTo>
                    <a:pt x="72" y="24"/>
                  </a:lnTo>
                  <a:lnTo>
                    <a:pt x="92" y="42"/>
                  </a:lnTo>
                  <a:lnTo>
                    <a:pt x="113" y="64"/>
                  </a:lnTo>
                  <a:lnTo>
                    <a:pt x="133" y="88"/>
                  </a:lnTo>
                  <a:lnTo>
                    <a:pt x="149" y="110"/>
                  </a:lnTo>
                  <a:lnTo>
                    <a:pt x="155" y="122"/>
                  </a:lnTo>
                  <a:lnTo>
                    <a:pt x="159" y="132"/>
                  </a:lnTo>
                  <a:lnTo>
                    <a:pt x="161" y="142"/>
                  </a:lnTo>
                  <a:lnTo>
                    <a:pt x="159" y="150"/>
                  </a:lnTo>
                  <a:lnTo>
                    <a:pt x="159" y="150"/>
                  </a:lnTo>
                  <a:lnTo>
                    <a:pt x="159" y="150"/>
                  </a:lnTo>
                  <a:lnTo>
                    <a:pt x="155" y="148"/>
                  </a:lnTo>
                  <a:lnTo>
                    <a:pt x="147" y="140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1" y="108"/>
                  </a:lnTo>
                  <a:lnTo>
                    <a:pt x="121" y="92"/>
                  </a:lnTo>
                  <a:lnTo>
                    <a:pt x="111" y="78"/>
                  </a:lnTo>
                  <a:lnTo>
                    <a:pt x="96" y="60"/>
                  </a:lnTo>
                  <a:lnTo>
                    <a:pt x="96" y="60"/>
                  </a:lnTo>
                  <a:lnTo>
                    <a:pt x="76" y="42"/>
                  </a:lnTo>
                  <a:lnTo>
                    <a:pt x="54" y="28"/>
                  </a:lnTo>
                  <a:lnTo>
                    <a:pt x="46" y="22"/>
                  </a:lnTo>
                  <a:lnTo>
                    <a:pt x="36" y="20"/>
                  </a:lnTo>
                  <a:lnTo>
                    <a:pt x="30" y="18"/>
                  </a:lnTo>
                  <a:lnTo>
                    <a:pt x="24" y="22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16" name="Freeform 1702">
              <a:extLst>
                <a:ext uri="{FF2B5EF4-FFF2-40B4-BE49-F238E27FC236}">
                  <a16:creationId xmlns:a16="http://schemas.microsoft.com/office/drawing/2014/main" id="{5E6BF6A7-6E7D-4863-84CD-B93D1C5DF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89625" y="7156450"/>
              <a:ext cx="430213" cy="574675"/>
            </a:xfrm>
            <a:custGeom>
              <a:avLst/>
              <a:gdLst>
                <a:gd name="T0" fmla="*/ 103 w 271"/>
                <a:gd name="T1" fmla="*/ 214 h 362"/>
                <a:gd name="T2" fmla="*/ 103 w 271"/>
                <a:gd name="T3" fmla="*/ 214 h 362"/>
                <a:gd name="T4" fmla="*/ 126 w 271"/>
                <a:gd name="T5" fmla="*/ 246 h 362"/>
                <a:gd name="T6" fmla="*/ 152 w 271"/>
                <a:gd name="T7" fmla="*/ 276 h 362"/>
                <a:gd name="T8" fmla="*/ 178 w 271"/>
                <a:gd name="T9" fmla="*/ 302 h 362"/>
                <a:gd name="T10" fmla="*/ 202 w 271"/>
                <a:gd name="T11" fmla="*/ 326 h 362"/>
                <a:gd name="T12" fmla="*/ 224 w 271"/>
                <a:gd name="T13" fmla="*/ 344 h 362"/>
                <a:gd name="T14" fmla="*/ 241 w 271"/>
                <a:gd name="T15" fmla="*/ 356 h 362"/>
                <a:gd name="T16" fmla="*/ 249 w 271"/>
                <a:gd name="T17" fmla="*/ 360 h 362"/>
                <a:gd name="T18" fmla="*/ 257 w 271"/>
                <a:gd name="T19" fmla="*/ 362 h 362"/>
                <a:gd name="T20" fmla="*/ 263 w 271"/>
                <a:gd name="T21" fmla="*/ 362 h 362"/>
                <a:gd name="T22" fmla="*/ 267 w 271"/>
                <a:gd name="T23" fmla="*/ 360 h 362"/>
                <a:gd name="T24" fmla="*/ 267 w 271"/>
                <a:gd name="T25" fmla="*/ 360 h 362"/>
                <a:gd name="T26" fmla="*/ 271 w 271"/>
                <a:gd name="T27" fmla="*/ 356 h 362"/>
                <a:gd name="T28" fmla="*/ 271 w 271"/>
                <a:gd name="T29" fmla="*/ 352 h 362"/>
                <a:gd name="T30" fmla="*/ 271 w 271"/>
                <a:gd name="T31" fmla="*/ 344 h 362"/>
                <a:gd name="T32" fmla="*/ 271 w 271"/>
                <a:gd name="T33" fmla="*/ 334 h 362"/>
                <a:gd name="T34" fmla="*/ 265 w 271"/>
                <a:gd name="T35" fmla="*/ 312 h 362"/>
                <a:gd name="T36" fmla="*/ 253 w 271"/>
                <a:gd name="T37" fmla="*/ 286 h 362"/>
                <a:gd name="T38" fmla="*/ 239 w 271"/>
                <a:gd name="T39" fmla="*/ 256 h 362"/>
                <a:gd name="T40" fmla="*/ 222 w 271"/>
                <a:gd name="T41" fmla="*/ 224 h 362"/>
                <a:gd name="T42" fmla="*/ 200 w 271"/>
                <a:gd name="T43" fmla="*/ 192 h 362"/>
                <a:gd name="T44" fmla="*/ 178 w 271"/>
                <a:gd name="T45" fmla="*/ 158 h 362"/>
                <a:gd name="T46" fmla="*/ 178 w 271"/>
                <a:gd name="T47" fmla="*/ 158 h 362"/>
                <a:gd name="T48" fmla="*/ 152 w 271"/>
                <a:gd name="T49" fmla="*/ 126 h 362"/>
                <a:gd name="T50" fmla="*/ 126 w 271"/>
                <a:gd name="T51" fmla="*/ 94 h 362"/>
                <a:gd name="T52" fmla="*/ 101 w 271"/>
                <a:gd name="T53" fmla="*/ 66 h 362"/>
                <a:gd name="T54" fmla="*/ 75 w 271"/>
                <a:gd name="T55" fmla="*/ 42 h 362"/>
                <a:gd name="T56" fmla="*/ 51 w 271"/>
                <a:gd name="T57" fmla="*/ 22 h 362"/>
                <a:gd name="T58" fmla="*/ 31 w 271"/>
                <a:gd name="T59" fmla="*/ 8 h 362"/>
                <a:gd name="T60" fmla="*/ 23 w 271"/>
                <a:gd name="T61" fmla="*/ 2 h 362"/>
                <a:gd name="T62" fmla="*/ 15 w 271"/>
                <a:gd name="T63" fmla="*/ 0 h 362"/>
                <a:gd name="T64" fmla="*/ 10 w 271"/>
                <a:gd name="T65" fmla="*/ 0 h 362"/>
                <a:gd name="T66" fmla="*/ 4 w 271"/>
                <a:gd name="T67" fmla="*/ 2 h 362"/>
                <a:gd name="T68" fmla="*/ 4 w 271"/>
                <a:gd name="T69" fmla="*/ 2 h 362"/>
                <a:gd name="T70" fmla="*/ 2 w 271"/>
                <a:gd name="T71" fmla="*/ 6 h 362"/>
                <a:gd name="T72" fmla="*/ 0 w 271"/>
                <a:gd name="T73" fmla="*/ 12 h 362"/>
                <a:gd name="T74" fmla="*/ 0 w 271"/>
                <a:gd name="T75" fmla="*/ 20 h 362"/>
                <a:gd name="T76" fmla="*/ 2 w 271"/>
                <a:gd name="T77" fmla="*/ 28 h 362"/>
                <a:gd name="T78" fmla="*/ 10 w 271"/>
                <a:gd name="T79" fmla="*/ 52 h 362"/>
                <a:gd name="T80" fmla="*/ 21 w 271"/>
                <a:gd name="T81" fmla="*/ 80 h 362"/>
                <a:gd name="T82" fmla="*/ 37 w 271"/>
                <a:gd name="T83" fmla="*/ 112 h 362"/>
                <a:gd name="T84" fmla="*/ 57 w 271"/>
                <a:gd name="T85" fmla="*/ 146 h 362"/>
                <a:gd name="T86" fmla="*/ 79 w 271"/>
                <a:gd name="T87" fmla="*/ 180 h 362"/>
                <a:gd name="T88" fmla="*/ 103 w 271"/>
                <a:gd name="T89" fmla="*/ 214 h 362"/>
                <a:gd name="T90" fmla="*/ 103 w 271"/>
                <a:gd name="T91" fmla="*/ 21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1" h="362">
                  <a:moveTo>
                    <a:pt x="103" y="214"/>
                  </a:moveTo>
                  <a:lnTo>
                    <a:pt x="103" y="214"/>
                  </a:lnTo>
                  <a:lnTo>
                    <a:pt x="126" y="246"/>
                  </a:lnTo>
                  <a:lnTo>
                    <a:pt x="152" y="276"/>
                  </a:lnTo>
                  <a:lnTo>
                    <a:pt x="178" y="302"/>
                  </a:lnTo>
                  <a:lnTo>
                    <a:pt x="202" y="326"/>
                  </a:lnTo>
                  <a:lnTo>
                    <a:pt x="224" y="344"/>
                  </a:lnTo>
                  <a:lnTo>
                    <a:pt x="241" y="356"/>
                  </a:lnTo>
                  <a:lnTo>
                    <a:pt x="249" y="360"/>
                  </a:lnTo>
                  <a:lnTo>
                    <a:pt x="257" y="362"/>
                  </a:lnTo>
                  <a:lnTo>
                    <a:pt x="263" y="362"/>
                  </a:lnTo>
                  <a:lnTo>
                    <a:pt x="267" y="360"/>
                  </a:lnTo>
                  <a:lnTo>
                    <a:pt x="267" y="360"/>
                  </a:lnTo>
                  <a:lnTo>
                    <a:pt x="271" y="356"/>
                  </a:lnTo>
                  <a:lnTo>
                    <a:pt x="271" y="352"/>
                  </a:lnTo>
                  <a:lnTo>
                    <a:pt x="271" y="344"/>
                  </a:lnTo>
                  <a:lnTo>
                    <a:pt x="271" y="334"/>
                  </a:lnTo>
                  <a:lnTo>
                    <a:pt x="265" y="312"/>
                  </a:lnTo>
                  <a:lnTo>
                    <a:pt x="253" y="286"/>
                  </a:lnTo>
                  <a:lnTo>
                    <a:pt x="239" y="256"/>
                  </a:lnTo>
                  <a:lnTo>
                    <a:pt x="222" y="224"/>
                  </a:lnTo>
                  <a:lnTo>
                    <a:pt x="200" y="192"/>
                  </a:lnTo>
                  <a:lnTo>
                    <a:pt x="178" y="158"/>
                  </a:lnTo>
                  <a:lnTo>
                    <a:pt x="178" y="158"/>
                  </a:lnTo>
                  <a:lnTo>
                    <a:pt x="152" y="126"/>
                  </a:lnTo>
                  <a:lnTo>
                    <a:pt x="126" y="94"/>
                  </a:lnTo>
                  <a:lnTo>
                    <a:pt x="101" y="66"/>
                  </a:lnTo>
                  <a:lnTo>
                    <a:pt x="75" y="42"/>
                  </a:lnTo>
                  <a:lnTo>
                    <a:pt x="51" y="22"/>
                  </a:lnTo>
                  <a:lnTo>
                    <a:pt x="31" y="8"/>
                  </a:lnTo>
                  <a:lnTo>
                    <a:pt x="23" y="2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10" y="52"/>
                  </a:lnTo>
                  <a:lnTo>
                    <a:pt x="21" y="80"/>
                  </a:lnTo>
                  <a:lnTo>
                    <a:pt x="37" y="112"/>
                  </a:lnTo>
                  <a:lnTo>
                    <a:pt x="57" y="146"/>
                  </a:lnTo>
                  <a:lnTo>
                    <a:pt x="79" y="180"/>
                  </a:lnTo>
                  <a:lnTo>
                    <a:pt x="103" y="214"/>
                  </a:lnTo>
                  <a:lnTo>
                    <a:pt x="103" y="21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17" name="Freeform 1703">
              <a:extLst>
                <a:ext uri="{FF2B5EF4-FFF2-40B4-BE49-F238E27FC236}">
                  <a16:creationId xmlns:a16="http://schemas.microsoft.com/office/drawing/2014/main" id="{C7FD79CC-9529-4CCB-B072-1A2C333EA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600" y="7594600"/>
              <a:ext cx="122238" cy="136525"/>
            </a:xfrm>
            <a:custGeom>
              <a:avLst/>
              <a:gdLst>
                <a:gd name="T0" fmla="*/ 24 w 77"/>
                <a:gd name="T1" fmla="*/ 16 h 86"/>
                <a:gd name="T2" fmla="*/ 24 w 77"/>
                <a:gd name="T3" fmla="*/ 16 h 86"/>
                <a:gd name="T4" fmla="*/ 39 w 77"/>
                <a:gd name="T5" fmla="*/ 6 h 86"/>
                <a:gd name="T6" fmla="*/ 55 w 77"/>
                <a:gd name="T7" fmla="*/ 0 h 86"/>
                <a:gd name="T8" fmla="*/ 55 w 77"/>
                <a:gd name="T9" fmla="*/ 0 h 86"/>
                <a:gd name="T10" fmla="*/ 69 w 77"/>
                <a:gd name="T11" fmla="*/ 30 h 86"/>
                <a:gd name="T12" fmla="*/ 75 w 77"/>
                <a:gd name="T13" fmla="*/ 56 h 86"/>
                <a:gd name="T14" fmla="*/ 77 w 77"/>
                <a:gd name="T15" fmla="*/ 66 h 86"/>
                <a:gd name="T16" fmla="*/ 77 w 77"/>
                <a:gd name="T17" fmla="*/ 74 h 86"/>
                <a:gd name="T18" fmla="*/ 77 w 77"/>
                <a:gd name="T19" fmla="*/ 80 h 86"/>
                <a:gd name="T20" fmla="*/ 73 w 77"/>
                <a:gd name="T21" fmla="*/ 84 h 86"/>
                <a:gd name="T22" fmla="*/ 73 w 77"/>
                <a:gd name="T23" fmla="*/ 84 h 86"/>
                <a:gd name="T24" fmla="*/ 69 w 77"/>
                <a:gd name="T25" fmla="*/ 86 h 86"/>
                <a:gd name="T26" fmla="*/ 61 w 77"/>
                <a:gd name="T27" fmla="*/ 86 h 86"/>
                <a:gd name="T28" fmla="*/ 53 w 77"/>
                <a:gd name="T29" fmla="*/ 84 h 86"/>
                <a:gd name="T30" fmla="*/ 45 w 77"/>
                <a:gd name="T31" fmla="*/ 78 h 86"/>
                <a:gd name="T32" fmla="*/ 24 w 77"/>
                <a:gd name="T33" fmla="*/ 64 h 86"/>
                <a:gd name="T34" fmla="*/ 0 w 77"/>
                <a:gd name="T35" fmla="*/ 42 h 86"/>
                <a:gd name="T36" fmla="*/ 0 w 77"/>
                <a:gd name="T37" fmla="*/ 42 h 86"/>
                <a:gd name="T38" fmla="*/ 10 w 77"/>
                <a:gd name="T39" fmla="*/ 28 h 86"/>
                <a:gd name="T40" fmla="*/ 24 w 77"/>
                <a:gd name="T41" fmla="*/ 16 h 86"/>
                <a:gd name="T42" fmla="*/ 24 w 77"/>
                <a:gd name="T43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" h="86">
                  <a:moveTo>
                    <a:pt x="24" y="16"/>
                  </a:moveTo>
                  <a:lnTo>
                    <a:pt x="24" y="16"/>
                  </a:lnTo>
                  <a:lnTo>
                    <a:pt x="39" y="6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69" y="30"/>
                  </a:lnTo>
                  <a:lnTo>
                    <a:pt x="75" y="56"/>
                  </a:lnTo>
                  <a:lnTo>
                    <a:pt x="77" y="66"/>
                  </a:lnTo>
                  <a:lnTo>
                    <a:pt x="77" y="74"/>
                  </a:lnTo>
                  <a:lnTo>
                    <a:pt x="77" y="80"/>
                  </a:lnTo>
                  <a:lnTo>
                    <a:pt x="73" y="84"/>
                  </a:lnTo>
                  <a:lnTo>
                    <a:pt x="73" y="84"/>
                  </a:lnTo>
                  <a:lnTo>
                    <a:pt x="69" y="86"/>
                  </a:lnTo>
                  <a:lnTo>
                    <a:pt x="61" y="86"/>
                  </a:lnTo>
                  <a:lnTo>
                    <a:pt x="53" y="84"/>
                  </a:lnTo>
                  <a:lnTo>
                    <a:pt x="45" y="78"/>
                  </a:lnTo>
                  <a:lnTo>
                    <a:pt x="24" y="6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0" y="28"/>
                  </a:lnTo>
                  <a:lnTo>
                    <a:pt x="24" y="16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pic>
          <p:nvPicPr>
            <p:cNvPr id="218" name="Picture 1704">
              <a:extLst>
                <a:ext uri="{FF2B5EF4-FFF2-40B4-BE49-F238E27FC236}">
                  <a16:creationId xmlns:a16="http://schemas.microsoft.com/office/drawing/2014/main" id="{CFA3AA95-AF7F-44C6-9214-7C1B528CFD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0913" y="7391400"/>
              <a:ext cx="188913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Freeform 1705">
              <a:extLst>
                <a:ext uri="{FF2B5EF4-FFF2-40B4-BE49-F238E27FC236}">
                  <a16:creationId xmlns:a16="http://schemas.microsoft.com/office/drawing/2014/main" id="{14474990-D30F-455A-B7AA-14CD88DC5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1263" y="7705725"/>
              <a:ext cx="44450" cy="47625"/>
            </a:xfrm>
            <a:custGeom>
              <a:avLst/>
              <a:gdLst>
                <a:gd name="T0" fmla="*/ 8 w 28"/>
                <a:gd name="T1" fmla="*/ 6 h 30"/>
                <a:gd name="T2" fmla="*/ 8 w 28"/>
                <a:gd name="T3" fmla="*/ 6 h 30"/>
                <a:gd name="T4" fmla="*/ 14 w 28"/>
                <a:gd name="T5" fmla="*/ 2 h 30"/>
                <a:gd name="T6" fmla="*/ 20 w 28"/>
                <a:gd name="T7" fmla="*/ 0 h 30"/>
                <a:gd name="T8" fmla="*/ 20 w 28"/>
                <a:gd name="T9" fmla="*/ 0 h 30"/>
                <a:gd name="T10" fmla="*/ 26 w 28"/>
                <a:gd name="T11" fmla="*/ 20 h 30"/>
                <a:gd name="T12" fmla="*/ 28 w 28"/>
                <a:gd name="T13" fmla="*/ 26 h 30"/>
                <a:gd name="T14" fmla="*/ 26 w 28"/>
                <a:gd name="T15" fmla="*/ 30 h 30"/>
                <a:gd name="T16" fmla="*/ 26 w 28"/>
                <a:gd name="T17" fmla="*/ 30 h 30"/>
                <a:gd name="T18" fmla="*/ 22 w 28"/>
                <a:gd name="T19" fmla="*/ 30 h 30"/>
                <a:gd name="T20" fmla="*/ 16 w 28"/>
                <a:gd name="T21" fmla="*/ 28 h 30"/>
                <a:gd name="T22" fmla="*/ 0 w 28"/>
                <a:gd name="T23" fmla="*/ 16 h 30"/>
                <a:gd name="T24" fmla="*/ 0 w 28"/>
                <a:gd name="T25" fmla="*/ 16 h 30"/>
                <a:gd name="T26" fmla="*/ 2 w 28"/>
                <a:gd name="T27" fmla="*/ 10 h 30"/>
                <a:gd name="T28" fmla="*/ 8 w 28"/>
                <a:gd name="T29" fmla="*/ 6 h 30"/>
                <a:gd name="T30" fmla="*/ 8 w 28"/>
                <a:gd name="T3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30">
                  <a:moveTo>
                    <a:pt x="8" y="6"/>
                  </a:moveTo>
                  <a:lnTo>
                    <a:pt x="8" y="6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0"/>
                  </a:lnTo>
                  <a:lnTo>
                    <a:pt x="28" y="26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2" y="30"/>
                  </a:lnTo>
                  <a:lnTo>
                    <a:pt x="16" y="2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20" name="Freeform 1706">
              <a:extLst>
                <a:ext uri="{FF2B5EF4-FFF2-40B4-BE49-F238E27FC236}">
                  <a16:creationId xmlns:a16="http://schemas.microsoft.com/office/drawing/2014/main" id="{7846CE1B-D1B0-408C-B3A0-8F090688B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9963" y="7407275"/>
              <a:ext cx="147638" cy="127000"/>
            </a:xfrm>
            <a:custGeom>
              <a:avLst/>
              <a:gdLst>
                <a:gd name="T0" fmla="*/ 6 w 93"/>
                <a:gd name="T1" fmla="*/ 70 h 80"/>
                <a:gd name="T2" fmla="*/ 6 w 93"/>
                <a:gd name="T3" fmla="*/ 70 h 80"/>
                <a:gd name="T4" fmla="*/ 10 w 93"/>
                <a:gd name="T5" fmla="*/ 76 h 80"/>
                <a:gd name="T6" fmla="*/ 16 w 93"/>
                <a:gd name="T7" fmla="*/ 78 h 80"/>
                <a:gd name="T8" fmla="*/ 19 w 93"/>
                <a:gd name="T9" fmla="*/ 80 h 80"/>
                <a:gd name="T10" fmla="*/ 25 w 93"/>
                <a:gd name="T11" fmla="*/ 76 h 80"/>
                <a:gd name="T12" fmla="*/ 89 w 93"/>
                <a:gd name="T13" fmla="*/ 30 h 80"/>
                <a:gd name="T14" fmla="*/ 89 w 93"/>
                <a:gd name="T15" fmla="*/ 30 h 80"/>
                <a:gd name="T16" fmla="*/ 93 w 93"/>
                <a:gd name="T17" fmla="*/ 26 h 80"/>
                <a:gd name="T18" fmla="*/ 93 w 93"/>
                <a:gd name="T19" fmla="*/ 20 h 80"/>
                <a:gd name="T20" fmla="*/ 91 w 93"/>
                <a:gd name="T21" fmla="*/ 14 h 80"/>
                <a:gd name="T22" fmla="*/ 87 w 93"/>
                <a:gd name="T23" fmla="*/ 8 h 80"/>
                <a:gd name="T24" fmla="*/ 87 w 93"/>
                <a:gd name="T25" fmla="*/ 8 h 80"/>
                <a:gd name="T26" fmla="*/ 83 w 93"/>
                <a:gd name="T27" fmla="*/ 4 h 80"/>
                <a:gd name="T28" fmla="*/ 79 w 93"/>
                <a:gd name="T29" fmla="*/ 0 h 80"/>
                <a:gd name="T30" fmla="*/ 73 w 93"/>
                <a:gd name="T31" fmla="*/ 0 h 80"/>
                <a:gd name="T32" fmla="*/ 67 w 93"/>
                <a:gd name="T33" fmla="*/ 2 h 80"/>
                <a:gd name="T34" fmla="*/ 6 w 93"/>
                <a:gd name="T35" fmla="*/ 48 h 80"/>
                <a:gd name="T36" fmla="*/ 6 w 93"/>
                <a:gd name="T37" fmla="*/ 48 h 80"/>
                <a:gd name="T38" fmla="*/ 2 w 93"/>
                <a:gd name="T39" fmla="*/ 52 h 80"/>
                <a:gd name="T40" fmla="*/ 0 w 93"/>
                <a:gd name="T41" fmla="*/ 58 h 80"/>
                <a:gd name="T42" fmla="*/ 2 w 93"/>
                <a:gd name="T43" fmla="*/ 64 h 80"/>
                <a:gd name="T44" fmla="*/ 6 w 93"/>
                <a:gd name="T45" fmla="*/ 70 h 80"/>
                <a:gd name="T46" fmla="*/ 6 w 93"/>
                <a:gd name="T47" fmla="*/ 7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3" h="80">
                  <a:moveTo>
                    <a:pt x="6" y="70"/>
                  </a:moveTo>
                  <a:lnTo>
                    <a:pt x="6" y="70"/>
                  </a:lnTo>
                  <a:lnTo>
                    <a:pt x="10" y="76"/>
                  </a:lnTo>
                  <a:lnTo>
                    <a:pt x="16" y="78"/>
                  </a:lnTo>
                  <a:lnTo>
                    <a:pt x="19" y="80"/>
                  </a:lnTo>
                  <a:lnTo>
                    <a:pt x="25" y="76"/>
                  </a:lnTo>
                  <a:lnTo>
                    <a:pt x="89" y="30"/>
                  </a:lnTo>
                  <a:lnTo>
                    <a:pt x="89" y="30"/>
                  </a:lnTo>
                  <a:lnTo>
                    <a:pt x="93" y="26"/>
                  </a:lnTo>
                  <a:lnTo>
                    <a:pt x="93" y="20"/>
                  </a:lnTo>
                  <a:lnTo>
                    <a:pt x="91" y="14"/>
                  </a:lnTo>
                  <a:lnTo>
                    <a:pt x="87" y="8"/>
                  </a:lnTo>
                  <a:lnTo>
                    <a:pt x="87" y="8"/>
                  </a:lnTo>
                  <a:lnTo>
                    <a:pt x="83" y="4"/>
                  </a:lnTo>
                  <a:lnTo>
                    <a:pt x="79" y="0"/>
                  </a:lnTo>
                  <a:lnTo>
                    <a:pt x="73" y="0"/>
                  </a:lnTo>
                  <a:lnTo>
                    <a:pt x="67" y="2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2" y="52"/>
                  </a:lnTo>
                  <a:lnTo>
                    <a:pt x="0" y="58"/>
                  </a:lnTo>
                  <a:lnTo>
                    <a:pt x="2" y="64"/>
                  </a:lnTo>
                  <a:lnTo>
                    <a:pt x="6" y="70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767B2A74-885C-45B8-A140-610E14645A09}"/>
              </a:ext>
            </a:extLst>
          </p:cNvPr>
          <p:cNvGrpSpPr/>
          <p:nvPr/>
        </p:nvGrpSpPr>
        <p:grpSpPr>
          <a:xfrm>
            <a:off x="14428531" y="5423010"/>
            <a:ext cx="2315296" cy="1679253"/>
            <a:chOff x="2914650" y="5781675"/>
            <a:chExt cx="2906713" cy="2108200"/>
          </a:xfrm>
        </p:grpSpPr>
        <p:sp>
          <p:nvSpPr>
            <p:cNvPr id="257" name="Freeform 354">
              <a:extLst>
                <a:ext uri="{FF2B5EF4-FFF2-40B4-BE49-F238E27FC236}">
                  <a16:creationId xmlns:a16="http://schemas.microsoft.com/office/drawing/2014/main" id="{68BE1607-1A72-4248-90EC-AEDC5C5AC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6848475"/>
              <a:ext cx="1195388" cy="641350"/>
            </a:xfrm>
            <a:custGeom>
              <a:avLst/>
              <a:gdLst>
                <a:gd name="T0" fmla="*/ 716 w 753"/>
                <a:gd name="T1" fmla="*/ 0 h 404"/>
                <a:gd name="T2" fmla="*/ 716 w 753"/>
                <a:gd name="T3" fmla="*/ 0 h 404"/>
                <a:gd name="T4" fmla="*/ 704 w 753"/>
                <a:gd name="T5" fmla="*/ 0 h 404"/>
                <a:gd name="T6" fmla="*/ 692 w 753"/>
                <a:gd name="T7" fmla="*/ 2 h 404"/>
                <a:gd name="T8" fmla="*/ 680 w 753"/>
                <a:gd name="T9" fmla="*/ 6 h 404"/>
                <a:gd name="T10" fmla="*/ 668 w 753"/>
                <a:gd name="T11" fmla="*/ 10 h 404"/>
                <a:gd name="T12" fmla="*/ 642 w 753"/>
                <a:gd name="T13" fmla="*/ 24 h 404"/>
                <a:gd name="T14" fmla="*/ 617 w 753"/>
                <a:gd name="T15" fmla="*/ 40 h 404"/>
                <a:gd name="T16" fmla="*/ 617 w 753"/>
                <a:gd name="T17" fmla="*/ 40 h 404"/>
                <a:gd name="T18" fmla="*/ 595 w 753"/>
                <a:gd name="T19" fmla="*/ 54 h 404"/>
                <a:gd name="T20" fmla="*/ 575 w 753"/>
                <a:gd name="T21" fmla="*/ 70 h 404"/>
                <a:gd name="T22" fmla="*/ 537 w 753"/>
                <a:gd name="T23" fmla="*/ 104 h 404"/>
                <a:gd name="T24" fmla="*/ 500 w 753"/>
                <a:gd name="T25" fmla="*/ 142 h 404"/>
                <a:gd name="T26" fmla="*/ 460 w 753"/>
                <a:gd name="T27" fmla="*/ 178 h 404"/>
                <a:gd name="T28" fmla="*/ 440 w 753"/>
                <a:gd name="T29" fmla="*/ 194 h 404"/>
                <a:gd name="T30" fmla="*/ 420 w 753"/>
                <a:gd name="T31" fmla="*/ 210 h 404"/>
                <a:gd name="T32" fmla="*/ 399 w 753"/>
                <a:gd name="T33" fmla="*/ 224 h 404"/>
                <a:gd name="T34" fmla="*/ 379 w 753"/>
                <a:gd name="T35" fmla="*/ 238 h 404"/>
                <a:gd name="T36" fmla="*/ 355 w 753"/>
                <a:gd name="T37" fmla="*/ 248 h 404"/>
                <a:gd name="T38" fmla="*/ 331 w 753"/>
                <a:gd name="T39" fmla="*/ 256 h 404"/>
                <a:gd name="T40" fmla="*/ 308 w 753"/>
                <a:gd name="T41" fmla="*/ 260 h 404"/>
                <a:gd name="T42" fmla="*/ 282 w 753"/>
                <a:gd name="T43" fmla="*/ 262 h 404"/>
                <a:gd name="T44" fmla="*/ 282 w 753"/>
                <a:gd name="T45" fmla="*/ 262 h 404"/>
                <a:gd name="T46" fmla="*/ 256 w 753"/>
                <a:gd name="T47" fmla="*/ 260 h 404"/>
                <a:gd name="T48" fmla="*/ 228 w 753"/>
                <a:gd name="T49" fmla="*/ 254 h 404"/>
                <a:gd name="T50" fmla="*/ 197 w 753"/>
                <a:gd name="T51" fmla="*/ 244 h 404"/>
                <a:gd name="T52" fmla="*/ 163 w 753"/>
                <a:gd name="T53" fmla="*/ 234 h 404"/>
                <a:gd name="T54" fmla="*/ 90 w 753"/>
                <a:gd name="T55" fmla="*/ 206 h 404"/>
                <a:gd name="T56" fmla="*/ 12 w 753"/>
                <a:gd name="T57" fmla="*/ 176 h 404"/>
                <a:gd name="T58" fmla="*/ 0 w 753"/>
                <a:gd name="T59" fmla="*/ 288 h 404"/>
                <a:gd name="T60" fmla="*/ 0 w 753"/>
                <a:gd name="T61" fmla="*/ 288 h 404"/>
                <a:gd name="T62" fmla="*/ 76 w 753"/>
                <a:gd name="T63" fmla="*/ 308 h 404"/>
                <a:gd name="T64" fmla="*/ 113 w 753"/>
                <a:gd name="T65" fmla="*/ 318 h 404"/>
                <a:gd name="T66" fmla="*/ 151 w 753"/>
                <a:gd name="T67" fmla="*/ 332 h 404"/>
                <a:gd name="T68" fmla="*/ 151 w 753"/>
                <a:gd name="T69" fmla="*/ 332 h 404"/>
                <a:gd name="T70" fmla="*/ 216 w 753"/>
                <a:gd name="T71" fmla="*/ 354 h 404"/>
                <a:gd name="T72" fmla="*/ 282 w 753"/>
                <a:gd name="T73" fmla="*/ 372 h 404"/>
                <a:gd name="T74" fmla="*/ 347 w 753"/>
                <a:gd name="T75" fmla="*/ 390 h 404"/>
                <a:gd name="T76" fmla="*/ 413 w 753"/>
                <a:gd name="T77" fmla="*/ 404 h 404"/>
                <a:gd name="T78" fmla="*/ 413 w 753"/>
                <a:gd name="T79" fmla="*/ 404 h 404"/>
                <a:gd name="T80" fmla="*/ 440 w 753"/>
                <a:gd name="T81" fmla="*/ 386 h 404"/>
                <a:gd name="T82" fmla="*/ 472 w 753"/>
                <a:gd name="T83" fmla="*/ 360 h 404"/>
                <a:gd name="T84" fmla="*/ 506 w 753"/>
                <a:gd name="T85" fmla="*/ 330 h 404"/>
                <a:gd name="T86" fmla="*/ 543 w 753"/>
                <a:gd name="T87" fmla="*/ 296 h 404"/>
                <a:gd name="T88" fmla="*/ 587 w 753"/>
                <a:gd name="T89" fmla="*/ 254 h 404"/>
                <a:gd name="T90" fmla="*/ 635 w 753"/>
                <a:gd name="T91" fmla="*/ 206 h 404"/>
                <a:gd name="T92" fmla="*/ 684 w 753"/>
                <a:gd name="T93" fmla="*/ 150 h 404"/>
                <a:gd name="T94" fmla="*/ 742 w 753"/>
                <a:gd name="T95" fmla="*/ 88 h 404"/>
                <a:gd name="T96" fmla="*/ 742 w 753"/>
                <a:gd name="T97" fmla="*/ 88 h 404"/>
                <a:gd name="T98" fmla="*/ 749 w 753"/>
                <a:gd name="T99" fmla="*/ 76 h 404"/>
                <a:gd name="T100" fmla="*/ 751 w 753"/>
                <a:gd name="T101" fmla="*/ 62 h 404"/>
                <a:gd name="T102" fmla="*/ 753 w 753"/>
                <a:gd name="T103" fmla="*/ 48 h 404"/>
                <a:gd name="T104" fmla="*/ 749 w 753"/>
                <a:gd name="T105" fmla="*/ 34 h 404"/>
                <a:gd name="T106" fmla="*/ 745 w 753"/>
                <a:gd name="T107" fmla="*/ 22 h 404"/>
                <a:gd name="T108" fmla="*/ 738 w 753"/>
                <a:gd name="T109" fmla="*/ 10 h 404"/>
                <a:gd name="T110" fmla="*/ 728 w 753"/>
                <a:gd name="T111" fmla="*/ 2 h 404"/>
                <a:gd name="T112" fmla="*/ 722 w 753"/>
                <a:gd name="T113" fmla="*/ 0 h 404"/>
                <a:gd name="T114" fmla="*/ 716 w 753"/>
                <a:gd name="T115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404">
                  <a:moveTo>
                    <a:pt x="716" y="0"/>
                  </a:moveTo>
                  <a:lnTo>
                    <a:pt x="716" y="0"/>
                  </a:lnTo>
                  <a:lnTo>
                    <a:pt x="704" y="0"/>
                  </a:lnTo>
                  <a:lnTo>
                    <a:pt x="692" y="2"/>
                  </a:lnTo>
                  <a:lnTo>
                    <a:pt x="680" y="6"/>
                  </a:lnTo>
                  <a:lnTo>
                    <a:pt x="668" y="10"/>
                  </a:lnTo>
                  <a:lnTo>
                    <a:pt x="642" y="24"/>
                  </a:lnTo>
                  <a:lnTo>
                    <a:pt x="617" y="40"/>
                  </a:lnTo>
                  <a:lnTo>
                    <a:pt x="617" y="40"/>
                  </a:lnTo>
                  <a:lnTo>
                    <a:pt x="595" y="54"/>
                  </a:lnTo>
                  <a:lnTo>
                    <a:pt x="575" y="70"/>
                  </a:lnTo>
                  <a:lnTo>
                    <a:pt x="537" y="104"/>
                  </a:lnTo>
                  <a:lnTo>
                    <a:pt x="500" y="142"/>
                  </a:lnTo>
                  <a:lnTo>
                    <a:pt x="460" y="178"/>
                  </a:lnTo>
                  <a:lnTo>
                    <a:pt x="440" y="194"/>
                  </a:lnTo>
                  <a:lnTo>
                    <a:pt x="420" y="210"/>
                  </a:lnTo>
                  <a:lnTo>
                    <a:pt x="399" y="224"/>
                  </a:lnTo>
                  <a:lnTo>
                    <a:pt x="379" y="238"/>
                  </a:lnTo>
                  <a:lnTo>
                    <a:pt x="355" y="248"/>
                  </a:lnTo>
                  <a:lnTo>
                    <a:pt x="331" y="256"/>
                  </a:lnTo>
                  <a:lnTo>
                    <a:pt x="308" y="260"/>
                  </a:lnTo>
                  <a:lnTo>
                    <a:pt x="282" y="262"/>
                  </a:lnTo>
                  <a:lnTo>
                    <a:pt x="282" y="262"/>
                  </a:lnTo>
                  <a:lnTo>
                    <a:pt x="256" y="260"/>
                  </a:lnTo>
                  <a:lnTo>
                    <a:pt x="228" y="254"/>
                  </a:lnTo>
                  <a:lnTo>
                    <a:pt x="197" y="244"/>
                  </a:lnTo>
                  <a:lnTo>
                    <a:pt x="163" y="234"/>
                  </a:lnTo>
                  <a:lnTo>
                    <a:pt x="90" y="206"/>
                  </a:lnTo>
                  <a:lnTo>
                    <a:pt x="12" y="176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76" y="308"/>
                  </a:lnTo>
                  <a:lnTo>
                    <a:pt x="113" y="318"/>
                  </a:lnTo>
                  <a:lnTo>
                    <a:pt x="151" y="332"/>
                  </a:lnTo>
                  <a:lnTo>
                    <a:pt x="151" y="332"/>
                  </a:lnTo>
                  <a:lnTo>
                    <a:pt x="216" y="354"/>
                  </a:lnTo>
                  <a:lnTo>
                    <a:pt x="282" y="372"/>
                  </a:lnTo>
                  <a:lnTo>
                    <a:pt x="347" y="390"/>
                  </a:lnTo>
                  <a:lnTo>
                    <a:pt x="413" y="404"/>
                  </a:lnTo>
                  <a:lnTo>
                    <a:pt x="413" y="404"/>
                  </a:lnTo>
                  <a:lnTo>
                    <a:pt x="440" y="386"/>
                  </a:lnTo>
                  <a:lnTo>
                    <a:pt x="472" y="360"/>
                  </a:lnTo>
                  <a:lnTo>
                    <a:pt x="506" y="330"/>
                  </a:lnTo>
                  <a:lnTo>
                    <a:pt x="543" y="296"/>
                  </a:lnTo>
                  <a:lnTo>
                    <a:pt x="587" y="254"/>
                  </a:lnTo>
                  <a:lnTo>
                    <a:pt x="635" y="206"/>
                  </a:lnTo>
                  <a:lnTo>
                    <a:pt x="684" y="150"/>
                  </a:lnTo>
                  <a:lnTo>
                    <a:pt x="742" y="88"/>
                  </a:lnTo>
                  <a:lnTo>
                    <a:pt x="742" y="88"/>
                  </a:lnTo>
                  <a:lnTo>
                    <a:pt x="749" y="76"/>
                  </a:lnTo>
                  <a:lnTo>
                    <a:pt x="751" y="62"/>
                  </a:lnTo>
                  <a:lnTo>
                    <a:pt x="753" y="48"/>
                  </a:lnTo>
                  <a:lnTo>
                    <a:pt x="749" y="34"/>
                  </a:lnTo>
                  <a:lnTo>
                    <a:pt x="745" y="22"/>
                  </a:lnTo>
                  <a:lnTo>
                    <a:pt x="738" y="10"/>
                  </a:lnTo>
                  <a:lnTo>
                    <a:pt x="728" y="2"/>
                  </a:lnTo>
                  <a:lnTo>
                    <a:pt x="722" y="0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EDA4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58" name="Freeform 355">
              <a:extLst>
                <a:ext uri="{FF2B5EF4-FFF2-40B4-BE49-F238E27FC236}">
                  <a16:creationId xmlns:a16="http://schemas.microsoft.com/office/drawing/2014/main" id="{AD7FAA37-CBBA-430B-B01A-6C445675A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6848475"/>
              <a:ext cx="1195388" cy="641350"/>
            </a:xfrm>
            <a:custGeom>
              <a:avLst/>
              <a:gdLst>
                <a:gd name="T0" fmla="*/ 716 w 753"/>
                <a:gd name="T1" fmla="*/ 0 h 404"/>
                <a:gd name="T2" fmla="*/ 716 w 753"/>
                <a:gd name="T3" fmla="*/ 0 h 404"/>
                <a:gd name="T4" fmla="*/ 704 w 753"/>
                <a:gd name="T5" fmla="*/ 0 h 404"/>
                <a:gd name="T6" fmla="*/ 692 w 753"/>
                <a:gd name="T7" fmla="*/ 2 h 404"/>
                <a:gd name="T8" fmla="*/ 680 w 753"/>
                <a:gd name="T9" fmla="*/ 6 h 404"/>
                <a:gd name="T10" fmla="*/ 668 w 753"/>
                <a:gd name="T11" fmla="*/ 10 h 404"/>
                <a:gd name="T12" fmla="*/ 642 w 753"/>
                <a:gd name="T13" fmla="*/ 24 h 404"/>
                <a:gd name="T14" fmla="*/ 617 w 753"/>
                <a:gd name="T15" fmla="*/ 40 h 404"/>
                <a:gd name="T16" fmla="*/ 617 w 753"/>
                <a:gd name="T17" fmla="*/ 40 h 404"/>
                <a:gd name="T18" fmla="*/ 595 w 753"/>
                <a:gd name="T19" fmla="*/ 54 h 404"/>
                <a:gd name="T20" fmla="*/ 575 w 753"/>
                <a:gd name="T21" fmla="*/ 70 h 404"/>
                <a:gd name="T22" fmla="*/ 537 w 753"/>
                <a:gd name="T23" fmla="*/ 104 h 404"/>
                <a:gd name="T24" fmla="*/ 500 w 753"/>
                <a:gd name="T25" fmla="*/ 142 h 404"/>
                <a:gd name="T26" fmla="*/ 460 w 753"/>
                <a:gd name="T27" fmla="*/ 178 h 404"/>
                <a:gd name="T28" fmla="*/ 440 w 753"/>
                <a:gd name="T29" fmla="*/ 194 h 404"/>
                <a:gd name="T30" fmla="*/ 420 w 753"/>
                <a:gd name="T31" fmla="*/ 210 h 404"/>
                <a:gd name="T32" fmla="*/ 399 w 753"/>
                <a:gd name="T33" fmla="*/ 224 h 404"/>
                <a:gd name="T34" fmla="*/ 379 w 753"/>
                <a:gd name="T35" fmla="*/ 238 h 404"/>
                <a:gd name="T36" fmla="*/ 355 w 753"/>
                <a:gd name="T37" fmla="*/ 248 h 404"/>
                <a:gd name="T38" fmla="*/ 331 w 753"/>
                <a:gd name="T39" fmla="*/ 256 h 404"/>
                <a:gd name="T40" fmla="*/ 308 w 753"/>
                <a:gd name="T41" fmla="*/ 260 h 404"/>
                <a:gd name="T42" fmla="*/ 282 w 753"/>
                <a:gd name="T43" fmla="*/ 262 h 404"/>
                <a:gd name="T44" fmla="*/ 282 w 753"/>
                <a:gd name="T45" fmla="*/ 262 h 404"/>
                <a:gd name="T46" fmla="*/ 256 w 753"/>
                <a:gd name="T47" fmla="*/ 260 h 404"/>
                <a:gd name="T48" fmla="*/ 228 w 753"/>
                <a:gd name="T49" fmla="*/ 254 h 404"/>
                <a:gd name="T50" fmla="*/ 197 w 753"/>
                <a:gd name="T51" fmla="*/ 244 h 404"/>
                <a:gd name="T52" fmla="*/ 163 w 753"/>
                <a:gd name="T53" fmla="*/ 234 h 404"/>
                <a:gd name="T54" fmla="*/ 90 w 753"/>
                <a:gd name="T55" fmla="*/ 206 h 404"/>
                <a:gd name="T56" fmla="*/ 12 w 753"/>
                <a:gd name="T57" fmla="*/ 176 h 404"/>
                <a:gd name="T58" fmla="*/ 0 w 753"/>
                <a:gd name="T59" fmla="*/ 288 h 404"/>
                <a:gd name="T60" fmla="*/ 0 w 753"/>
                <a:gd name="T61" fmla="*/ 288 h 404"/>
                <a:gd name="T62" fmla="*/ 76 w 753"/>
                <a:gd name="T63" fmla="*/ 308 h 404"/>
                <a:gd name="T64" fmla="*/ 113 w 753"/>
                <a:gd name="T65" fmla="*/ 318 h 404"/>
                <a:gd name="T66" fmla="*/ 151 w 753"/>
                <a:gd name="T67" fmla="*/ 332 h 404"/>
                <a:gd name="T68" fmla="*/ 151 w 753"/>
                <a:gd name="T69" fmla="*/ 332 h 404"/>
                <a:gd name="T70" fmla="*/ 216 w 753"/>
                <a:gd name="T71" fmla="*/ 354 h 404"/>
                <a:gd name="T72" fmla="*/ 282 w 753"/>
                <a:gd name="T73" fmla="*/ 372 h 404"/>
                <a:gd name="T74" fmla="*/ 347 w 753"/>
                <a:gd name="T75" fmla="*/ 390 h 404"/>
                <a:gd name="T76" fmla="*/ 413 w 753"/>
                <a:gd name="T77" fmla="*/ 404 h 404"/>
                <a:gd name="T78" fmla="*/ 413 w 753"/>
                <a:gd name="T79" fmla="*/ 404 h 404"/>
                <a:gd name="T80" fmla="*/ 440 w 753"/>
                <a:gd name="T81" fmla="*/ 386 h 404"/>
                <a:gd name="T82" fmla="*/ 472 w 753"/>
                <a:gd name="T83" fmla="*/ 360 h 404"/>
                <a:gd name="T84" fmla="*/ 506 w 753"/>
                <a:gd name="T85" fmla="*/ 330 h 404"/>
                <a:gd name="T86" fmla="*/ 543 w 753"/>
                <a:gd name="T87" fmla="*/ 296 h 404"/>
                <a:gd name="T88" fmla="*/ 587 w 753"/>
                <a:gd name="T89" fmla="*/ 254 h 404"/>
                <a:gd name="T90" fmla="*/ 635 w 753"/>
                <a:gd name="T91" fmla="*/ 206 h 404"/>
                <a:gd name="T92" fmla="*/ 684 w 753"/>
                <a:gd name="T93" fmla="*/ 150 h 404"/>
                <a:gd name="T94" fmla="*/ 742 w 753"/>
                <a:gd name="T95" fmla="*/ 88 h 404"/>
                <a:gd name="T96" fmla="*/ 742 w 753"/>
                <a:gd name="T97" fmla="*/ 88 h 404"/>
                <a:gd name="T98" fmla="*/ 749 w 753"/>
                <a:gd name="T99" fmla="*/ 76 h 404"/>
                <a:gd name="T100" fmla="*/ 751 w 753"/>
                <a:gd name="T101" fmla="*/ 62 h 404"/>
                <a:gd name="T102" fmla="*/ 753 w 753"/>
                <a:gd name="T103" fmla="*/ 48 h 404"/>
                <a:gd name="T104" fmla="*/ 749 w 753"/>
                <a:gd name="T105" fmla="*/ 34 h 404"/>
                <a:gd name="T106" fmla="*/ 745 w 753"/>
                <a:gd name="T107" fmla="*/ 22 h 404"/>
                <a:gd name="T108" fmla="*/ 738 w 753"/>
                <a:gd name="T109" fmla="*/ 10 h 404"/>
                <a:gd name="T110" fmla="*/ 728 w 753"/>
                <a:gd name="T111" fmla="*/ 2 h 404"/>
                <a:gd name="T112" fmla="*/ 722 w 753"/>
                <a:gd name="T113" fmla="*/ 0 h 404"/>
                <a:gd name="T114" fmla="*/ 716 w 753"/>
                <a:gd name="T115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404">
                  <a:moveTo>
                    <a:pt x="716" y="0"/>
                  </a:moveTo>
                  <a:lnTo>
                    <a:pt x="716" y="0"/>
                  </a:lnTo>
                  <a:lnTo>
                    <a:pt x="704" y="0"/>
                  </a:lnTo>
                  <a:lnTo>
                    <a:pt x="692" y="2"/>
                  </a:lnTo>
                  <a:lnTo>
                    <a:pt x="680" y="6"/>
                  </a:lnTo>
                  <a:lnTo>
                    <a:pt x="668" y="10"/>
                  </a:lnTo>
                  <a:lnTo>
                    <a:pt x="642" y="24"/>
                  </a:lnTo>
                  <a:lnTo>
                    <a:pt x="617" y="40"/>
                  </a:lnTo>
                  <a:lnTo>
                    <a:pt x="617" y="40"/>
                  </a:lnTo>
                  <a:lnTo>
                    <a:pt x="595" y="54"/>
                  </a:lnTo>
                  <a:lnTo>
                    <a:pt x="575" y="70"/>
                  </a:lnTo>
                  <a:lnTo>
                    <a:pt x="537" y="104"/>
                  </a:lnTo>
                  <a:lnTo>
                    <a:pt x="500" y="142"/>
                  </a:lnTo>
                  <a:lnTo>
                    <a:pt x="460" y="178"/>
                  </a:lnTo>
                  <a:lnTo>
                    <a:pt x="440" y="194"/>
                  </a:lnTo>
                  <a:lnTo>
                    <a:pt x="420" y="210"/>
                  </a:lnTo>
                  <a:lnTo>
                    <a:pt x="399" y="224"/>
                  </a:lnTo>
                  <a:lnTo>
                    <a:pt x="379" y="238"/>
                  </a:lnTo>
                  <a:lnTo>
                    <a:pt x="355" y="248"/>
                  </a:lnTo>
                  <a:lnTo>
                    <a:pt x="331" y="256"/>
                  </a:lnTo>
                  <a:lnTo>
                    <a:pt x="308" y="260"/>
                  </a:lnTo>
                  <a:lnTo>
                    <a:pt x="282" y="262"/>
                  </a:lnTo>
                  <a:lnTo>
                    <a:pt x="282" y="262"/>
                  </a:lnTo>
                  <a:lnTo>
                    <a:pt x="256" y="260"/>
                  </a:lnTo>
                  <a:lnTo>
                    <a:pt x="228" y="254"/>
                  </a:lnTo>
                  <a:lnTo>
                    <a:pt x="197" y="244"/>
                  </a:lnTo>
                  <a:lnTo>
                    <a:pt x="163" y="234"/>
                  </a:lnTo>
                  <a:lnTo>
                    <a:pt x="90" y="206"/>
                  </a:lnTo>
                  <a:lnTo>
                    <a:pt x="12" y="176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76" y="308"/>
                  </a:lnTo>
                  <a:lnTo>
                    <a:pt x="113" y="318"/>
                  </a:lnTo>
                  <a:lnTo>
                    <a:pt x="151" y="332"/>
                  </a:lnTo>
                  <a:lnTo>
                    <a:pt x="151" y="332"/>
                  </a:lnTo>
                  <a:lnTo>
                    <a:pt x="216" y="354"/>
                  </a:lnTo>
                  <a:lnTo>
                    <a:pt x="282" y="372"/>
                  </a:lnTo>
                  <a:lnTo>
                    <a:pt x="347" y="390"/>
                  </a:lnTo>
                  <a:lnTo>
                    <a:pt x="413" y="404"/>
                  </a:lnTo>
                  <a:lnTo>
                    <a:pt x="413" y="404"/>
                  </a:lnTo>
                  <a:lnTo>
                    <a:pt x="440" y="386"/>
                  </a:lnTo>
                  <a:lnTo>
                    <a:pt x="472" y="360"/>
                  </a:lnTo>
                  <a:lnTo>
                    <a:pt x="506" y="330"/>
                  </a:lnTo>
                  <a:lnTo>
                    <a:pt x="543" y="296"/>
                  </a:lnTo>
                  <a:lnTo>
                    <a:pt x="587" y="254"/>
                  </a:lnTo>
                  <a:lnTo>
                    <a:pt x="635" y="206"/>
                  </a:lnTo>
                  <a:lnTo>
                    <a:pt x="684" y="150"/>
                  </a:lnTo>
                  <a:lnTo>
                    <a:pt x="742" y="88"/>
                  </a:lnTo>
                  <a:lnTo>
                    <a:pt x="742" y="88"/>
                  </a:lnTo>
                  <a:lnTo>
                    <a:pt x="749" y="76"/>
                  </a:lnTo>
                  <a:lnTo>
                    <a:pt x="751" y="62"/>
                  </a:lnTo>
                  <a:lnTo>
                    <a:pt x="753" y="48"/>
                  </a:lnTo>
                  <a:lnTo>
                    <a:pt x="749" y="34"/>
                  </a:lnTo>
                  <a:lnTo>
                    <a:pt x="745" y="22"/>
                  </a:lnTo>
                  <a:lnTo>
                    <a:pt x="738" y="10"/>
                  </a:lnTo>
                  <a:lnTo>
                    <a:pt x="728" y="2"/>
                  </a:lnTo>
                  <a:lnTo>
                    <a:pt x="722" y="0"/>
                  </a:lnTo>
                  <a:lnTo>
                    <a:pt x="7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59" name="Freeform 356">
              <a:extLst>
                <a:ext uri="{FF2B5EF4-FFF2-40B4-BE49-F238E27FC236}">
                  <a16:creationId xmlns:a16="http://schemas.microsoft.com/office/drawing/2014/main" id="{89A883FD-8804-4B7D-B0EB-5F44FF739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075" y="6791325"/>
              <a:ext cx="1703388" cy="644525"/>
            </a:xfrm>
            <a:custGeom>
              <a:avLst/>
              <a:gdLst>
                <a:gd name="T0" fmla="*/ 472 w 1073"/>
                <a:gd name="T1" fmla="*/ 332 h 406"/>
                <a:gd name="T2" fmla="*/ 601 w 1073"/>
                <a:gd name="T3" fmla="*/ 374 h 406"/>
                <a:gd name="T4" fmla="*/ 732 w 1073"/>
                <a:gd name="T5" fmla="*/ 406 h 406"/>
                <a:gd name="T6" fmla="*/ 759 w 1073"/>
                <a:gd name="T7" fmla="*/ 386 h 406"/>
                <a:gd name="T8" fmla="*/ 825 w 1073"/>
                <a:gd name="T9" fmla="*/ 332 h 406"/>
                <a:gd name="T10" fmla="*/ 906 w 1073"/>
                <a:gd name="T11" fmla="*/ 254 h 406"/>
                <a:gd name="T12" fmla="*/ 1005 w 1073"/>
                <a:gd name="T13" fmla="*/ 150 h 406"/>
                <a:gd name="T14" fmla="*/ 1061 w 1073"/>
                <a:gd name="T15" fmla="*/ 88 h 406"/>
                <a:gd name="T16" fmla="*/ 1073 w 1073"/>
                <a:gd name="T17" fmla="*/ 64 h 406"/>
                <a:gd name="T18" fmla="*/ 1071 w 1073"/>
                <a:gd name="T19" fmla="*/ 36 h 406"/>
                <a:gd name="T20" fmla="*/ 1057 w 1073"/>
                <a:gd name="T21" fmla="*/ 12 h 406"/>
                <a:gd name="T22" fmla="*/ 1041 w 1073"/>
                <a:gd name="T23" fmla="*/ 2 h 406"/>
                <a:gd name="T24" fmla="*/ 1035 w 1073"/>
                <a:gd name="T25" fmla="*/ 0 h 406"/>
                <a:gd name="T26" fmla="*/ 1011 w 1073"/>
                <a:gd name="T27" fmla="*/ 2 h 406"/>
                <a:gd name="T28" fmla="*/ 987 w 1073"/>
                <a:gd name="T29" fmla="*/ 12 h 406"/>
                <a:gd name="T30" fmla="*/ 936 w 1073"/>
                <a:gd name="T31" fmla="*/ 42 h 406"/>
                <a:gd name="T32" fmla="*/ 916 w 1073"/>
                <a:gd name="T33" fmla="*/ 56 h 406"/>
                <a:gd name="T34" fmla="*/ 856 w 1073"/>
                <a:gd name="T35" fmla="*/ 106 h 406"/>
                <a:gd name="T36" fmla="*/ 781 w 1073"/>
                <a:gd name="T37" fmla="*/ 178 h 406"/>
                <a:gd name="T38" fmla="*/ 740 w 1073"/>
                <a:gd name="T39" fmla="*/ 212 h 406"/>
                <a:gd name="T40" fmla="*/ 698 w 1073"/>
                <a:gd name="T41" fmla="*/ 238 h 406"/>
                <a:gd name="T42" fmla="*/ 652 w 1073"/>
                <a:gd name="T43" fmla="*/ 256 h 406"/>
                <a:gd name="T44" fmla="*/ 601 w 1073"/>
                <a:gd name="T45" fmla="*/ 262 h 406"/>
                <a:gd name="T46" fmla="*/ 573 w 1073"/>
                <a:gd name="T47" fmla="*/ 260 h 406"/>
                <a:gd name="T48" fmla="*/ 506 w 1073"/>
                <a:gd name="T49" fmla="*/ 242 h 406"/>
                <a:gd name="T50" fmla="*/ 387 w 1073"/>
                <a:gd name="T51" fmla="*/ 198 h 406"/>
                <a:gd name="T52" fmla="*/ 258 w 1073"/>
                <a:gd name="T53" fmla="*/ 152 h 406"/>
                <a:gd name="T54" fmla="*/ 175 w 1073"/>
                <a:gd name="T55" fmla="*/ 128 h 406"/>
                <a:gd name="T56" fmla="*/ 99 w 1073"/>
                <a:gd name="T57" fmla="*/ 120 h 406"/>
                <a:gd name="T58" fmla="*/ 66 w 1073"/>
                <a:gd name="T59" fmla="*/ 124 h 406"/>
                <a:gd name="T60" fmla="*/ 36 w 1073"/>
                <a:gd name="T61" fmla="*/ 132 h 406"/>
                <a:gd name="T62" fmla="*/ 10 w 1073"/>
                <a:gd name="T63" fmla="*/ 148 h 406"/>
                <a:gd name="T64" fmla="*/ 8 w 1073"/>
                <a:gd name="T65" fmla="*/ 148 h 406"/>
                <a:gd name="T66" fmla="*/ 0 w 1073"/>
                <a:gd name="T67" fmla="*/ 238 h 406"/>
                <a:gd name="T68" fmla="*/ 179 w 1073"/>
                <a:gd name="T69" fmla="*/ 260 h 406"/>
                <a:gd name="T70" fmla="*/ 298 w 1073"/>
                <a:gd name="T71" fmla="*/ 282 h 406"/>
                <a:gd name="T72" fmla="*/ 415 w 1073"/>
                <a:gd name="T73" fmla="*/ 314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3" h="406">
                  <a:moveTo>
                    <a:pt x="472" y="332"/>
                  </a:moveTo>
                  <a:lnTo>
                    <a:pt x="472" y="332"/>
                  </a:lnTo>
                  <a:lnTo>
                    <a:pt x="535" y="354"/>
                  </a:lnTo>
                  <a:lnTo>
                    <a:pt x="601" y="374"/>
                  </a:lnTo>
                  <a:lnTo>
                    <a:pt x="666" y="390"/>
                  </a:lnTo>
                  <a:lnTo>
                    <a:pt x="732" y="406"/>
                  </a:lnTo>
                  <a:lnTo>
                    <a:pt x="732" y="406"/>
                  </a:lnTo>
                  <a:lnTo>
                    <a:pt x="759" y="386"/>
                  </a:lnTo>
                  <a:lnTo>
                    <a:pt x="791" y="362"/>
                  </a:lnTo>
                  <a:lnTo>
                    <a:pt x="825" y="332"/>
                  </a:lnTo>
                  <a:lnTo>
                    <a:pt x="864" y="296"/>
                  </a:lnTo>
                  <a:lnTo>
                    <a:pt x="906" y="254"/>
                  </a:lnTo>
                  <a:lnTo>
                    <a:pt x="954" y="206"/>
                  </a:lnTo>
                  <a:lnTo>
                    <a:pt x="1005" y="150"/>
                  </a:lnTo>
                  <a:lnTo>
                    <a:pt x="1061" y="88"/>
                  </a:lnTo>
                  <a:lnTo>
                    <a:pt x="1061" y="88"/>
                  </a:lnTo>
                  <a:lnTo>
                    <a:pt x="1069" y="78"/>
                  </a:lnTo>
                  <a:lnTo>
                    <a:pt x="1073" y="64"/>
                  </a:lnTo>
                  <a:lnTo>
                    <a:pt x="1073" y="50"/>
                  </a:lnTo>
                  <a:lnTo>
                    <a:pt x="1071" y="36"/>
                  </a:lnTo>
                  <a:lnTo>
                    <a:pt x="1065" y="22"/>
                  </a:lnTo>
                  <a:lnTo>
                    <a:pt x="1057" y="12"/>
                  </a:lnTo>
                  <a:lnTo>
                    <a:pt x="1047" y="4"/>
                  </a:lnTo>
                  <a:lnTo>
                    <a:pt x="1041" y="2"/>
                  </a:lnTo>
                  <a:lnTo>
                    <a:pt x="1035" y="0"/>
                  </a:lnTo>
                  <a:lnTo>
                    <a:pt x="1035" y="0"/>
                  </a:lnTo>
                  <a:lnTo>
                    <a:pt x="1023" y="0"/>
                  </a:lnTo>
                  <a:lnTo>
                    <a:pt x="1011" y="2"/>
                  </a:lnTo>
                  <a:lnTo>
                    <a:pt x="999" y="6"/>
                  </a:lnTo>
                  <a:lnTo>
                    <a:pt x="987" y="12"/>
                  </a:lnTo>
                  <a:lnTo>
                    <a:pt x="962" y="26"/>
                  </a:lnTo>
                  <a:lnTo>
                    <a:pt x="936" y="42"/>
                  </a:lnTo>
                  <a:lnTo>
                    <a:pt x="936" y="42"/>
                  </a:lnTo>
                  <a:lnTo>
                    <a:pt x="916" y="56"/>
                  </a:lnTo>
                  <a:lnTo>
                    <a:pt x="896" y="70"/>
                  </a:lnTo>
                  <a:lnTo>
                    <a:pt x="856" y="106"/>
                  </a:lnTo>
                  <a:lnTo>
                    <a:pt x="819" y="142"/>
                  </a:lnTo>
                  <a:lnTo>
                    <a:pt x="781" y="178"/>
                  </a:lnTo>
                  <a:lnTo>
                    <a:pt x="761" y="196"/>
                  </a:lnTo>
                  <a:lnTo>
                    <a:pt x="740" y="212"/>
                  </a:lnTo>
                  <a:lnTo>
                    <a:pt x="720" y="226"/>
                  </a:lnTo>
                  <a:lnTo>
                    <a:pt x="698" y="238"/>
                  </a:lnTo>
                  <a:lnTo>
                    <a:pt x="676" y="248"/>
                  </a:lnTo>
                  <a:lnTo>
                    <a:pt x="652" y="256"/>
                  </a:lnTo>
                  <a:lnTo>
                    <a:pt x="627" y="262"/>
                  </a:lnTo>
                  <a:lnTo>
                    <a:pt x="601" y="262"/>
                  </a:lnTo>
                  <a:lnTo>
                    <a:pt x="601" y="262"/>
                  </a:lnTo>
                  <a:lnTo>
                    <a:pt x="573" y="260"/>
                  </a:lnTo>
                  <a:lnTo>
                    <a:pt x="541" y="254"/>
                  </a:lnTo>
                  <a:lnTo>
                    <a:pt x="506" y="242"/>
                  </a:lnTo>
                  <a:lnTo>
                    <a:pt x="468" y="230"/>
                  </a:lnTo>
                  <a:lnTo>
                    <a:pt x="387" y="198"/>
                  </a:lnTo>
                  <a:lnTo>
                    <a:pt x="300" y="166"/>
                  </a:lnTo>
                  <a:lnTo>
                    <a:pt x="258" y="152"/>
                  </a:lnTo>
                  <a:lnTo>
                    <a:pt x="216" y="138"/>
                  </a:lnTo>
                  <a:lnTo>
                    <a:pt x="175" y="128"/>
                  </a:lnTo>
                  <a:lnTo>
                    <a:pt x="135" y="122"/>
                  </a:lnTo>
                  <a:lnTo>
                    <a:pt x="99" y="120"/>
                  </a:lnTo>
                  <a:lnTo>
                    <a:pt x="82" y="122"/>
                  </a:lnTo>
                  <a:lnTo>
                    <a:pt x="66" y="124"/>
                  </a:lnTo>
                  <a:lnTo>
                    <a:pt x="50" y="128"/>
                  </a:lnTo>
                  <a:lnTo>
                    <a:pt x="36" y="132"/>
                  </a:lnTo>
                  <a:lnTo>
                    <a:pt x="22" y="140"/>
                  </a:lnTo>
                  <a:lnTo>
                    <a:pt x="10" y="148"/>
                  </a:lnTo>
                  <a:lnTo>
                    <a:pt x="10" y="148"/>
                  </a:lnTo>
                  <a:lnTo>
                    <a:pt x="8" y="148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19" y="252"/>
                  </a:lnTo>
                  <a:lnTo>
                    <a:pt x="179" y="260"/>
                  </a:lnTo>
                  <a:lnTo>
                    <a:pt x="238" y="270"/>
                  </a:lnTo>
                  <a:lnTo>
                    <a:pt x="298" y="282"/>
                  </a:lnTo>
                  <a:lnTo>
                    <a:pt x="355" y="296"/>
                  </a:lnTo>
                  <a:lnTo>
                    <a:pt x="415" y="314"/>
                  </a:lnTo>
                  <a:lnTo>
                    <a:pt x="472" y="332"/>
                  </a:lnTo>
                  <a:close/>
                </a:path>
              </a:pathLst>
            </a:custGeom>
            <a:solidFill>
              <a:srgbClr val="F7A8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60" name="Freeform 357">
              <a:extLst>
                <a:ext uri="{FF2B5EF4-FFF2-40B4-BE49-F238E27FC236}">
                  <a16:creationId xmlns:a16="http://schemas.microsoft.com/office/drawing/2014/main" id="{339B9EE9-0782-4421-92D5-649602020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075" y="6791325"/>
              <a:ext cx="1703388" cy="644525"/>
            </a:xfrm>
            <a:custGeom>
              <a:avLst/>
              <a:gdLst>
                <a:gd name="T0" fmla="*/ 472 w 1073"/>
                <a:gd name="T1" fmla="*/ 332 h 406"/>
                <a:gd name="T2" fmla="*/ 601 w 1073"/>
                <a:gd name="T3" fmla="*/ 374 h 406"/>
                <a:gd name="T4" fmla="*/ 732 w 1073"/>
                <a:gd name="T5" fmla="*/ 406 h 406"/>
                <a:gd name="T6" fmla="*/ 759 w 1073"/>
                <a:gd name="T7" fmla="*/ 386 h 406"/>
                <a:gd name="T8" fmla="*/ 825 w 1073"/>
                <a:gd name="T9" fmla="*/ 332 h 406"/>
                <a:gd name="T10" fmla="*/ 906 w 1073"/>
                <a:gd name="T11" fmla="*/ 254 h 406"/>
                <a:gd name="T12" fmla="*/ 1005 w 1073"/>
                <a:gd name="T13" fmla="*/ 150 h 406"/>
                <a:gd name="T14" fmla="*/ 1061 w 1073"/>
                <a:gd name="T15" fmla="*/ 88 h 406"/>
                <a:gd name="T16" fmla="*/ 1073 w 1073"/>
                <a:gd name="T17" fmla="*/ 64 h 406"/>
                <a:gd name="T18" fmla="*/ 1071 w 1073"/>
                <a:gd name="T19" fmla="*/ 36 h 406"/>
                <a:gd name="T20" fmla="*/ 1057 w 1073"/>
                <a:gd name="T21" fmla="*/ 12 h 406"/>
                <a:gd name="T22" fmla="*/ 1041 w 1073"/>
                <a:gd name="T23" fmla="*/ 2 h 406"/>
                <a:gd name="T24" fmla="*/ 1035 w 1073"/>
                <a:gd name="T25" fmla="*/ 0 h 406"/>
                <a:gd name="T26" fmla="*/ 1011 w 1073"/>
                <a:gd name="T27" fmla="*/ 2 h 406"/>
                <a:gd name="T28" fmla="*/ 987 w 1073"/>
                <a:gd name="T29" fmla="*/ 12 h 406"/>
                <a:gd name="T30" fmla="*/ 936 w 1073"/>
                <a:gd name="T31" fmla="*/ 42 h 406"/>
                <a:gd name="T32" fmla="*/ 916 w 1073"/>
                <a:gd name="T33" fmla="*/ 56 h 406"/>
                <a:gd name="T34" fmla="*/ 856 w 1073"/>
                <a:gd name="T35" fmla="*/ 106 h 406"/>
                <a:gd name="T36" fmla="*/ 781 w 1073"/>
                <a:gd name="T37" fmla="*/ 178 h 406"/>
                <a:gd name="T38" fmla="*/ 740 w 1073"/>
                <a:gd name="T39" fmla="*/ 212 h 406"/>
                <a:gd name="T40" fmla="*/ 698 w 1073"/>
                <a:gd name="T41" fmla="*/ 238 h 406"/>
                <a:gd name="T42" fmla="*/ 652 w 1073"/>
                <a:gd name="T43" fmla="*/ 256 h 406"/>
                <a:gd name="T44" fmla="*/ 601 w 1073"/>
                <a:gd name="T45" fmla="*/ 262 h 406"/>
                <a:gd name="T46" fmla="*/ 573 w 1073"/>
                <a:gd name="T47" fmla="*/ 260 h 406"/>
                <a:gd name="T48" fmla="*/ 506 w 1073"/>
                <a:gd name="T49" fmla="*/ 242 h 406"/>
                <a:gd name="T50" fmla="*/ 387 w 1073"/>
                <a:gd name="T51" fmla="*/ 198 h 406"/>
                <a:gd name="T52" fmla="*/ 258 w 1073"/>
                <a:gd name="T53" fmla="*/ 152 h 406"/>
                <a:gd name="T54" fmla="*/ 175 w 1073"/>
                <a:gd name="T55" fmla="*/ 128 h 406"/>
                <a:gd name="T56" fmla="*/ 99 w 1073"/>
                <a:gd name="T57" fmla="*/ 120 h 406"/>
                <a:gd name="T58" fmla="*/ 66 w 1073"/>
                <a:gd name="T59" fmla="*/ 124 h 406"/>
                <a:gd name="T60" fmla="*/ 36 w 1073"/>
                <a:gd name="T61" fmla="*/ 132 h 406"/>
                <a:gd name="T62" fmla="*/ 10 w 1073"/>
                <a:gd name="T63" fmla="*/ 148 h 406"/>
                <a:gd name="T64" fmla="*/ 8 w 1073"/>
                <a:gd name="T65" fmla="*/ 148 h 406"/>
                <a:gd name="T66" fmla="*/ 0 w 1073"/>
                <a:gd name="T67" fmla="*/ 238 h 406"/>
                <a:gd name="T68" fmla="*/ 179 w 1073"/>
                <a:gd name="T69" fmla="*/ 260 h 406"/>
                <a:gd name="T70" fmla="*/ 298 w 1073"/>
                <a:gd name="T71" fmla="*/ 282 h 406"/>
                <a:gd name="T72" fmla="*/ 415 w 1073"/>
                <a:gd name="T73" fmla="*/ 314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3" h="406">
                  <a:moveTo>
                    <a:pt x="472" y="332"/>
                  </a:moveTo>
                  <a:lnTo>
                    <a:pt x="472" y="332"/>
                  </a:lnTo>
                  <a:lnTo>
                    <a:pt x="535" y="354"/>
                  </a:lnTo>
                  <a:lnTo>
                    <a:pt x="601" y="374"/>
                  </a:lnTo>
                  <a:lnTo>
                    <a:pt x="666" y="390"/>
                  </a:lnTo>
                  <a:lnTo>
                    <a:pt x="732" y="406"/>
                  </a:lnTo>
                  <a:lnTo>
                    <a:pt x="732" y="406"/>
                  </a:lnTo>
                  <a:lnTo>
                    <a:pt x="759" y="386"/>
                  </a:lnTo>
                  <a:lnTo>
                    <a:pt x="791" y="362"/>
                  </a:lnTo>
                  <a:lnTo>
                    <a:pt x="825" y="332"/>
                  </a:lnTo>
                  <a:lnTo>
                    <a:pt x="864" y="296"/>
                  </a:lnTo>
                  <a:lnTo>
                    <a:pt x="906" y="254"/>
                  </a:lnTo>
                  <a:lnTo>
                    <a:pt x="954" y="206"/>
                  </a:lnTo>
                  <a:lnTo>
                    <a:pt x="1005" y="150"/>
                  </a:lnTo>
                  <a:lnTo>
                    <a:pt x="1061" y="88"/>
                  </a:lnTo>
                  <a:lnTo>
                    <a:pt x="1061" y="88"/>
                  </a:lnTo>
                  <a:lnTo>
                    <a:pt x="1069" y="78"/>
                  </a:lnTo>
                  <a:lnTo>
                    <a:pt x="1073" y="64"/>
                  </a:lnTo>
                  <a:lnTo>
                    <a:pt x="1073" y="50"/>
                  </a:lnTo>
                  <a:lnTo>
                    <a:pt x="1071" y="36"/>
                  </a:lnTo>
                  <a:lnTo>
                    <a:pt x="1065" y="22"/>
                  </a:lnTo>
                  <a:lnTo>
                    <a:pt x="1057" y="12"/>
                  </a:lnTo>
                  <a:lnTo>
                    <a:pt x="1047" y="4"/>
                  </a:lnTo>
                  <a:lnTo>
                    <a:pt x="1041" y="2"/>
                  </a:lnTo>
                  <a:lnTo>
                    <a:pt x="1035" y="0"/>
                  </a:lnTo>
                  <a:lnTo>
                    <a:pt x="1035" y="0"/>
                  </a:lnTo>
                  <a:lnTo>
                    <a:pt x="1023" y="0"/>
                  </a:lnTo>
                  <a:lnTo>
                    <a:pt x="1011" y="2"/>
                  </a:lnTo>
                  <a:lnTo>
                    <a:pt x="999" y="6"/>
                  </a:lnTo>
                  <a:lnTo>
                    <a:pt x="987" y="12"/>
                  </a:lnTo>
                  <a:lnTo>
                    <a:pt x="962" y="26"/>
                  </a:lnTo>
                  <a:lnTo>
                    <a:pt x="936" y="42"/>
                  </a:lnTo>
                  <a:lnTo>
                    <a:pt x="936" y="42"/>
                  </a:lnTo>
                  <a:lnTo>
                    <a:pt x="916" y="56"/>
                  </a:lnTo>
                  <a:lnTo>
                    <a:pt x="896" y="70"/>
                  </a:lnTo>
                  <a:lnTo>
                    <a:pt x="856" y="106"/>
                  </a:lnTo>
                  <a:lnTo>
                    <a:pt x="819" y="142"/>
                  </a:lnTo>
                  <a:lnTo>
                    <a:pt x="781" y="178"/>
                  </a:lnTo>
                  <a:lnTo>
                    <a:pt x="761" y="196"/>
                  </a:lnTo>
                  <a:lnTo>
                    <a:pt x="740" y="212"/>
                  </a:lnTo>
                  <a:lnTo>
                    <a:pt x="720" y="226"/>
                  </a:lnTo>
                  <a:lnTo>
                    <a:pt x="698" y="238"/>
                  </a:lnTo>
                  <a:lnTo>
                    <a:pt x="676" y="248"/>
                  </a:lnTo>
                  <a:lnTo>
                    <a:pt x="652" y="256"/>
                  </a:lnTo>
                  <a:lnTo>
                    <a:pt x="627" y="262"/>
                  </a:lnTo>
                  <a:lnTo>
                    <a:pt x="601" y="262"/>
                  </a:lnTo>
                  <a:lnTo>
                    <a:pt x="601" y="262"/>
                  </a:lnTo>
                  <a:lnTo>
                    <a:pt x="573" y="260"/>
                  </a:lnTo>
                  <a:lnTo>
                    <a:pt x="541" y="254"/>
                  </a:lnTo>
                  <a:lnTo>
                    <a:pt x="506" y="242"/>
                  </a:lnTo>
                  <a:lnTo>
                    <a:pt x="468" y="230"/>
                  </a:lnTo>
                  <a:lnTo>
                    <a:pt x="387" y="198"/>
                  </a:lnTo>
                  <a:lnTo>
                    <a:pt x="300" y="166"/>
                  </a:lnTo>
                  <a:lnTo>
                    <a:pt x="258" y="152"/>
                  </a:lnTo>
                  <a:lnTo>
                    <a:pt x="216" y="138"/>
                  </a:lnTo>
                  <a:lnTo>
                    <a:pt x="175" y="128"/>
                  </a:lnTo>
                  <a:lnTo>
                    <a:pt x="135" y="122"/>
                  </a:lnTo>
                  <a:lnTo>
                    <a:pt x="99" y="120"/>
                  </a:lnTo>
                  <a:lnTo>
                    <a:pt x="82" y="122"/>
                  </a:lnTo>
                  <a:lnTo>
                    <a:pt x="66" y="124"/>
                  </a:lnTo>
                  <a:lnTo>
                    <a:pt x="50" y="128"/>
                  </a:lnTo>
                  <a:lnTo>
                    <a:pt x="36" y="132"/>
                  </a:lnTo>
                  <a:lnTo>
                    <a:pt x="22" y="140"/>
                  </a:lnTo>
                  <a:lnTo>
                    <a:pt x="10" y="148"/>
                  </a:lnTo>
                  <a:lnTo>
                    <a:pt x="10" y="148"/>
                  </a:lnTo>
                  <a:lnTo>
                    <a:pt x="8" y="148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19" y="252"/>
                  </a:lnTo>
                  <a:lnTo>
                    <a:pt x="179" y="260"/>
                  </a:lnTo>
                  <a:lnTo>
                    <a:pt x="238" y="270"/>
                  </a:lnTo>
                  <a:lnTo>
                    <a:pt x="298" y="282"/>
                  </a:lnTo>
                  <a:lnTo>
                    <a:pt x="355" y="296"/>
                  </a:lnTo>
                  <a:lnTo>
                    <a:pt x="415" y="314"/>
                  </a:lnTo>
                  <a:lnTo>
                    <a:pt x="472" y="3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61" name="Freeform 358">
              <a:extLst>
                <a:ext uri="{FF2B5EF4-FFF2-40B4-BE49-F238E27FC236}">
                  <a16:creationId xmlns:a16="http://schemas.microsoft.com/office/drawing/2014/main" id="{4092082E-000A-4204-9DCF-BC14C16BE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163" y="6788150"/>
              <a:ext cx="1711325" cy="606425"/>
            </a:xfrm>
            <a:custGeom>
              <a:avLst/>
              <a:gdLst>
                <a:gd name="T0" fmla="*/ 472 w 1078"/>
                <a:gd name="T1" fmla="*/ 308 h 382"/>
                <a:gd name="T2" fmla="*/ 603 w 1078"/>
                <a:gd name="T3" fmla="*/ 350 h 382"/>
                <a:gd name="T4" fmla="*/ 734 w 1078"/>
                <a:gd name="T5" fmla="*/ 382 h 382"/>
                <a:gd name="T6" fmla="*/ 761 w 1078"/>
                <a:gd name="T7" fmla="*/ 362 h 382"/>
                <a:gd name="T8" fmla="*/ 829 w 1078"/>
                <a:gd name="T9" fmla="*/ 310 h 382"/>
                <a:gd name="T10" fmla="*/ 912 w 1078"/>
                <a:gd name="T11" fmla="*/ 236 h 382"/>
                <a:gd name="T12" fmla="*/ 1011 w 1078"/>
                <a:gd name="T13" fmla="*/ 134 h 382"/>
                <a:gd name="T14" fmla="*/ 1068 w 1078"/>
                <a:gd name="T15" fmla="*/ 72 h 382"/>
                <a:gd name="T16" fmla="*/ 1078 w 1078"/>
                <a:gd name="T17" fmla="*/ 50 h 382"/>
                <a:gd name="T18" fmla="*/ 1076 w 1078"/>
                <a:gd name="T19" fmla="*/ 26 h 382"/>
                <a:gd name="T20" fmla="*/ 1063 w 1078"/>
                <a:gd name="T21" fmla="*/ 8 h 382"/>
                <a:gd name="T22" fmla="*/ 1039 w 1078"/>
                <a:gd name="T23" fmla="*/ 0 h 382"/>
                <a:gd name="T24" fmla="*/ 1017 w 1078"/>
                <a:gd name="T25" fmla="*/ 0 h 382"/>
                <a:gd name="T26" fmla="*/ 963 w 1078"/>
                <a:gd name="T27" fmla="*/ 8 h 382"/>
                <a:gd name="T28" fmla="*/ 936 w 1078"/>
                <a:gd name="T29" fmla="*/ 18 h 382"/>
                <a:gd name="T30" fmla="*/ 900 w 1078"/>
                <a:gd name="T31" fmla="*/ 38 h 382"/>
                <a:gd name="T32" fmla="*/ 862 w 1078"/>
                <a:gd name="T33" fmla="*/ 68 h 382"/>
                <a:gd name="T34" fmla="*/ 785 w 1078"/>
                <a:gd name="T35" fmla="*/ 144 h 382"/>
                <a:gd name="T36" fmla="*/ 743 w 1078"/>
                <a:gd name="T37" fmla="*/ 180 h 382"/>
                <a:gd name="T38" fmla="*/ 700 w 1078"/>
                <a:gd name="T39" fmla="*/ 210 h 382"/>
                <a:gd name="T40" fmla="*/ 652 w 1078"/>
                <a:gd name="T41" fmla="*/ 232 h 382"/>
                <a:gd name="T42" fmla="*/ 603 w 1078"/>
                <a:gd name="T43" fmla="*/ 238 h 382"/>
                <a:gd name="T44" fmla="*/ 573 w 1078"/>
                <a:gd name="T45" fmla="*/ 236 h 382"/>
                <a:gd name="T46" fmla="*/ 506 w 1078"/>
                <a:gd name="T47" fmla="*/ 218 h 382"/>
                <a:gd name="T48" fmla="*/ 387 w 1078"/>
                <a:gd name="T49" fmla="*/ 174 h 382"/>
                <a:gd name="T50" fmla="*/ 258 w 1078"/>
                <a:gd name="T51" fmla="*/ 128 h 382"/>
                <a:gd name="T52" fmla="*/ 175 w 1078"/>
                <a:gd name="T53" fmla="*/ 104 h 382"/>
                <a:gd name="T54" fmla="*/ 99 w 1078"/>
                <a:gd name="T55" fmla="*/ 96 h 382"/>
                <a:gd name="T56" fmla="*/ 66 w 1078"/>
                <a:gd name="T57" fmla="*/ 100 h 382"/>
                <a:gd name="T58" fmla="*/ 36 w 1078"/>
                <a:gd name="T59" fmla="*/ 108 h 382"/>
                <a:gd name="T60" fmla="*/ 10 w 1078"/>
                <a:gd name="T61" fmla="*/ 124 h 382"/>
                <a:gd name="T62" fmla="*/ 10 w 1078"/>
                <a:gd name="T63" fmla="*/ 124 h 382"/>
                <a:gd name="T64" fmla="*/ 0 w 1078"/>
                <a:gd name="T65" fmla="*/ 214 h 382"/>
                <a:gd name="T66" fmla="*/ 181 w 1078"/>
                <a:gd name="T67" fmla="*/ 236 h 382"/>
                <a:gd name="T68" fmla="*/ 298 w 1078"/>
                <a:gd name="T69" fmla="*/ 258 h 382"/>
                <a:gd name="T70" fmla="*/ 414 w 1078"/>
                <a:gd name="T71" fmla="*/ 29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8" h="382">
                  <a:moveTo>
                    <a:pt x="472" y="308"/>
                  </a:moveTo>
                  <a:lnTo>
                    <a:pt x="472" y="308"/>
                  </a:lnTo>
                  <a:lnTo>
                    <a:pt x="537" y="330"/>
                  </a:lnTo>
                  <a:lnTo>
                    <a:pt x="603" y="350"/>
                  </a:lnTo>
                  <a:lnTo>
                    <a:pt x="668" y="366"/>
                  </a:lnTo>
                  <a:lnTo>
                    <a:pt x="734" y="382"/>
                  </a:lnTo>
                  <a:lnTo>
                    <a:pt x="734" y="382"/>
                  </a:lnTo>
                  <a:lnTo>
                    <a:pt x="761" y="362"/>
                  </a:lnTo>
                  <a:lnTo>
                    <a:pt x="793" y="338"/>
                  </a:lnTo>
                  <a:lnTo>
                    <a:pt x="829" y="310"/>
                  </a:lnTo>
                  <a:lnTo>
                    <a:pt x="868" y="276"/>
                  </a:lnTo>
                  <a:lnTo>
                    <a:pt x="912" y="236"/>
                  </a:lnTo>
                  <a:lnTo>
                    <a:pt x="959" y="188"/>
                  </a:lnTo>
                  <a:lnTo>
                    <a:pt x="1011" y="134"/>
                  </a:lnTo>
                  <a:lnTo>
                    <a:pt x="1068" y="72"/>
                  </a:lnTo>
                  <a:lnTo>
                    <a:pt x="1068" y="72"/>
                  </a:lnTo>
                  <a:lnTo>
                    <a:pt x="1074" y="60"/>
                  </a:lnTo>
                  <a:lnTo>
                    <a:pt x="1078" y="50"/>
                  </a:lnTo>
                  <a:lnTo>
                    <a:pt x="1078" y="38"/>
                  </a:lnTo>
                  <a:lnTo>
                    <a:pt x="1076" y="26"/>
                  </a:lnTo>
                  <a:lnTo>
                    <a:pt x="1070" y="16"/>
                  </a:lnTo>
                  <a:lnTo>
                    <a:pt x="1063" y="8"/>
                  </a:lnTo>
                  <a:lnTo>
                    <a:pt x="1053" y="2"/>
                  </a:lnTo>
                  <a:lnTo>
                    <a:pt x="1039" y="0"/>
                  </a:lnTo>
                  <a:lnTo>
                    <a:pt x="1039" y="0"/>
                  </a:lnTo>
                  <a:lnTo>
                    <a:pt x="1017" y="0"/>
                  </a:lnTo>
                  <a:lnTo>
                    <a:pt x="991" y="2"/>
                  </a:lnTo>
                  <a:lnTo>
                    <a:pt x="963" y="8"/>
                  </a:lnTo>
                  <a:lnTo>
                    <a:pt x="936" y="18"/>
                  </a:lnTo>
                  <a:lnTo>
                    <a:pt x="936" y="18"/>
                  </a:lnTo>
                  <a:lnTo>
                    <a:pt x="918" y="26"/>
                  </a:lnTo>
                  <a:lnTo>
                    <a:pt x="900" y="38"/>
                  </a:lnTo>
                  <a:lnTo>
                    <a:pt x="882" y="52"/>
                  </a:lnTo>
                  <a:lnTo>
                    <a:pt x="862" y="68"/>
                  </a:lnTo>
                  <a:lnTo>
                    <a:pt x="825" y="104"/>
                  </a:lnTo>
                  <a:lnTo>
                    <a:pt x="785" y="144"/>
                  </a:lnTo>
                  <a:lnTo>
                    <a:pt x="765" y="162"/>
                  </a:lnTo>
                  <a:lnTo>
                    <a:pt x="743" y="180"/>
                  </a:lnTo>
                  <a:lnTo>
                    <a:pt x="724" y="196"/>
                  </a:lnTo>
                  <a:lnTo>
                    <a:pt x="700" y="210"/>
                  </a:lnTo>
                  <a:lnTo>
                    <a:pt x="678" y="222"/>
                  </a:lnTo>
                  <a:lnTo>
                    <a:pt x="652" y="232"/>
                  </a:lnTo>
                  <a:lnTo>
                    <a:pt x="628" y="236"/>
                  </a:lnTo>
                  <a:lnTo>
                    <a:pt x="603" y="238"/>
                  </a:lnTo>
                  <a:lnTo>
                    <a:pt x="603" y="238"/>
                  </a:lnTo>
                  <a:lnTo>
                    <a:pt x="573" y="236"/>
                  </a:lnTo>
                  <a:lnTo>
                    <a:pt x="541" y="230"/>
                  </a:lnTo>
                  <a:lnTo>
                    <a:pt x="506" y="218"/>
                  </a:lnTo>
                  <a:lnTo>
                    <a:pt x="468" y="206"/>
                  </a:lnTo>
                  <a:lnTo>
                    <a:pt x="387" y="174"/>
                  </a:lnTo>
                  <a:lnTo>
                    <a:pt x="301" y="142"/>
                  </a:lnTo>
                  <a:lnTo>
                    <a:pt x="258" y="128"/>
                  </a:lnTo>
                  <a:lnTo>
                    <a:pt x="216" y="114"/>
                  </a:lnTo>
                  <a:lnTo>
                    <a:pt x="175" y="104"/>
                  </a:lnTo>
                  <a:lnTo>
                    <a:pt x="137" y="98"/>
                  </a:lnTo>
                  <a:lnTo>
                    <a:pt x="99" y="96"/>
                  </a:lnTo>
                  <a:lnTo>
                    <a:pt x="83" y="98"/>
                  </a:lnTo>
                  <a:lnTo>
                    <a:pt x="66" y="100"/>
                  </a:lnTo>
                  <a:lnTo>
                    <a:pt x="52" y="104"/>
                  </a:lnTo>
                  <a:lnTo>
                    <a:pt x="36" y="108"/>
                  </a:lnTo>
                  <a:lnTo>
                    <a:pt x="24" y="11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121" y="228"/>
                  </a:lnTo>
                  <a:lnTo>
                    <a:pt x="181" y="236"/>
                  </a:lnTo>
                  <a:lnTo>
                    <a:pt x="238" y="246"/>
                  </a:lnTo>
                  <a:lnTo>
                    <a:pt x="298" y="258"/>
                  </a:lnTo>
                  <a:lnTo>
                    <a:pt x="357" y="272"/>
                  </a:lnTo>
                  <a:lnTo>
                    <a:pt x="414" y="290"/>
                  </a:lnTo>
                  <a:lnTo>
                    <a:pt x="472" y="308"/>
                  </a:lnTo>
                  <a:close/>
                </a:path>
              </a:pathLst>
            </a:custGeom>
            <a:solidFill>
              <a:srgbClr val="F7A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62" name="Freeform 359">
              <a:extLst>
                <a:ext uri="{FF2B5EF4-FFF2-40B4-BE49-F238E27FC236}">
                  <a16:creationId xmlns:a16="http://schemas.microsoft.com/office/drawing/2014/main" id="{8E4DBCF6-9189-4277-B169-B8FB98284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163" y="6788150"/>
              <a:ext cx="1711325" cy="606425"/>
            </a:xfrm>
            <a:custGeom>
              <a:avLst/>
              <a:gdLst>
                <a:gd name="T0" fmla="*/ 472 w 1078"/>
                <a:gd name="T1" fmla="*/ 308 h 382"/>
                <a:gd name="T2" fmla="*/ 603 w 1078"/>
                <a:gd name="T3" fmla="*/ 350 h 382"/>
                <a:gd name="T4" fmla="*/ 734 w 1078"/>
                <a:gd name="T5" fmla="*/ 382 h 382"/>
                <a:gd name="T6" fmla="*/ 761 w 1078"/>
                <a:gd name="T7" fmla="*/ 362 h 382"/>
                <a:gd name="T8" fmla="*/ 829 w 1078"/>
                <a:gd name="T9" fmla="*/ 310 h 382"/>
                <a:gd name="T10" fmla="*/ 912 w 1078"/>
                <a:gd name="T11" fmla="*/ 236 h 382"/>
                <a:gd name="T12" fmla="*/ 1011 w 1078"/>
                <a:gd name="T13" fmla="*/ 134 h 382"/>
                <a:gd name="T14" fmla="*/ 1068 w 1078"/>
                <a:gd name="T15" fmla="*/ 72 h 382"/>
                <a:gd name="T16" fmla="*/ 1078 w 1078"/>
                <a:gd name="T17" fmla="*/ 50 h 382"/>
                <a:gd name="T18" fmla="*/ 1076 w 1078"/>
                <a:gd name="T19" fmla="*/ 26 h 382"/>
                <a:gd name="T20" fmla="*/ 1063 w 1078"/>
                <a:gd name="T21" fmla="*/ 8 h 382"/>
                <a:gd name="T22" fmla="*/ 1039 w 1078"/>
                <a:gd name="T23" fmla="*/ 0 h 382"/>
                <a:gd name="T24" fmla="*/ 1017 w 1078"/>
                <a:gd name="T25" fmla="*/ 0 h 382"/>
                <a:gd name="T26" fmla="*/ 963 w 1078"/>
                <a:gd name="T27" fmla="*/ 8 h 382"/>
                <a:gd name="T28" fmla="*/ 936 w 1078"/>
                <a:gd name="T29" fmla="*/ 18 h 382"/>
                <a:gd name="T30" fmla="*/ 900 w 1078"/>
                <a:gd name="T31" fmla="*/ 38 h 382"/>
                <a:gd name="T32" fmla="*/ 862 w 1078"/>
                <a:gd name="T33" fmla="*/ 68 h 382"/>
                <a:gd name="T34" fmla="*/ 785 w 1078"/>
                <a:gd name="T35" fmla="*/ 144 h 382"/>
                <a:gd name="T36" fmla="*/ 743 w 1078"/>
                <a:gd name="T37" fmla="*/ 180 h 382"/>
                <a:gd name="T38" fmla="*/ 700 w 1078"/>
                <a:gd name="T39" fmla="*/ 210 h 382"/>
                <a:gd name="T40" fmla="*/ 652 w 1078"/>
                <a:gd name="T41" fmla="*/ 232 h 382"/>
                <a:gd name="T42" fmla="*/ 603 w 1078"/>
                <a:gd name="T43" fmla="*/ 238 h 382"/>
                <a:gd name="T44" fmla="*/ 573 w 1078"/>
                <a:gd name="T45" fmla="*/ 236 h 382"/>
                <a:gd name="T46" fmla="*/ 506 w 1078"/>
                <a:gd name="T47" fmla="*/ 218 h 382"/>
                <a:gd name="T48" fmla="*/ 387 w 1078"/>
                <a:gd name="T49" fmla="*/ 174 h 382"/>
                <a:gd name="T50" fmla="*/ 258 w 1078"/>
                <a:gd name="T51" fmla="*/ 128 h 382"/>
                <a:gd name="T52" fmla="*/ 175 w 1078"/>
                <a:gd name="T53" fmla="*/ 104 h 382"/>
                <a:gd name="T54" fmla="*/ 99 w 1078"/>
                <a:gd name="T55" fmla="*/ 96 h 382"/>
                <a:gd name="T56" fmla="*/ 66 w 1078"/>
                <a:gd name="T57" fmla="*/ 100 h 382"/>
                <a:gd name="T58" fmla="*/ 36 w 1078"/>
                <a:gd name="T59" fmla="*/ 108 h 382"/>
                <a:gd name="T60" fmla="*/ 10 w 1078"/>
                <a:gd name="T61" fmla="*/ 124 h 382"/>
                <a:gd name="T62" fmla="*/ 10 w 1078"/>
                <a:gd name="T63" fmla="*/ 124 h 382"/>
                <a:gd name="T64" fmla="*/ 0 w 1078"/>
                <a:gd name="T65" fmla="*/ 214 h 382"/>
                <a:gd name="T66" fmla="*/ 181 w 1078"/>
                <a:gd name="T67" fmla="*/ 236 h 382"/>
                <a:gd name="T68" fmla="*/ 298 w 1078"/>
                <a:gd name="T69" fmla="*/ 258 h 382"/>
                <a:gd name="T70" fmla="*/ 414 w 1078"/>
                <a:gd name="T71" fmla="*/ 29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8" h="382">
                  <a:moveTo>
                    <a:pt x="472" y="308"/>
                  </a:moveTo>
                  <a:lnTo>
                    <a:pt x="472" y="308"/>
                  </a:lnTo>
                  <a:lnTo>
                    <a:pt x="537" y="330"/>
                  </a:lnTo>
                  <a:lnTo>
                    <a:pt x="603" y="350"/>
                  </a:lnTo>
                  <a:lnTo>
                    <a:pt x="668" y="366"/>
                  </a:lnTo>
                  <a:lnTo>
                    <a:pt x="734" y="382"/>
                  </a:lnTo>
                  <a:lnTo>
                    <a:pt x="734" y="382"/>
                  </a:lnTo>
                  <a:lnTo>
                    <a:pt x="761" y="362"/>
                  </a:lnTo>
                  <a:lnTo>
                    <a:pt x="793" y="338"/>
                  </a:lnTo>
                  <a:lnTo>
                    <a:pt x="829" y="310"/>
                  </a:lnTo>
                  <a:lnTo>
                    <a:pt x="868" y="276"/>
                  </a:lnTo>
                  <a:lnTo>
                    <a:pt x="912" y="236"/>
                  </a:lnTo>
                  <a:lnTo>
                    <a:pt x="959" y="188"/>
                  </a:lnTo>
                  <a:lnTo>
                    <a:pt x="1011" y="134"/>
                  </a:lnTo>
                  <a:lnTo>
                    <a:pt x="1068" y="72"/>
                  </a:lnTo>
                  <a:lnTo>
                    <a:pt x="1068" y="72"/>
                  </a:lnTo>
                  <a:lnTo>
                    <a:pt x="1074" y="60"/>
                  </a:lnTo>
                  <a:lnTo>
                    <a:pt x="1078" y="50"/>
                  </a:lnTo>
                  <a:lnTo>
                    <a:pt x="1078" y="38"/>
                  </a:lnTo>
                  <a:lnTo>
                    <a:pt x="1076" y="26"/>
                  </a:lnTo>
                  <a:lnTo>
                    <a:pt x="1070" y="16"/>
                  </a:lnTo>
                  <a:lnTo>
                    <a:pt x="1063" y="8"/>
                  </a:lnTo>
                  <a:lnTo>
                    <a:pt x="1053" y="2"/>
                  </a:lnTo>
                  <a:lnTo>
                    <a:pt x="1039" y="0"/>
                  </a:lnTo>
                  <a:lnTo>
                    <a:pt x="1039" y="0"/>
                  </a:lnTo>
                  <a:lnTo>
                    <a:pt x="1017" y="0"/>
                  </a:lnTo>
                  <a:lnTo>
                    <a:pt x="991" y="2"/>
                  </a:lnTo>
                  <a:lnTo>
                    <a:pt x="963" y="8"/>
                  </a:lnTo>
                  <a:lnTo>
                    <a:pt x="936" y="18"/>
                  </a:lnTo>
                  <a:lnTo>
                    <a:pt x="936" y="18"/>
                  </a:lnTo>
                  <a:lnTo>
                    <a:pt x="918" y="26"/>
                  </a:lnTo>
                  <a:lnTo>
                    <a:pt x="900" y="38"/>
                  </a:lnTo>
                  <a:lnTo>
                    <a:pt x="882" y="52"/>
                  </a:lnTo>
                  <a:lnTo>
                    <a:pt x="862" y="68"/>
                  </a:lnTo>
                  <a:lnTo>
                    <a:pt x="825" y="104"/>
                  </a:lnTo>
                  <a:lnTo>
                    <a:pt x="785" y="144"/>
                  </a:lnTo>
                  <a:lnTo>
                    <a:pt x="765" y="162"/>
                  </a:lnTo>
                  <a:lnTo>
                    <a:pt x="743" y="180"/>
                  </a:lnTo>
                  <a:lnTo>
                    <a:pt x="724" y="196"/>
                  </a:lnTo>
                  <a:lnTo>
                    <a:pt x="700" y="210"/>
                  </a:lnTo>
                  <a:lnTo>
                    <a:pt x="678" y="222"/>
                  </a:lnTo>
                  <a:lnTo>
                    <a:pt x="652" y="232"/>
                  </a:lnTo>
                  <a:lnTo>
                    <a:pt x="628" y="236"/>
                  </a:lnTo>
                  <a:lnTo>
                    <a:pt x="603" y="238"/>
                  </a:lnTo>
                  <a:lnTo>
                    <a:pt x="603" y="238"/>
                  </a:lnTo>
                  <a:lnTo>
                    <a:pt x="573" y="236"/>
                  </a:lnTo>
                  <a:lnTo>
                    <a:pt x="541" y="230"/>
                  </a:lnTo>
                  <a:lnTo>
                    <a:pt x="506" y="218"/>
                  </a:lnTo>
                  <a:lnTo>
                    <a:pt x="468" y="206"/>
                  </a:lnTo>
                  <a:lnTo>
                    <a:pt x="387" y="174"/>
                  </a:lnTo>
                  <a:lnTo>
                    <a:pt x="301" y="142"/>
                  </a:lnTo>
                  <a:lnTo>
                    <a:pt x="258" y="128"/>
                  </a:lnTo>
                  <a:lnTo>
                    <a:pt x="216" y="114"/>
                  </a:lnTo>
                  <a:lnTo>
                    <a:pt x="175" y="104"/>
                  </a:lnTo>
                  <a:lnTo>
                    <a:pt x="137" y="98"/>
                  </a:lnTo>
                  <a:lnTo>
                    <a:pt x="99" y="96"/>
                  </a:lnTo>
                  <a:lnTo>
                    <a:pt x="83" y="98"/>
                  </a:lnTo>
                  <a:lnTo>
                    <a:pt x="66" y="100"/>
                  </a:lnTo>
                  <a:lnTo>
                    <a:pt x="52" y="104"/>
                  </a:lnTo>
                  <a:lnTo>
                    <a:pt x="36" y="108"/>
                  </a:lnTo>
                  <a:lnTo>
                    <a:pt x="24" y="11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121" y="228"/>
                  </a:lnTo>
                  <a:lnTo>
                    <a:pt x="181" y="236"/>
                  </a:lnTo>
                  <a:lnTo>
                    <a:pt x="238" y="246"/>
                  </a:lnTo>
                  <a:lnTo>
                    <a:pt x="298" y="258"/>
                  </a:lnTo>
                  <a:lnTo>
                    <a:pt x="357" y="272"/>
                  </a:lnTo>
                  <a:lnTo>
                    <a:pt x="414" y="290"/>
                  </a:lnTo>
                  <a:lnTo>
                    <a:pt x="472" y="3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63" name="Freeform 360">
              <a:extLst>
                <a:ext uri="{FF2B5EF4-FFF2-40B4-BE49-F238E27FC236}">
                  <a16:creationId xmlns:a16="http://schemas.microsoft.com/office/drawing/2014/main" id="{EF7D16AF-07B0-4496-BEE5-331EC87A5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1663" y="5781675"/>
              <a:ext cx="623888" cy="361950"/>
            </a:xfrm>
            <a:custGeom>
              <a:avLst/>
              <a:gdLst>
                <a:gd name="T0" fmla="*/ 0 w 393"/>
                <a:gd name="T1" fmla="*/ 50 h 228"/>
                <a:gd name="T2" fmla="*/ 0 w 393"/>
                <a:gd name="T3" fmla="*/ 228 h 228"/>
                <a:gd name="T4" fmla="*/ 58 w 393"/>
                <a:gd name="T5" fmla="*/ 228 h 228"/>
                <a:gd name="T6" fmla="*/ 58 w 393"/>
                <a:gd name="T7" fmla="*/ 86 h 228"/>
                <a:gd name="T8" fmla="*/ 58 w 393"/>
                <a:gd name="T9" fmla="*/ 86 h 228"/>
                <a:gd name="T10" fmla="*/ 60 w 393"/>
                <a:gd name="T11" fmla="*/ 80 h 228"/>
                <a:gd name="T12" fmla="*/ 64 w 393"/>
                <a:gd name="T13" fmla="*/ 74 h 228"/>
                <a:gd name="T14" fmla="*/ 70 w 393"/>
                <a:gd name="T15" fmla="*/ 68 h 228"/>
                <a:gd name="T16" fmla="*/ 78 w 393"/>
                <a:gd name="T17" fmla="*/ 68 h 228"/>
                <a:gd name="T18" fmla="*/ 316 w 393"/>
                <a:gd name="T19" fmla="*/ 68 h 228"/>
                <a:gd name="T20" fmla="*/ 316 w 393"/>
                <a:gd name="T21" fmla="*/ 68 h 228"/>
                <a:gd name="T22" fmla="*/ 323 w 393"/>
                <a:gd name="T23" fmla="*/ 68 h 228"/>
                <a:gd name="T24" fmla="*/ 329 w 393"/>
                <a:gd name="T25" fmla="*/ 74 h 228"/>
                <a:gd name="T26" fmla="*/ 333 w 393"/>
                <a:gd name="T27" fmla="*/ 80 h 228"/>
                <a:gd name="T28" fmla="*/ 335 w 393"/>
                <a:gd name="T29" fmla="*/ 86 h 228"/>
                <a:gd name="T30" fmla="*/ 335 w 393"/>
                <a:gd name="T31" fmla="*/ 228 h 228"/>
                <a:gd name="T32" fmla="*/ 393 w 393"/>
                <a:gd name="T33" fmla="*/ 228 h 228"/>
                <a:gd name="T34" fmla="*/ 393 w 393"/>
                <a:gd name="T35" fmla="*/ 50 h 228"/>
                <a:gd name="T36" fmla="*/ 393 w 393"/>
                <a:gd name="T37" fmla="*/ 50 h 228"/>
                <a:gd name="T38" fmla="*/ 391 w 393"/>
                <a:gd name="T39" fmla="*/ 40 h 228"/>
                <a:gd name="T40" fmla="*/ 389 w 393"/>
                <a:gd name="T41" fmla="*/ 30 h 228"/>
                <a:gd name="T42" fmla="*/ 385 w 393"/>
                <a:gd name="T43" fmla="*/ 22 h 228"/>
                <a:gd name="T44" fmla="*/ 379 w 393"/>
                <a:gd name="T45" fmla="*/ 16 h 228"/>
                <a:gd name="T46" fmla="*/ 371 w 393"/>
                <a:gd name="T47" fmla="*/ 10 h 228"/>
                <a:gd name="T48" fmla="*/ 363 w 393"/>
                <a:gd name="T49" fmla="*/ 4 h 228"/>
                <a:gd name="T50" fmla="*/ 355 w 393"/>
                <a:gd name="T51" fmla="*/ 2 h 228"/>
                <a:gd name="T52" fmla="*/ 345 w 393"/>
                <a:gd name="T53" fmla="*/ 0 h 228"/>
                <a:gd name="T54" fmla="*/ 48 w 393"/>
                <a:gd name="T55" fmla="*/ 0 h 228"/>
                <a:gd name="T56" fmla="*/ 48 w 393"/>
                <a:gd name="T57" fmla="*/ 0 h 228"/>
                <a:gd name="T58" fmla="*/ 38 w 393"/>
                <a:gd name="T59" fmla="*/ 2 h 228"/>
                <a:gd name="T60" fmla="*/ 30 w 393"/>
                <a:gd name="T61" fmla="*/ 4 h 228"/>
                <a:gd name="T62" fmla="*/ 22 w 393"/>
                <a:gd name="T63" fmla="*/ 10 h 228"/>
                <a:gd name="T64" fmla="*/ 14 w 393"/>
                <a:gd name="T65" fmla="*/ 16 h 228"/>
                <a:gd name="T66" fmla="*/ 8 w 393"/>
                <a:gd name="T67" fmla="*/ 22 h 228"/>
                <a:gd name="T68" fmla="*/ 4 w 393"/>
                <a:gd name="T69" fmla="*/ 30 h 228"/>
                <a:gd name="T70" fmla="*/ 2 w 393"/>
                <a:gd name="T71" fmla="*/ 40 h 228"/>
                <a:gd name="T72" fmla="*/ 0 w 393"/>
                <a:gd name="T73" fmla="*/ 5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3" h="228">
                  <a:moveTo>
                    <a:pt x="0" y="50"/>
                  </a:moveTo>
                  <a:lnTo>
                    <a:pt x="0" y="228"/>
                  </a:lnTo>
                  <a:lnTo>
                    <a:pt x="58" y="228"/>
                  </a:lnTo>
                  <a:lnTo>
                    <a:pt x="58" y="86"/>
                  </a:lnTo>
                  <a:lnTo>
                    <a:pt x="58" y="86"/>
                  </a:lnTo>
                  <a:lnTo>
                    <a:pt x="60" y="80"/>
                  </a:lnTo>
                  <a:lnTo>
                    <a:pt x="64" y="74"/>
                  </a:lnTo>
                  <a:lnTo>
                    <a:pt x="70" y="68"/>
                  </a:lnTo>
                  <a:lnTo>
                    <a:pt x="78" y="68"/>
                  </a:lnTo>
                  <a:lnTo>
                    <a:pt x="316" y="68"/>
                  </a:lnTo>
                  <a:lnTo>
                    <a:pt x="316" y="68"/>
                  </a:lnTo>
                  <a:lnTo>
                    <a:pt x="323" y="68"/>
                  </a:lnTo>
                  <a:lnTo>
                    <a:pt x="329" y="74"/>
                  </a:lnTo>
                  <a:lnTo>
                    <a:pt x="333" y="80"/>
                  </a:lnTo>
                  <a:lnTo>
                    <a:pt x="335" y="86"/>
                  </a:lnTo>
                  <a:lnTo>
                    <a:pt x="335" y="228"/>
                  </a:lnTo>
                  <a:lnTo>
                    <a:pt x="393" y="228"/>
                  </a:lnTo>
                  <a:lnTo>
                    <a:pt x="393" y="50"/>
                  </a:lnTo>
                  <a:lnTo>
                    <a:pt x="393" y="50"/>
                  </a:lnTo>
                  <a:lnTo>
                    <a:pt x="391" y="40"/>
                  </a:lnTo>
                  <a:lnTo>
                    <a:pt x="389" y="30"/>
                  </a:lnTo>
                  <a:lnTo>
                    <a:pt x="385" y="22"/>
                  </a:lnTo>
                  <a:lnTo>
                    <a:pt x="379" y="16"/>
                  </a:lnTo>
                  <a:lnTo>
                    <a:pt x="371" y="10"/>
                  </a:lnTo>
                  <a:lnTo>
                    <a:pt x="363" y="4"/>
                  </a:lnTo>
                  <a:lnTo>
                    <a:pt x="355" y="2"/>
                  </a:lnTo>
                  <a:lnTo>
                    <a:pt x="3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8" y="2"/>
                  </a:lnTo>
                  <a:lnTo>
                    <a:pt x="30" y="4"/>
                  </a:lnTo>
                  <a:lnTo>
                    <a:pt x="22" y="10"/>
                  </a:lnTo>
                  <a:lnTo>
                    <a:pt x="14" y="16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2" y="4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64" name="Freeform 361">
              <a:extLst>
                <a:ext uri="{FF2B5EF4-FFF2-40B4-BE49-F238E27FC236}">
                  <a16:creationId xmlns:a16="http://schemas.microsoft.com/office/drawing/2014/main" id="{9A545E69-B643-4FB0-8363-4477BCD57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1663" y="5781675"/>
              <a:ext cx="623888" cy="361950"/>
            </a:xfrm>
            <a:custGeom>
              <a:avLst/>
              <a:gdLst>
                <a:gd name="T0" fmla="*/ 0 w 393"/>
                <a:gd name="T1" fmla="*/ 50 h 228"/>
                <a:gd name="T2" fmla="*/ 0 w 393"/>
                <a:gd name="T3" fmla="*/ 228 h 228"/>
                <a:gd name="T4" fmla="*/ 58 w 393"/>
                <a:gd name="T5" fmla="*/ 228 h 228"/>
                <a:gd name="T6" fmla="*/ 58 w 393"/>
                <a:gd name="T7" fmla="*/ 86 h 228"/>
                <a:gd name="T8" fmla="*/ 58 w 393"/>
                <a:gd name="T9" fmla="*/ 86 h 228"/>
                <a:gd name="T10" fmla="*/ 60 w 393"/>
                <a:gd name="T11" fmla="*/ 80 h 228"/>
                <a:gd name="T12" fmla="*/ 64 w 393"/>
                <a:gd name="T13" fmla="*/ 74 h 228"/>
                <a:gd name="T14" fmla="*/ 70 w 393"/>
                <a:gd name="T15" fmla="*/ 68 h 228"/>
                <a:gd name="T16" fmla="*/ 78 w 393"/>
                <a:gd name="T17" fmla="*/ 68 h 228"/>
                <a:gd name="T18" fmla="*/ 316 w 393"/>
                <a:gd name="T19" fmla="*/ 68 h 228"/>
                <a:gd name="T20" fmla="*/ 316 w 393"/>
                <a:gd name="T21" fmla="*/ 68 h 228"/>
                <a:gd name="T22" fmla="*/ 323 w 393"/>
                <a:gd name="T23" fmla="*/ 68 h 228"/>
                <a:gd name="T24" fmla="*/ 329 w 393"/>
                <a:gd name="T25" fmla="*/ 74 h 228"/>
                <a:gd name="T26" fmla="*/ 333 w 393"/>
                <a:gd name="T27" fmla="*/ 80 h 228"/>
                <a:gd name="T28" fmla="*/ 335 w 393"/>
                <a:gd name="T29" fmla="*/ 86 h 228"/>
                <a:gd name="T30" fmla="*/ 335 w 393"/>
                <a:gd name="T31" fmla="*/ 228 h 228"/>
                <a:gd name="T32" fmla="*/ 393 w 393"/>
                <a:gd name="T33" fmla="*/ 228 h 228"/>
                <a:gd name="T34" fmla="*/ 393 w 393"/>
                <a:gd name="T35" fmla="*/ 50 h 228"/>
                <a:gd name="T36" fmla="*/ 393 w 393"/>
                <a:gd name="T37" fmla="*/ 50 h 228"/>
                <a:gd name="T38" fmla="*/ 391 w 393"/>
                <a:gd name="T39" fmla="*/ 40 h 228"/>
                <a:gd name="T40" fmla="*/ 389 w 393"/>
                <a:gd name="T41" fmla="*/ 30 h 228"/>
                <a:gd name="T42" fmla="*/ 385 w 393"/>
                <a:gd name="T43" fmla="*/ 22 h 228"/>
                <a:gd name="T44" fmla="*/ 379 w 393"/>
                <a:gd name="T45" fmla="*/ 16 h 228"/>
                <a:gd name="T46" fmla="*/ 371 w 393"/>
                <a:gd name="T47" fmla="*/ 10 h 228"/>
                <a:gd name="T48" fmla="*/ 363 w 393"/>
                <a:gd name="T49" fmla="*/ 4 h 228"/>
                <a:gd name="T50" fmla="*/ 355 w 393"/>
                <a:gd name="T51" fmla="*/ 2 h 228"/>
                <a:gd name="T52" fmla="*/ 345 w 393"/>
                <a:gd name="T53" fmla="*/ 0 h 228"/>
                <a:gd name="T54" fmla="*/ 48 w 393"/>
                <a:gd name="T55" fmla="*/ 0 h 228"/>
                <a:gd name="T56" fmla="*/ 48 w 393"/>
                <a:gd name="T57" fmla="*/ 0 h 228"/>
                <a:gd name="T58" fmla="*/ 38 w 393"/>
                <a:gd name="T59" fmla="*/ 2 h 228"/>
                <a:gd name="T60" fmla="*/ 30 w 393"/>
                <a:gd name="T61" fmla="*/ 4 h 228"/>
                <a:gd name="T62" fmla="*/ 22 w 393"/>
                <a:gd name="T63" fmla="*/ 10 h 228"/>
                <a:gd name="T64" fmla="*/ 14 w 393"/>
                <a:gd name="T65" fmla="*/ 16 h 228"/>
                <a:gd name="T66" fmla="*/ 8 w 393"/>
                <a:gd name="T67" fmla="*/ 22 h 228"/>
                <a:gd name="T68" fmla="*/ 4 w 393"/>
                <a:gd name="T69" fmla="*/ 30 h 228"/>
                <a:gd name="T70" fmla="*/ 2 w 393"/>
                <a:gd name="T71" fmla="*/ 40 h 228"/>
                <a:gd name="T72" fmla="*/ 0 w 393"/>
                <a:gd name="T73" fmla="*/ 5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3" h="228">
                  <a:moveTo>
                    <a:pt x="0" y="50"/>
                  </a:moveTo>
                  <a:lnTo>
                    <a:pt x="0" y="228"/>
                  </a:lnTo>
                  <a:lnTo>
                    <a:pt x="58" y="228"/>
                  </a:lnTo>
                  <a:lnTo>
                    <a:pt x="58" y="86"/>
                  </a:lnTo>
                  <a:lnTo>
                    <a:pt x="58" y="86"/>
                  </a:lnTo>
                  <a:lnTo>
                    <a:pt x="60" y="80"/>
                  </a:lnTo>
                  <a:lnTo>
                    <a:pt x="64" y="74"/>
                  </a:lnTo>
                  <a:lnTo>
                    <a:pt x="70" y="68"/>
                  </a:lnTo>
                  <a:lnTo>
                    <a:pt x="78" y="68"/>
                  </a:lnTo>
                  <a:lnTo>
                    <a:pt x="316" y="68"/>
                  </a:lnTo>
                  <a:lnTo>
                    <a:pt x="316" y="68"/>
                  </a:lnTo>
                  <a:lnTo>
                    <a:pt x="323" y="68"/>
                  </a:lnTo>
                  <a:lnTo>
                    <a:pt x="329" y="74"/>
                  </a:lnTo>
                  <a:lnTo>
                    <a:pt x="333" y="80"/>
                  </a:lnTo>
                  <a:lnTo>
                    <a:pt x="335" y="86"/>
                  </a:lnTo>
                  <a:lnTo>
                    <a:pt x="335" y="228"/>
                  </a:lnTo>
                  <a:lnTo>
                    <a:pt x="393" y="228"/>
                  </a:lnTo>
                  <a:lnTo>
                    <a:pt x="393" y="50"/>
                  </a:lnTo>
                  <a:lnTo>
                    <a:pt x="393" y="50"/>
                  </a:lnTo>
                  <a:lnTo>
                    <a:pt x="391" y="40"/>
                  </a:lnTo>
                  <a:lnTo>
                    <a:pt x="389" y="30"/>
                  </a:lnTo>
                  <a:lnTo>
                    <a:pt x="385" y="22"/>
                  </a:lnTo>
                  <a:lnTo>
                    <a:pt x="379" y="16"/>
                  </a:lnTo>
                  <a:lnTo>
                    <a:pt x="371" y="10"/>
                  </a:lnTo>
                  <a:lnTo>
                    <a:pt x="363" y="4"/>
                  </a:lnTo>
                  <a:lnTo>
                    <a:pt x="355" y="2"/>
                  </a:lnTo>
                  <a:lnTo>
                    <a:pt x="3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8" y="2"/>
                  </a:lnTo>
                  <a:lnTo>
                    <a:pt x="30" y="4"/>
                  </a:lnTo>
                  <a:lnTo>
                    <a:pt x="22" y="10"/>
                  </a:lnTo>
                  <a:lnTo>
                    <a:pt x="14" y="16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2" y="40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65" name="Freeform 362">
              <a:extLst>
                <a:ext uri="{FF2B5EF4-FFF2-40B4-BE49-F238E27FC236}">
                  <a16:creationId xmlns:a16="http://schemas.microsoft.com/office/drawing/2014/main" id="{485FEC9A-516D-42D4-9169-52327FC23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5" y="6003925"/>
              <a:ext cx="1693863" cy="1165225"/>
            </a:xfrm>
            <a:custGeom>
              <a:avLst/>
              <a:gdLst>
                <a:gd name="T0" fmla="*/ 1009 w 1067"/>
                <a:gd name="T1" fmla="*/ 734 h 734"/>
                <a:gd name="T2" fmla="*/ 58 w 1067"/>
                <a:gd name="T3" fmla="*/ 734 h 734"/>
                <a:gd name="T4" fmla="*/ 58 w 1067"/>
                <a:gd name="T5" fmla="*/ 734 h 734"/>
                <a:gd name="T6" fmla="*/ 46 w 1067"/>
                <a:gd name="T7" fmla="*/ 732 h 734"/>
                <a:gd name="T8" fmla="*/ 34 w 1067"/>
                <a:gd name="T9" fmla="*/ 730 h 734"/>
                <a:gd name="T10" fmla="*/ 26 w 1067"/>
                <a:gd name="T11" fmla="*/ 724 h 734"/>
                <a:gd name="T12" fmla="*/ 16 w 1067"/>
                <a:gd name="T13" fmla="*/ 716 h 734"/>
                <a:gd name="T14" fmla="*/ 10 w 1067"/>
                <a:gd name="T15" fmla="*/ 708 h 734"/>
                <a:gd name="T16" fmla="*/ 4 w 1067"/>
                <a:gd name="T17" fmla="*/ 696 h 734"/>
                <a:gd name="T18" fmla="*/ 2 w 1067"/>
                <a:gd name="T19" fmla="*/ 686 h 734"/>
                <a:gd name="T20" fmla="*/ 0 w 1067"/>
                <a:gd name="T21" fmla="*/ 674 h 734"/>
                <a:gd name="T22" fmla="*/ 0 w 1067"/>
                <a:gd name="T23" fmla="*/ 62 h 734"/>
                <a:gd name="T24" fmla="*/ 0 w 1067"/>
                <a:gd name="T25" fmla="*/ 62 h 734"/>
                <a:gd name="T26" fmla="*/ 2 w 1067"/>
                <a:gd name="T27" fmla="*/ 48 h 734"/>
                <a:gd name="T28" fmla="*/ 4 w 1067"/>
                <a:gd name="T29" fmla="*/ 38 h 734"/>
                <a:gd name="T30" fmla="*/ 10 w 1067"/>
                <a:gd name="T31" fmla="*/ 28 h 734"/>
                <a:gd name="T32" fmla="*/ 16 w 1067"/>
                <a:gd name="T33" fmla="*/ 18 h 734"/>
                <a:gd name="T34" fmla="*/ 26 w 1067"/>
                <a:gd name="T35" fmla="*/ 12 h 734"/>
                <a:gd name="T36" fmla="*/ 34 w 1067"/>
                <a:gd name="T37" fmla="*/ 6 h 734"/>
                <a:gd name="T38" fmla="*/ 46 w 1067"/>
                <a:gd name="T39" fmla="*/ 2 h 734"/>
                <a:gd name="T40" fmla="*/ 58 w 1067"/>
                <a:gd name="T41" fmla="*/ 0 h 734"/>
                <a:gd name="T42" fmla="*/ 1009 w 1067"/>
                <a:gd name="T43" fmla="*/ 0 h 734"/>
                <a:gd name="T44" fmla="*/ 1009 w 1067"/>
                <a:gd name="T45" fmla="*/ 0 h 734"/>
                <a:gd name="T46" fmla="*/ 1021 w 1067"/>
                <a:gd name="T47" fmla="*/ 2 h 734"/>
                <a:gd name="T48" fmla="*/ 1033 w 1067"/>
                <a:gd name="T49" fmla="*/ 6 h 734"/>
                <a:gd name="T50" fmla="*/ 1041 w 1067"/>
                <a:gd name="T51" fmla="*/ 12 h 734"/>
                <a:gd name="T52" fmla="*/ 1051 w 1067"/>
                <a:gd name="T53" fmla="*/ 18 h 734"/>
                <a:gd name="T54" fmla="*/ 1057 w 1067"/>
                <a:gd name="T55" fmla="*/ 28 h 734"/>
                <a:gd name="T56" fmla="*/ 1063 w 1067"/>
                <a:gd name="T57" fmla="*/ 38 h 734"/>
                <a:gd name="T58" fmla="*/ 1065 w 1067"/>
                <a:gd name="T59" fmla="*/ 48 h 734"/>
                <a:gd name="T60" fmla="*/ 1067 w 1067"/>
                <a:gd name="T61" fmla="*/ 62 h 734"/>
                <a:gd name="T62" fmla="*/ 1067 w 1067"/>
                <a:gd name="T63" fmla="*/ 674 h 734"/>
                <a:gd name="T64" fmla="*/ 1067 w 1067"/>
                <a:gd name="T65" fmla="*/ 674 h 734"/>
                <a:gd name="T66" fmla="*/ 1065 w 1067"/>
                <a:gd name="T67" fmla="*/ 686 h 734"/>
                <a:gd name="T68" fmla="*/ 1063 w 1067"/>
                <a:gd name="T69" fmla="*/ 696 h 734"/>
                <a:gd name="T70" fmla="*/ 1057 w 1067"/>
                <a:gd name="T71" fmla="*/ 708 h 734"/>
                <a:gd name="T72" fmla="*/ 1051 w 1067"/>
                <a:gd name="T73" fmla="*/ 716 h 734"/>
                <a:gd name="T74" fmla="*/ 1041 w 1067"/>
                <a:gd name="T75" fmla="*/ 724 h 734"/>
                <a:gd name="T76" fmla="*/ 1033 w 1067"/>
                <a:gd name="T77" fmla="*/ 730 h 734"/>
                <a:gd name="T78" fmla="*/ 1021 w 1067"/>
                <a:gd name="T79" fmla="*/ 732 h 734"/>
                <a:gd name="T80" fmla="*/ 1009 w 1067"/>
                <a:gd name="T81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7" h="734">
                  <a:moveTo>
                    <a:pt x="1009" y="734"/>
                  </a:moveTo>
                  <a:lnTo>
                    <a:pt x="58" y="734"/>
                  </a:lnTo>
                  <a:lnTo>
                    <a:pt x="58" y="734"/>
                  </a:lnTo>
                  <a:lnTo>
                    <a:pt x="46" y="732"/>
                  </a:lnTo>
                  <a:lnTo>
                    <a:pt x="34" y="730"/>
                  </a:lnTo>
                  <a:lnTo>
                    <a:pt x="26" y="724"/>
                  </a:lnTo>
                  <a:lnTo>
                    <a:pt x="16" y="716"/>
                  </a:lnTo>
                  <a:lnTo>
                    <a:pt x="10" y="708"/>
                  </a:lnTo>
                  <a:lnTo>
                    <a:pt x="4" y="696"/>
                  </a:lnTo>
                  <a:lnTo>
                    <a:pt x="2" y="686"/>
                  </a:lnTo>
                  <a:lnTo>
                    <a:pt x="0" y="67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48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6" y="18"/>
                  </a:lnTo>
                  <a:lnTo>
                    <a:pt x="26" y="12"/>
                  </a:lnTo>
                  <a:lnTo>
                    <a:pt x="34" y="6"/>
                  </a:lnTo>
                  <a:lnTo>
                    <a:pt x="46" y="2"/>
                  </a:lnTo>
                  <a:lnTo>
                    <a:pt x="58" y="0"/>
                  </a:lnTo>
                  <a:lnTo>
                    <a:pt x="1009" y="0"/>
                  </a:lnTo>
                  <a:lnTo>
                    <a:pt x="1009" y="0"/>
                  </a:lnTo>
                  <a:lnTo>
                    <a:pt x="1021" y="2"/>
                  </a:lnTo>
                  <a:lnTo>
                    <a:pt x="1033" y="6"/>
                  </a:lnTo>
                  <a:lnTo>
                    <a:pt x="1041" y="12"/>
                  </a:lnTo>
                  <a:lnTo>
                    <a:pt x="1051" y="18"/>
                  </a:lnTo>
                  <a:lnTo>
                    <a:pt x="1057" y="28"/>
                  </a:lnTo>
                  <a:lnTo>
                    <a:pt x="1063" y="38"/>
                  </a:lnTo>
                  <a:lnTo>
                    <a:pt x="1065" y="48"/>
                  </a:lnTo>
                  <a:lnTo>
                    <a:pt x="1067" y="62"/>
                  </a:lnTo>
                  <a:lnTo>
                    <a:pt x="1067" y="674"/>
                  </a:lnTo>
                  <a:lnTo>
                    <a:pt x="1067" y="674"/>
                  </a:lnTo>
                  <a:lnTo>
                    <a:pt x="1065" y="686"/>
                  </a:lnTo>
                  <a:lnTo>
                    <a:pt x="1063" y="696"/>
                  </a:lnTo>
                  <a:lnTo>
                    <a:pt x="1057" y="708"/>
                  </a:lnTo>
                  <a:lnTo>
                    <a:pt x="1051" y="716"/>
                  </a:lnTo>
                  <a:lnTo>
                    <a:pt x="1041" y="724"/>
                  </a:lnTo>
                  <a:lnTo>
                    <a:pt x="1033" y="730"/>
                  </a:lnTo>
                  <a:lnTo>
                    <a:pt x="1021" y="732"/>
                  </a:lnTo>
                  <a:lnTo>
                    <a:pt x="1009" y="734"/>
                  </a:lnTo>
                  <a:close/>
                </a:path>
              </a:pathLst>
            </a:custGeom>
            <a:solidFill>
              <a:srgbClr val="8C51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66" name="Freeform 363">
              <a:extLst>
                <a:ext uri="{FF2B5EF4-FFF2-40B4-BE49-F238E27FC236}">
                  <a16:creationId xmlns:a16="http://schemas.microsoft.com/office/drawing/2014/main" id="{60B462A7-8796-4918-98CE-DD32C7FF5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5" y="6003925"/>
              <a:ext cx="1693863" cy="1165225"/>
            </a:xfrm>
            <a:custGeom>
              <a:avLst/>
              <a:gdLst>
                <a:gd name="T0" fmla="*/ 1009 w 1067"/>
                <a:gd name="T1" fmla="*/ 734 h 734"/>
                <a:gd name="T2" fmla="*/ 58 w 1067"/>
                <a:gd name="T3" fmla="*/ 734 h 734"/>
                <a:gd name="T4" fmla="*/ 58 w 1067"/>
                <a:gd name="T5" fmla="*/ 734 h 734"/>
                <a:gd name="T6" fmla="*/ 46 w 1067"/>
                <a:gd name="T7" fmla="*/ 732 h 734"/>
                <a:gd name="T8" fmla="*/ 34 w 1067"/>
                <a:gd name="T9" fmla="*/ 730 h 734"/>
                <a:gd name="T10" fmla="*/ 26 w 1067"/>
                <a:gd name="T11" fmla="*/ 724 h 734"/>
                <a:gd name="T12" fmla="*/ 16 w 1067"/>
                <a:gd name="T13" fmla="*/ 716 h 734"/>
                <a:gd name="T14" fmla="*/ 10 w 1067"/>
                <a:gd name="T15" fmla="*/ 708 h 734"/>
                <a:gd name="T16" fmla="*/ 4 w 1067"/>
                <a:gd name="T17" fmla="*/ 696 h 734"/>
                <a:gd name="T18" fmla="*/ 2 w 1067"/>
                <a:gd name="T19" fmla="*/ 686 h 734"/>
                <a:gd name="T20" fmla="*/ 0 w 1067"/>
                <a:gd name="T21" fmla="*/ 674 h 734"/>
                <a:gd name="T22" fmla="*/ 0 w 1067"/>
                <a:gd name="T23" fmla="*/ 62 h 734"/>
                <a:gd name="T24" fmla="*/ 0 w 1067"/>
                <a:gd name="T25" fmla="*/ 62 h 734"/>
                <a:gd name="T26" fmla="*/ 2 w 1067"/>
                <a:gd name="T27" fmla="*/ 48 h 734"/>
                <a:gd name="T28" fmla="*/ 4 w 1067"/>
                <a:gd name="T29" fmla="*/ 38 h 734"/>
                <a:gd name="T30" fmla="*/ 10 w 1067"/>
                <a:gd name="T31" fmla="*/ 28 h 734"/>
                <a:gd name="T32" fmla="*/ 16 w 1067"/>
                <a:gd name="T33" fmla="*/ 18 h 734"/>
                <a:gd name="T34" fmla="*/ 26 w 1067"/>
                <a:gd name="T35" fmla="*/ 12 h 734"/>
                <a:gd name="T36" fmla="*/ 34 w 1067"/>
                <a:gd name="T37" fmla="*/ 6 h 734"/>
                <a:gd name="T38" fmla="*/ 46 w 1067"/>
                <a:gd name="T39" fmla="*/ 2 h 734"/>
                <a:gd name="T40" fmla="*/ 58 w 1067"/>
                <a:gd name="T41" fmla="*/ 0 h 734"/>
                <a:gd name="T42" fmla="*/ 1009 w 1067"/>
                <a:gd name="T43" fmla="*/ 0 h 734"/>
                <a:gd name="T44" fmla="*/ 1009 w 1067"/>
                <a:gd name="T45" fmla="*/ 0 h 734"/>
                <a:gd name="T46" fmla="*/ 1021 w 1067"/>
                <a:gd name="T47" fmla="*/ 2 h 734"/>
                <a:gd name="T48" fmla="*/ 1033 w 1067"/>
                <a:gd name="T49" fmla="*/ 6 h 734"/>
                <a:gd name="T50" fmla="*/ 1041 w 1067"/>
                <a:gd name="T51" fmla="*/ 12 h 734"/>
                <a:gd name="T52" fmla="*/ 1051 w 1067"/>
                <a:gd name="T53" fmla="*/ 18 h 734"/>
                <a:gd name="T54" fmla="*/ 1057 w 1067"/>
                <a:gd name="T55" fmla="*/ 28 h 734"/>
                <a:gd name="T56" fmla="*/ 1063 w 1067"/>
                <a:gd name="T57" fmla="*/ 38 h 734"/>
                <a:gd name="T58" fmla="*/ 1065 w 1067"/>
                <a:gd name="T59" fmla="*/ 48 h 734"/>
                <a:gd name="T60" fmla="*/ 1067 w 1067"/>
                <a:gd name="T61" fmla="*/ 62 h 734"/>
                <a:gd name="T62" fmla="*/ 1067 w 1067"/>
                <a:gd name="T63" fmla="*/ 674 h 734"/>
                <a:gd name="T64" fmla="*/ 1067 w 1067"/>
                <a:gd name="T65" fmla="*/ 674 h 734"/>
                <a:gd name="T66" fmla="*/ 1065 w 1067"/>
                <a:gd name="T67" fmla="*/ 686 h 734"/>
                <a:gd name="T68" fmla="*/ 1063 w 1067"/>
                <a:gd name="T69" fmla="*/ 696 h 734"/>
                <a:gd name="T70" fmla="*/ 1057 w 1067"/>
                <a:gd name="T71" fmla="*/ 708 h 734"/>
                <a:gd name="T72" fmla="*/ 1051 w 1067"/>
                <a:gd name="T73" fmla="*/ 716 h 734"/>
                <a:gd name="T74" fmla="*/ 1041 w 1067"/>
                <a:gd name="T75" fmla="*/ 724 h 734"/>
                <a:gd name="T76" fmla="*/ 1033 w 1067"/>
                <a:gd name="T77" fmla="*/ 730 h 734"/>
                <a:gd name="T78" fmla="*/ 1021 w 1067"/>
                <a:gd name="T79" fmla="*/ 732 h 734"/>
                <a:gd name="T80" fmla="*/ 1009 w 1067"/>
                <a:gd name="T81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7" h="734">
                  <a:moveTo>
                    <a:pt x="1009" y="734"/>
                  </a:moveTo>
                  <a:lnTo>
                    <a:pt x="58" y="734"/>
                  </a:lnTo>
                  <a:lnTo>
                    <a:pt x="58" y="734"/>
                  </a:lnTo>
                  <a:lnTo>
                    <a:pt x="46" y="732"/>
                  </a:lnTo>
                  <a:lnTo>
                    <a:pt x="34" y="730"/>
                  </a:lnTo>
                  <a:lnTo>
                    <a:pt x="26" y="724"/>
                  </a:lnTo>
                  <a:lnTo>
                    <a:pt x="16" y="716"/>
                  </a:lnTo>
                  <a:lnTo>
                    <a:pt x="10" y="708"/>
                  </a:lnTo>
                  <a:lnTo>
                    <a:pt x="4" y="696"/>
                  </a:lnTo>
                  <a:lnTo>
                    <a:pt x="2" y="686"/>
                  </a:lnTo>
                  <a:lnTo>
                    <a:pt x="0" y="674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48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6" y="18"/>
                  </a:lnTo>
                  <a:lnTo>
                    <a:pt x="26" y="12"/>
                  </a:lnTo>
                  <a:lnTo>
                    <a:pt x="34" y="6"/>
                  </a:lnTo>
                  <a:lnTo>
                    <a:pt x="46" y="2"/>
                  </a:lnTo>
                  <a:lnTo>
                    <a:pt x="58" y="0"/>
                  </a:lnTo>
                  <a:lnTo>
                    <a:pt x="1009" y="0"/>
                  </a:lnTo>
                  <a:lnTo>
                    <a:pt x="1009" y="0"/>
                  </a:lnTo>
                  <a:lnTo>
                    <a:pt x="1021" y="2"/>
                  </a:lnTo>
                  <a:lnTo>
                    <a:pt x="1033" y="6"/>
                  </a:lnTo>
                  <a:lnTo>
                    <a:pt x="1041" y="12"/>
                  </a:lnTo>
                  <a:lnTo>
                    <a:pt x="1051" y="18"/>
                  </a:lnTo>
                  <a:lnTo>
                    <a:pt x="1057" y="28"/>
                  </a:lnTo>
                  <a:lnTo>
                    <a:pt x="1063" y="38"/>
                  </a:lnTo>
                  <a:lnTo>
                    <a:pt x="1065" y="48"/>
                  </a:lnTo>
                  <a:lnTo>
                    <a:pt x="1067" y="62"/>
                  </a:lnTo>
                  <a:lnTo>
                    <a:pt x="1067" y="674"/>
                  </a:lnTo>
                  <a:lnTo>
                    <a:pt x="1067" y="674"/>
                  </a:lnTo>
                  <a:lnTo>
                    <a:pt x="1065" y="686"/>
                  </a:lnTo>
                  <a:lnTo>
                    <a:pt x="1063" y="696"/>
                  </a:lnTo>
                  <a:lnTo>
                    <a:pt x="1057" y="708"/>
                  </a:lnTo>
                  <a:lnTo>
                    <a:pt x="1051" y="716"/>
                  </a:lnTo>
                  <a:lnTo>
                    <a:pt x="1041" y="724"/>
                  </a:lnTo>
                  <a:lnTo>
                    <a:pt x="1033" y="730"/>
                  </a:lnTo>
                  <a:lnTo>
                    <a:pt x="1021" y="732"/>
                  </a:lnTo>
                  <a:lnTo>
                    <a:pt x="1009" y="7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pic>
          <p:nvPicPr>
            <p:cNvPr id="267" name="Picture 364">
              <a:extLst>
                <a:ext uri="{FF2B5EF4-FFF2-40B4-BE49-F238E27FC236}">
                  <a16:creationId xmlns:a16="http://schemas.microsoft.com/office/drawing/2014/main" id="{A9673399-9E15-47D0-9410-182FC89697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563" y="6092825"/>
              <a:ext cx="1717675" cy="69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Freeform 365">
              <a:extLst>
                <a:ext uri="{FF2B5EF4-FFF2-40B4-BE49-F238E27FC236}">
                  <a16:creationId xmlns:a16="http://schemas.microsoft.com/office/drawing/2014/main" id="{FF8D66D8-E18E-4F57-963C-D9A9DD570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5" y="6003925"/>
              <a:ext cx="1693863" cy="673100"/>
            </a:xfrm>
            <a:custGeom>
              <a:avLst/>
              <a:gdLst>
                <a:gd name="T0" fmla="*/ 1009 w 1067"/>
                <a:gd name="T1" fmla="*/ 424 h 424"/>
                <a:gd name="T2" fmla="*/ 58 w 1067"/>
                <a:gd name="T3" fmla="*/ 424 h 424"/>
                <a:gd name="T4" fmla="*/ 58 w 1067"/>
                <a:gd name="T5" fmla="*/ 424 h 424"/>
                <a:gd name="T6" fmla="*/ 46 w 1067"/>
                <a:gd name="T7" fmla="*/ 422 h 424"/>
                <a:gd name="T8" fmla="*/ 34 w 1067"/>
                <a:gd name="T9" fmla="*/ 420 h 424"/>
                <a:gd name="T10" fmla="*/ 26 w 1067"/>
                <a:gd name="T11" fmla="*/ 418 h 424"/>
                <a:gd name="T12" fmla="*/ 16 w 1067"/>
                <a:gd name="T13" fmla="*/ 414 h 424"/>
                <a:gd name="T14" fmla="*/ 10 w 1067"/>
                <a:gd name="T15" fmla="*/ 408 h 424"/>
                <a:gd name="T16" fmla="*/ 4 w 1067"/>
                <a:gd name="T17" fmla="*/ 402 h 424"/>
                <a:gd name="T18" fmla="*/ 2 w 1067"/>
                <a:gd name="T19" fmla="*/ 396 h 424"/>
                <a:gd name="T20" fmla="*/ 0 w 1067"/>
                <a:gd name="T21" fmla="*/ 388 h 424"/>
                <a:gd name="T22" fmla="*/ 0 w 1067"/>
                <a:gd name="T23" fmla="*/ 36 h 424"/>
                <a:gd name="T24" fmla="*/ 0 w 1067"/>
                <a:gd name="T25" fmla="*/ 36 h 424"/>
                <a:gd name="T26" fmla="*/ 2 w 1067"/>
                <a:gd name="T27" fmla="*/ 28 h 424"/>
                <a:gd name="T28" fmla="*/ 4 w 1067"/>
                <a:gd name="T29" fmla="*/ 22 h 424"/>
                <a:gd name="T30" fmla="*/ 10 w 1067"/>
                <a:gd name="T31" fmla="*/ 16 h 424"/>
                <a:gd name="T32" fmla="*/ 16 w 1067"/>
                <a:gd name="T33" fmla="*/ 12 h 424"/>
                <a:gd name="T34" fmla="*/ 26 w 1067"/>
                <a:gd name="T35" fmla="*/ 6 h 424"/>
                <a:gd name="T36" fmla="*/ 34 w 1067"/>
                <a:gd name="T37" fmla="*/ 4 h 424"/>
                <a:gd name="T38" fmla="*/ 46 w 1067"/>
                <a:gd name="T39" fmla="*/ 2 h 424"/>
                <a:gd name="T40" fmla="*/ 58 w 1067"/>
                <a:gd name="T41" fmla="*/ 0 h 424"/>
                <a:gd name="T42" fmla="*/ 1009 w 1067"/>
                <a:gd name="T43" fmla="*/ 0 h 424"/>
                <a:gd name="T44" fmla="*/ 1009 w 1067"/>
                <a:gd name="T45" fmla="*/ 0 h 424"/>
                <a:gd name="T46" fmla="*/ 1021 w 1067"/>
                <a:gd name="T47" fmla="*/ 2 h 424"/>
                <a:gd name="T48" fmla="*/ 1033 w 1067"/>
                <a:gd name="T49" fmla="*/ 4 h 424"/>
                <a:gd name="T50" fmla="*/ 1041 w 1067"/>
                <a:gd name="T51" fmla="*/ 6 h 424"/>
                <a:gd name="T52" fmla="*/ 1051 w 1067"/>
                <a:gd name="T53" fmla="*/ 12 h 424"/>
                <a:gd name="T54" fmla="*/ 1057 w 1067"/>
                <a:gd name="T55" fmla="*/ 16 h 424"/>
                <a:gd name="T56" fmla="*/ 1063 w 1067"/>
                <a:gd name="T57" fmla="*/ 22 h 424"/>
                <a:gd name="T58" fmla="*/ 1065 w 1067"/>
                <a:gd name="T59" fmla="*/ 28 h 424"/>
                <a:gd name="T60" fmla="*/ 1067 w 1067"/>
                <a:gd name="T61" fmla="*/ 36 h 424"/>
                <a:gd name="T62" fmla="*/ 1067 w 1067"/>
                <a:gd name="T63" fmla="*/ 388 h 424"/>
                <a:gd name="T64" fmla="*/ 1067 w 1067"/>
                <a:gd name="T65" fmla="*/ 388 h 424"/>
                <a:gd name="T66" fmla="*/ 1065 w 1067"/>
                <a:gd name="T67" fmla="*/ 396 h 424"/>
                <a:gd name="T68" fmla="*/ 1063 w 1067"/>
                <a:gd name="T69" fmla="*/ 402 h 424"/>
                <a:gd name="T70" fmla="*/ 1057 w 1067"/>
                <a:gd name="T71" fmla="*/ 408 h 424"/>
                <a:gd name="T72" fmla="*/ 1051 w 1067"/>
                <a:gd name="T73" fmla="*/ 414 h 424"/>
                <a:gd name="T74" fmla="*/ 1041 w 1067"/>
                <a:gd name="T75" fmla="*/ 418 h 424"/>
                <a:gd name="T76" fmla="*/ 1033 w 1067"/>
                <a:gd name="T77" fmla="*/ 420 h 424"/>
                <a:gd name="T78" fmla="*/ 1021 w 1067"/>
                <a:gd name="T79" fmla="*/ 422 h 424"/>
                <a:gd name="T80" fmla="*/ 1009 w 1067"/>
                <a:gd name="T81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7" h="424">
                  <a:moveTo>
                    <a:pt x="1009" y="424"/>
                  </a:moveTo>
                  <a:lnTo>
                    <a:pt x="58" y="424"/>
                  </a:lnTo>
                  <a:lnTo>
                    <a:pt x="58" y="424"/>
                  </a:lnTo>
                  <a:lnTo>
                    <a:pt x="46" y="422"/>
                  </a:lnTo>
                  <a:lnTo>
                    <a:pt x="34" y="420"/>
                  </a:lnTo>
                  <a:lnTo>
                    <a:pt x="26" y="418"/>
                  </a:lnTo>
                  <a:lnTo>
                    <a:pt x="16" y="414"/>
                  </a:lnTo>
                  <a:lnTo>
                    <a:pt x="10" y="408"/>
                  </a:lnTo>
                  <a:lnTo>
                    <a:pt x="4" y="402"/>
                  </a:lnTo>
                  <a:lnTo>
                    <a:pt x="2" y="396"/>
                  </a:lnTo>
                  <a:lnTo>
                    <a:pt x="0" y="38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4" y="22"/>
                  </a:lnTo>
                  <a:lnTo>
                    <a:pt x="10" y="16"/>
                  </a:lnTo>
                  <a:lnTo>
                    <a:pt x="16" y="12"/>
                  </a:lnTo>
                  <a:lnTo>
                    <a:pt x="26" y="6"/>
                  </a:lnTo>
                  <a:lnTo>
                    <a:pt x="34" y="4"/>
                  </a:lnTo>
                  <a:lnTo>
                    <a:pt x="46" y="2"/>
                  </a:lnTo>
                  <a:lnTo>
                    <a:pt x="58" y="0"/>
                  </a:lnTo>
                  <a:lnTo>
                    <a:pt x="1009" y="0"/>
                  </a:lnTo>
                  <a:lnTo>
                    <a:pt x="1009" y="0"/>
                  </a:lnTo>
                  <a:lnTo>
                    <a:pt x="1021" y="2"/>
                  </a:lnTo>
                  <a:lnTo>
                    <a:pt x="1033" y="4"/>
                  </a:lnTo>
                  <a:lnTo>
                    <a:pt x="1041" y="6"/>
                  </a:lnTo>
                  <a:lnTo>
                    <a:pt x="1051" y="12"/>
                  </a:lnTo>
                  <a:lnTo>
                    <a:pt x="1057" y="16"/>
                  </a:lnTo>
                  <a:lnTo>
                    <a:pt x="1063" y="22"/>
                  </a:lnTo>
                  <a:lnTo>
                    <a:pt x="1065" y="28"/>
                  </a:lnTo>
                  <a:lnTo>
                    <a:pt x="1067" y="36"/>
                  </a:lnTo>
                  <a:lnTo>
                    <a:pt x="1067" y="388"/>
                  </a:lnTo>
                  <a:lnTo>
                    <a:pt x="1067" y="388"/>
                  </a:lnTo>
                  <a:lnTo>
                    <a:pt x="1065" y="396"/>
                  </a:lnTo>
                  <a:lnTo>
                    <a:pt x="1063" y="402"/>
                  </a:lnTo>
                  <a:lnTo>
                    <a:pt x="1057" y="408"/>
                  </a:lnTo>
                  <a:lnTo>
                    <a:pt x="1051" y="414"/>
                  </a:lnTo>
                  <a:lnTo>
                    <a:pt x="1041" y="418"/>
                  </a:lnTo>
                  <a:lnTo>
                    <a:pt x="1033" y="420"/>
                  </a:lnTo>
                  <a:lnTo>
                    <a:pt x="1021" y="422"/>
                  </a:lnTo>
                  <a:lnTo>
                    <a:pt x="1009" y="424"/>
                  </a:lnTo>
                  <a:close/>
                </a:path>
              </a:pathLst>
            </a:custGeom>
            <a:solidFill>
              <a:srgbClr val="9D6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69" name="Freeform 366">
              <a:extLst>
                <a:ext uri="{FF2B5EF4-FFF2-40B4-BE49-F238E27FC236}">
                  <a16:creationId xmlns:a16="http://schemas.microsoft.com/office/drawing/2014/main" id="{EB09E203-E7B1-40AB-A2A6-E935C01B1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5" y="6003925"/>
              <a:ext cx="1693863" cy="673100"/>
            </a:xfrm>
            <a:custGeom>
              <a:avLst/>
              <a:gdLst>
                <a:gd name="T0" fmla="*/ 1009 w 1067"/>
                <a:gd name="T1" fmla="*/ 424 h 424"/>
                <a:gd name="T2" fmla="*/ 58 w 1067"/>
                <a:gd name="T3" fmla="*/ 424 h 424"/>
                <a:gd name="T4" fmla="*/ 58 w 1067"/>
                <a:gd name="T5" fmla="*/ 424 h 424"/>
                <a:gd name="T6" fmla="*/ 46 w 1067"/>
                <a:gd name="T7" fmla="*/ 422 h 424"/>
                <a:gd name="T8" fmla="*/ 34 w 1067"/>
                <a:gd name="T9" fmla="*/ 420 h 424"/>
                <a:gd name="T10" fmla="*/ 26 w 1067"/>
                <a:gd name="T11" fmla="*/ 418 h 424"/>
                <a:gd name="T12" fmla="*/ 16 w 1067"/>
                <a:gd name="T13" fmla="*/ 414 h 424"/>
                <a:gd name="T14" fmla="*/ 10 w 1067"/>
                <a:gd name="T15" fmla="*/ 408 h 424"/>
                <a:gd name="T16" fmla="*/ 4 w 1067"/>
                <a:gd name="T17" fmla="*/ 402 h 424"/>
                <a:gd name="T18" fmla="*/ 2 w 1067"/>
                <a:gd name="T19" fmla="*/ 396 h 424"/>
                <a:gd name="T20" fmla="*/ 0 w 1067"/>
                <a:gd name="T21" fmla="*/ 388 h 424"/>
                <a:gd name="T22" fmla="*/ 0 w 1067"/>
                <a:gd name="T23" fmla="*/ 36 h 424"/>
                <a:gd name="T24" fmla="*/ 0 w 1067"/>
                <a:gd name="T25" fmla="*/ 36 h 424"/>
                <a:gd name="T26" fmla="*/ 2 w 1067"/>
                <a:gd name="T27" fmla="*/ 28 h 424"/>
                <a:gd name="T28" fmla="*/ 4 w 1067"/>
                <a:gd name="T29" fmla="*/ 22 h 424"/>
                <a:gd name="T30" fmla="*/ 10 w 1067"/>
                <a:gd name="T31" fmla="*/ 16 h 424"/>
                <a:gd name="T32" fmla="*/ 16 w 1067"/>
                <a:gd name="T33" fmla="*/ 12 h 424"/>
                <a:gd name="T34" fmla="*/ 26 w 1067"/>
                <a:gd name="T35" fmla="*/ 6 h 424"/>
                <a:gd name="T36" fmla="*/ 34 w 1067"/>
                <a:gd name="T37" fmla="*/ 4 h 424"/>
                <a:gd name="T38" fmla="*/ 46 w 1067"/>
                <a:gd name="T39" fmla="*/ 2 h 424"/>
                <a:gd name="T40" fmla="*/ 58 w 1067"/>
                <a:gd name="T41" fmla="*/ 0 h 424"/>
                <a:gd name="T42" fmla="*/ 1009 w 1067"/>
                <a:gd name="T43" fmla="*/ 0 h 424"/>
                <a:gd name="T44" fmla="*/ 1009 w 1067"/>
                <a:gd name="T45" fmla="*/ 0 h 424"/>
                <a:gd name="T46" fmla="*/ 1021 w 1067"/>
                <a:gd name="T47" fmla="*/ 2 h 424"/>
                <a:gd name="T48" fmla="*/ 1033 w 1067"/>
                <a:gd name="T49" fmla="*/ 4 h 424"/>
                <a:gd name="T50" fmla="*/ 1041 w 1067"/>
                <a:gd name="T51" fmla="*/ 6 h 424"/>
                <a:gd name="T52" fmla="*/ 1051 w 1067"/>
                <a:gd name="T53" fmla="*/ 12 h 424"/>
                <a:gd name="T54" fmla="*/ 1057 w 1067"/>
                <a:gd name="T55" fmla="*/ 16 h 424"/>
                <a:gd name="T56" fmla="*/ 1063 w 1067"/>
                <a:gd name="T57" fmla="*/ 22 h 424"/>
                <a:gd name="T58" fmla="*/ 1065 w 1067"/>
                <a:gd name="T59" fmla="*/ 28 h 424"/>
                <a:gd name="T60" fmla="*/ 1067 w 1067"/>
                <a:gd name="T61" fmla="*/ 36 h 424"/>
                <a:gd name="T62" fmla="*/ 1067 w 1067"/>
                <a:gd name="T63" fmla="*/ 388 h 424"/>
                <a:gd name="T64" fmla="*/ 1067 w 1067"/>
                <a:gd name="T65" fmla="*/ 388 h 424"/>
                <a:gd name="T66" fmla="*/ 1065 w 1067"/>
                <a:gd name="T67" fmla="*/ 396 h 424"/>
                <a:gd name="T68" fmla="*/ 1063 w 1067"/>
                <a:gd name="T69" fmla="*/ 402 h 424"/>
                <a:gd name="T70" fmla="*/ 1057 w 1067"/>
                <a:gd name="T71" fmla="*/ 408 h 424"/>
                <a:gd name="T72" fmla="*/ 1051 w 1067"/>
                <a:gd name="T73" fmla="*/ 414 h 424"/>
                <a:gd name="T74" fmla="*/ 1041 w 1067"/>
                <a:gd name="T75" fmla="*/ 418 h 424"/>
                <a:gd name="T76" fmla="*/ 1033 w 1067"/>
                <a:gd name="T77" fmla="*/ 420 h 424"/>
                <a:gd name="T78" fmla="*/ 1021 w 1067"/>
                <a:gd name="T79" fmla="*/ 422 h 424"/>
                <a:gd name="T80" fmla="*/ 1009 w 1067"/>
                <a:gd name="T81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7" h="424">
                  <a:moveTo>
                    <a:pt x="1009" y="424"/>
                  </a:moveTo>
                  <a:lnTo>
                    <a:pt x="58" y="424"/>
                  </a:lnTo>
                  <a:lnTo>
                    <a:pt x="58" y="424"/>
                  </a:lnTo>
                  <a:lnTo>
                    <a:pt x="46" y="422"/>
                  </a:lnTo>
                  <a:lnTo>
                    <a:pt x="34" y="420"/>
                  </a:lnTo>
                  <a:lnTo>
                    <a:pt x="26" y="418"/>
                  </a:lnTo>
                  <a:lnTo>
                    <a:pt x="16" y="414"/>
                  </a:lnTo>
                  <a:lnTo>
                    <a:pt x="10" y="408"/>
                  </a:lnTo>
                  <a:lnTo>
                    <a:pt x="4" y="402"/>
                  </a:lnTo>
                  <a:lnTo>
                    <a:pt x="2" y="396"/>
                  </a:lnTo>
                  <a:lnTo>
                    <a:pt x="0" y="38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4" y="22"/>
                  </a:lnTo>
                  <a:lnTo>
                    <a:pt x="10" y="16"/>
                  </a:lnTo>
                  <a:lnTo>
                    <a:pt x="16" y="12"/>
                  </a:lnTo>
                  <a:lnTo>
                    <a:pt x="26" y="6"/>
                  </a:lnTo>
                  <a:lnTo>
                    <a:pt x="34" y="4"/>
                  </a:lnTo>
                  <a:lnTo>
                    <a:pt x="46" y="2"/>
                  </a:lnTo>
                  <a:lnTo>
                    <a:pt x="58" y="0"/>
                  </a:lnTo>
                  <a:lnTo>
                    <a:pt x="1009" y="0"/>
                  </a:lnTo>
                  <a:lnTo>
                    <a:pt x="1009" y="0"/>
                  </a:lnTo>
                  <a:lnTo>
                    <a:pt x="1021" y="2"/>
                  </a:lnTo>
                  <a:lnTo>
                    <a:pt x="1033" y="4"/>
                  </a:lnTo>
                  <a:lnTo>
                    <a:pt x="1041" y="6"/>
                  </a:lnTo>
                  <a:lnTo>
                    <a:pt x="1051" y="12"/>
                  </a:lnTo>
                  <a:lnTo>
                    <a:pt x="1057" y="16"/>
                  </a:lnTo>
                  <a:lnTo>
                    <a:pt x="1063" y="22"/>
                  </a:lnTo>
                  <a:lnTo>
                    <a:pt x="1065" y="28"/>
                  </a:lnTo>
                  <a:lnTo>
                    <a:pt x="1067" y="36"/>
                  </a:lnTo>
                  <a:lnTo>
                    <a:pt x="1067" y="388"/>
                  </a:lnTo>
                  <a:lnTo>
                    <a:pt x="1067" y="388"/>
                  </a:lnTo>
                  <a:lnTo>
                    <a:pt x="1065" y="396"/>
                  </a:lnTo>
                  <a:lnTo>
                    <a:pt x="1063" y="402"/>
                  </a:lnTo>
                  <a:lnTo>
                    <a:pt x="1057" y="408"/>
                  </a:lnTo>
                  <a:lnTo>
                    <a:pt x="1051" y="414"/>
                  </a:lnTo>
                  <a:lnTo>
                    <a:pt x="1041" y="418"/>
                  </a:lnTo>
                  <a:lnTo>
                    <a:pt x="1033" y="420"/>
                  </a:lnTo>
                  <a:lnTo>
                    <a:pt x="1021" y="422"/>
                  </a:lnTo>
                  <a:lnTo>
                    <a:pt x="1009" y="4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70" name="Freeform 367">
              <a:extLst>
                <a:ext uri="{FF2B5EF4-FFF2-40B4-BE49-F238E27FC236}">
                  <a16:creationId xmlns:a16="http://schemas.microsoft.com/office/drawing/2014/main" id="{3C84F798-2FF1-496F-9E07-6376378E47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2000" y="6613525"/>
              <a:ext cx="303213" cy="225425"/>
            </a:xfrm>
            <a:custGeom>
              <a:avLst/>
              <a:gdLst>
                <a:gd name="T0" fmla="*/ 167 w 191"/>
                <a:gd name="T1" fmla="*/ 0 h 142"/>
                <a:gd name="T2" fmla="*/ 24 w 191"/>
                <a:gd name="T3" fmla="*/ 0 h 142"/>
                <a:gd name="T4" fmla="*/ 24 w 191"/>
                <a:gd name="T5" fmla="*/ 0 h 142"/>
                <a:gd name="T6" fmla="*/ 14 w 191"/>
                <a:gd name="T7" fmla="*/ 2 h 142"/>
                <a:gd name="T8" fmla="*/ 8 w 191"/>
                <a:gd name="T9" fmla="*/ 8 h 142"/>
                <a:gd name="T10" fmla="*/ 2 w 191"/>
                <a:gd name="T11" fmla="*/ 16 h 142"/>
                <a:gd name="T12" fmla="*/ 0 w 191"/>
                <a:gd name="T13" fmla="*/ 26 h 142"/>
                <a:gd name="T14" fmla="*/ 0 w 191"/>
                <a:gd name="T15" fmla="*/ 116 h 142"/>
                <a:gd name="T16" fmla="*/ 0 w 191"/>
                <a:gd name="T17" fmla="*/ 116 h 142"/>
                <a:gd name="T18" fmla="*/ 2 w 191"/>
                <a:gd name="T19" fmla="*/ 126 h 142"/>
                <a:gd name="T20" fmla="*/ 8 w 191"/>
                <a:gd name="T21" fmla="*/ 134 h 142"/>
                <a:gd name="T22" fmla="*/ 14 w 191"/>
                <a:gd name="T23" fmla="*/ 140 h 142"/>
                <a:gd name="T24" fmla="*/ 24 w 191"/>
                <a:gd name="T25" fmla="*/ 142 h 142"/>
                <a:gd name="T26" fmla="*/ 167 w 191"/>
                <a:gd name="T27" fmla="*/ 142 h 142"/>
                <a:gd name="T28" fmla="*/ 167 w 191"/>
                <a:gd name="T29" fmla="*/ 142 h 142"/>
                <a:gd name="T30" fmla="*/ 177 w 191"/>
                <a:gd name="T31" fmla="*/ 140 h 142"/>
                <a:gd name="T32" fmla="*/ 185 w 191"/>
                <a:gd name="T33" fmla="*/ 134 h 142"/>
                <a:gd name="T34" fmla="*/ 189 w 191"/>
                <a:gd name="T35" fmla="*/ 126 h 142"/>
                <a:gd name="T36" fmla="*/ 191 w 191"/>
                <a:gd name="T37" fmla="*/ 116 h 142"/>
                <a:gd name="T38" fmla="*/ 191 w 191"/>
                <a:gd name="T39" fmla="*/ 26 h 142"/>
                <a:gd name="T40" fmla="*/ 191 w 191"/>
                <a:gd name="T41" fmla="*/ 26 h 142"/>
                <a:gd name="T42" fmla="*/ 189 w 191"/>
                <a:gd name="T43" fmla="*/ 16 h 142"/>
                <a:gd name="T44" fmla="*/ 185 w 191"/>
                <a:gd name="T45" fmla="*/ 8 h 142"/>
                <a:gd name="T46" fmla="*/ 177 w 191"/>
                <a:gd name="T47" fmla="*/ 2 h 142"/>
                <a:gd name="T48" fmla="*/ 167 w 191"/>
                <a:gd name="T49" fmla="*/ 0 h 142"/>
                <a:gd name="T50" fmla="*/ 157 w 191"/>
                <a:gd name="T51" fmla="*/ 98 h 142"/>
                <a:gd name="T52" fmla="*/ 157 w 191"/>
                <a:gd name="T53" fmla="*/ 98 h 142"/>
                <a:gd name="T54" fmla="*/ 155 w 191"/>
                <a:gd name="T55" fmla="*/ 104 h 142"/>
                <a:gd name="T56" fmla="*/ 153 w 191"/>
                <a:gd name="T57" fmla="*/ 110 h 142"/>
                <a:gd name="T58" fmla="*/ 147 w 191"/>
                <a:gd name="T59" fmla="*/ 112 h 142"/>
                <a:gd name="T60" fmla="*/ 141 w 191"/>
                <a:gd name="T61" fmla="*/ 114 h 142"/>
                <a:gd name="T62" fmla="*/ 50 w 191"/>
                <a:gd name="T63" fmla="*/ 114 h 142"/>
                <a:gd name="T64" fmla="*/ 50 w 191"/>
                <a:gd name="T65" fmla="*/ 114 h 142"/>
                <a:gd name="T66" fmla="*/ 44 w 191"/>
                <a:gd name="T67" fmla="*/ 112 h 142"/>
                <a:gd name="T68" fmla="*/ 38 w 191"/>
                <a:gd name="T69" fmla="*/ 110 h 142"/>
                <a:gd name="T70" fmla="*/ 36 w 191"/>
                <a:gd name="T71" fmla="*/ 104 h 142"/>
                <a:gd name="T72" fmla="*/ 34 w 191"/>
                <a:gd name="T73" fmla="*/ 98 h 142"/>
                <a:gd name="T74" fmla="*/ 34 w 191"/>
                <a:gd name="T75" fmla="*/ 44 h 142"/>
                <a:gd name="T76" fmla="*/ 34 w 191"/>
                <a:gd name="T77" fmla="*/ 44 h 142"/>
                <a:gd name="T78" fmla="*/ 36 w 191"/>
                <a:gd name="T79" fmla="*/ 38 h 142"/>
                <a:gd name="T80" fmla="*/ 38 w 191"/>
                <a:gd name="T81" fmla="*/ 32 h 142"/>
                <a:gd name="T82" fmla="*/ 44 w 191"/>
                <a:gd name="T83" fmla="*/ 30 h 142"/>
                <a:gd name="T84" fmla="*/ 50 w 191"/>
                <a:gd name="T85" fmla="*/ 28 h 142"/>
                <a:gd name="T86" fmla="*/ 141 w 191"/>
                <a:gd name="T87" fmla="*/ 28 h 142"/>
                <a:gd name="T88" fmla="*/ 141 w 191"/>
                <a:gd name="T89" fmla="*/ 28 h 142"/>
                <a:gd name="T90" fmla="*/ 147 w 191"/>
                <a:gd name="T91" fmla="*/ 30 h 142"/>
                <a:gd name="T92" fmla="*/ 153 w 191"/>
                <a:gd name="T93" fmla="*/ 32 h 142"/>
                <a:gd name="T94" fmla="*/ 155 w 191"/>
                <a:gd name="T95" fmla="*/ 38 h 142"/>
                <a:gd name="T96" fmla="*/ 157 w 191"/>
                <a:gd name="T97" fmla="*/ 44 h 142"/>
                <a:gd name="T98" fmla="*/ 157 w 191"/>
                <a:gd name="T99" fmla="*/ 9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1" h="142">
                  <a:moveTo>
                    <a:pt x="167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2" y="126"/>
                  </a:lnTo>
                  <a:lnTo>
                    <a:pt x="8" y="134"/>
                  </a:lnTo>
                  <a:lnTo>
                    <a:pt x="14" y="140"/>
                  </a:lnTo>
                  <a:lnTo>
                    <a:pt x="24" y="142"/>
                  </a:lnTo>
                  <a:lnTo>
                    <a:pt x="167" y="142"/>
                  </a:lnTo>
                  <a:lnTo>
                    <a:pt x="167" y="142"/>
                  </a:lnTo>
                  <a:lnTo>
                    <a:pt x="177" y="140"/>
                  </a:lnTo>
                  <a:lnTo>
                    <a:pt x="185" y="134"/>
                  </a:lnTo>
                  <a:lnTo>
                    <a:pt x="189" y="126"/>
                  </a:lnTo>
                  <a:lnTo>
                    <a:pt x="191" y="116"/>
                  </a:lnTo>
                  <a:lnTo>
                    <a:pt x="191" y="26"/>
                  </a:lnTo>
                  <a:lnTo>
                    <a:pt x="191" y="26"/>
                  </a:lnTo>
                  <a:lnTo>
                    <a:pt x="189" y="16"/>
                  </a:lnTo>
                  <a:lnTo>
                    <a:pt x="185" y="8"/>
                  </a:lnTo>
                  <a:lnTo>
                    <a:pt x="177" y="2"/>
                  </a:lnTo>
                  <a:lnTo>
                    <a:pt x="167" y="0"/>
                  </a:lnTo>
                  <a:close/>
                  <a:moveTo>
                    <a:pt x="157" y="98"/>
                  </a:moveTo>
                  <a:lnTo>
                    <a:pt x="157" y="98"/>
                  </a:lnTo>
                  <a:lnTo>
                    <a:pt x="155" y="104"/>
                  </a:lnTo>
                  <a:lnTo>
                    <a:pt x="153" y="110"/>
                  </a:lnTo>
                  <a:lnTo>
                    <a:pt x="147" y="112"/>
                  </a:lnTo>
                  <a:lnTo>
                    <a:pt x="141" y="114"/>
                  </a:lnTo>
                  <a:lnTo>
                    <a:pt x="50" y="114"/>
                  </a:lnTo>
                  <a:lnTo>
                    <a:pt x="50" y="114"/>
                  </a:lnTo>
                  <a:lnTo>
                    <a:pt x="44" y="112"/>
                  </a:lnTo>
                  <a:lnTo>
                    <a:pt x="38" y="110"/>
                  </a:lnTo>
                  <a:lnTo>
                    <a:pt x="36" y="104"/>
                  </a:lnTo>
                  <a:lnTo>
                    <a:pt x="34" y="98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6" y="38"/>
                  </a:lnTo>
                  <a:lnTo>
                    <a:pt x="38" y="32"/>
                  </a:lnTo>
                  <a:lnTo>
                    <a:pt x="44" y="30"/>
                  </a:lnTo>
                  <a:lnTo>
                    <a:pt x="50" y="28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7" y="30"/>
                  </a:lnTo>
                  <a:lnTo>
                    <a:pt x="153" y="32"/>
                  </a:lnTo>
                  <a:lnTo>
                    <a:pt x="155" y="38"/>
                  </a:lnTo>
                  <a:lnTo>
                    <a:pt x="157" y="44"/>
                  </a:lnTo>
                  <a:lnTo>
                    <a:pt x="157" y="98"/>
                  </a:lnTo>
                  <a:close/>
                </a:path>
              </a:pathLst>
            </a:custGeom>
            <a:solidFill>
              <a:srgbClr val="FFC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71" name="Freeform 368">
              <a:extLst>
                <a:ext uri="{FF2B5EF4-FFF2-40B4-BE49-F238E27FC236}">
                  <a16:creationId xmlns:a16="http://schemas.microsoft.com/office/drawing/2014/main" id="{9B185809-C392-42B3-81C0-CBD7F73BB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6613525"/>
              <a:ext cx="303213" cy="225425"/>
            </a:xfrm>
            <a:custGeom>
              <a:avLst/>
              <a:gdLst>
                <a:gd name="T0" fmla="*/ 167 w 191"/>
                <a:gd name="T1" fmla="*/ 0 h 142"/>
                <a:gd name="T2" fmla="*/ 24 w 191"/>
                <a:gd name="T3" fmla="*/ 0 h 142"/>
                <a:gd name="T4" fmla="*/ 24 w 191"/>
                <a:gd name="T5" fmla="*/ 0 h 142"/>
                <a:gd name="T6" fmla="*/ 14 w 191"/>
                <a:gd name="T7" fmla="*/ 2 h 142"/>
                <a:gd name="T8" fmla="*/ 8 w 191"/>
                <a:gd name="T9" fmla="*/ 8 h 142"/>
                <a:gd name="T10" fmla="*/ 2 w 191"/>
                <a:gd name="T11" fmla="*/ 16 h 142"/>
                <a:gd name="T12" fmla="*/ 0 w 191"/>
                <a:gd name="T13" fmla="*/ 26 h 142"/>
                <a:gd name="T14" fmla="*/ 0 w 191"/>
                <a:gd name="T15" fmla="*/ 116 h 142"/>
                <a:gd name="T16" fmla="*/ 0 w 191"/>
                <a:gd name="T17" fmla="*/ 116 h 142"/>
                <a:gd name="T18" fmla="*/ 2 w 191"/>
                <a:gd name="T19" fmla="*/ 126 h 142"/>
                <a:gd name="T20" fmla="*/ 8 w 191"/>
                <a:gd name="T21" fmla="*/ 134 h 142"/>
                <a:gd name="T22" fmla="*/ 14 w 191"/>
                <a:gd name="T23" fmla="*/ 140 h 142"/>
                <a:gd name="T24" fmla="*/ 24 w 191"/>
                <a:gd name="T25" fmla="*/ 142 h 142"/>
                <a:gd name="T26" fmla="*/ 167 w 191"/>
                <a:gd name="T27" fmla="*/ 142 h 142"/>
                <a:gd name="T28" fmla="*/ 167 w 191"/>
                <a:gd name="T29" fmla="*/ 142 h 142"/>
                <a:gd name="T30" fmla="*/ 177 w 191"/>
                <a:gd name="T31" fmla="*/ 140 h 142"/>
                <a:gd name="T32" fmla="*/ 185 w 191"/>
                <a:gd name="T33" fmla="*/ 134 h 142"/>
                <a:gd name="T34" fmla="*/ 189 w 191"/>
                <a:gd name="T35" fmla="*/ 126 h 142"/>
                <a:gd name="T36" fmla="*/ 191 w 191"/>
                <a:gd name="T37" fmla="*/ 116 h 142"/>
                <a:gd name="T38" fmla="*/ 191 w 191"/>
                <a:gd name="T39" fmla="*/ 26 h 142"/>
                <a:gd name="T40" fmla="*/ 191 w 191"/>
                <a:gd name="T41" fmla="*/ 26 h 142"/>
                <a:gd name="T42" fmla="*/ 189 w 191"/>
                <a:gd name="T43" fmla="*/ 16 h 142"/>
                <a:gd name="T44" fmla="*/ 185 w 191"/>
                <a:gd name="T45" fmla="*/ 8 h 142"/>
                <a:gd name="T46" fmla="*/ 177 w 191"/>
                <a:gd name="T47" fmla="*/ 2 h 142"/>
                <a:gd name="T48" fmla="*/ 167 w 191"/>
                <a:gd name="T4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1" h="142">
                  <a:moveTo>
                    <a:pt x="167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2" y="126"/>
                  </a:lnTo>
                  <a:lnTo>
                    <a:pt x="8" y="134"/>
                  </a:lnTo>
                  <a:lnTo>
                    <a:pt x="14" y="140"/>
                  </a:lnTo>
                  <a:lnTo>
                    <a:pt x="24" y="142"/>
                  </a:lnTo>
                  <a:lnTo>
                    <a:pt x="167" y="142"/>
                  </a:lnTo>
                  <a:lnTo>
                    <a:pt x="167" y="142"/>
                  </a:lnTo>
                  <a:lnTo>
                    <a:pt x="177" y="140"/>
                  </a:lnTo>
                  <a:lnTo>
                    <a:pt x="185" y="134"/>
                  </a:lnTo>
                  <a:lnTo>
                    <a:pt x="189" y="126"/>
                  </a:lnTo>
                  <a:lnTo>
                    <a:pt x="191" y="116"/>
                  </a:lnTo>
                  <a:lnTo>
                    <a:pt x="191" y="26"/>
                  </a:lnTo>
                  <a:lnTo>
                    <a:pt x="191" y="26"/>
                  </a:lnTo>
                  <a:lnTo>
                    <a:pt x="189" y="16"/>
                  </a:lnTo>
                  <a:lnTo>
                    <a:pt x="185" y="8"/>
                  </a:lnTo>
                  <a:lnTo>
                    <a:pt x="177" y="2"/>
                  </a:lnTo>
                  <a:lnTo>
                    <a:pt x="1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72" name="Freeform 369">
              <a:extLst>
                <a:ext uri="{FF2B5EF4-FFF2-40B4-BE49-F238E27FC236}">
                  <a16:creationId xmlns:a16="http://schemas.microsoft.com/office/drawing/2014/main" id="{E86D7FE1-5858-4AE5-9FB1-49906C6A3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975" y="6657975"/>
              <a:ext cx="195263" cy="136525"/>
            </a:xfrm>
            <a:custGeom>
              <a:avLst/>
              <a:gdLst>
                <a:gd name="T0" fmla="*/ 123 w 123"/>
                <a:gd name="T1" fmla="*/ 70 h 86"/>
                <a:gd name="T2" fmla="*/ 123 w 123"/>
                <a:gd name="T3" fmla="*/ 70 h 86"/>
                <a:gd name="T4" fmla="*/ 121 w 123"/>
                <a:gd name="T5" fmla="*/ 76 h 86"/>
                <a:gd name="T6" fmla="*/ 119 w 123"/>
                <a:gd name="T7" fmla="*/ 82 h 86"/>
                <a:gd name="T8" fmla="*/ 113 w 123"/>
                <a:gd name="T9" fmla="*/ 84 h 86"/>
                <a:gd name="T10" fmla="*/ 107 w 123"/>
                <a:gd name="T11" fmla="*/ 86 h 86"/>
                <a:gd name="T12" fmla="*/ 16 w 123"/>
                <a:gd name="T13" fmla="*/ 86 h 86"/>
                <a:gd name="T14" fmla="*/ 16 w 123"/>
                <a:gd name="T15" fmla="*/ 86 h 86"/>
                <a:gd name="T16" fmla="*/ 10 w 123"/>
                <a:gd name="T17" fmla="*/ 84 h 86"/>
                <a:gd name="T18" fmla="*/ 4 w 123"/>
                <a:gd name="T19" fmla="*/ 82 h 86"/>
                <a:gd name="T20" fmla="*/ 2 w 123"/>
                <a:gd name="T21" fmla="*/ 76 h 86"/>
                <a:gd name="T22" fmla="*/ 0 w 123"/>
                <a:gd name="T23" fmla="*/ 70 h 86"/>
                <a:gd name="T24" fmla="*/ 0 w 123"/>
                <a:gd name="T25" fmla="*/ 16 h 86"/>
                <a:gd name="T26" fmla="*/ 0 w 123"/>
                <a:gd name="T27" fmla="*/ 16 h 86"/>
                <a:gd name="T28" fmla="*/ 2 w 123"/>
                <a:gd name="T29" fmla="*/ 10 h 86"/>
                <a:gd name="T30" fmla="*/ 4 w 123"/>
                <a:gd name="T31" fmla="*/ 4 h 86"/>
                <a:gd name="T32" fmla="*/ 10 w 123"/>
                <a:gd name="T33" fmla="*/ 2 h 86"/>
                <a:gd name="T34" fmla="*/ 16 w 123"/>
                <a:gd name="T35" fmla="*/ 0 h 86"/>
                <a:gd name="T36" fmla="*/ 107 w 123"/>
                <a:gd name="T37" fmla="*/ 0 h 86"/>
                <a:gd name="T38" fmla="*/ 107 w 123"/>
                <a:gd name="T39" fmla="*/ 0 h 86"/>
                <a:gd name="T40" fmla="*/ 113 w 123"/>
                <a:gd name="T41" fmla="*/ 2 h 86"/>
                <a:gd name="T42" fmla="*/ 119 w 123"/>
                <a:gd name="T43" fmla="*/ 4 h 86"/>
                <a:gd name="T44" fmla="*/ 121 w 123"/>
                <a:gd name="T45" fmla="*/ 10 h 86"/>
                <a:gd name="T46" fmla="*/ 123 w 123"/>
                <a:gd name="T47" fmla="*/ 16 h 86"/>
                <a:gd name="T48" fmla="*/ 123 w 123"/>
                <a:gd name="T49" fmla="*/ 7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" h="86">
                  <a:moveTo>
                    <a:pt x="123" y="70"/>
                  </a:moveTo>
                  <a:lnTo>
                    <a:pt x="123" y="70"/>
                  </a:lnTo>
                  <a:lnTo>
                    <a:pt x="121" y="76"/>
                  </a:lnTo>
                  <a:lnTo>
                    <a:pt x="119" y="82"/>
                  </a:lnTo>
                  <a:lnTo>
                    <a:pt x="113" y="84"/>
                  </a:lnTo>
                  <a:lnTo>
                    <a:pt x="107" y="86"/>
                  </a:lnTo>
                  <a:lnTo>
                    <a:pt x="16" y="86"/>
                  </a:lnTo>
                  <a:lnTo>
                    <a:pt x="16" y="86"/>
                  </a:lnTo>
                  <a:lnTo>
                    <a:pt x="10" y="84"/>
                  </a:lnTo>
                  <a:lnTo>
                    <a:pt x="4" y="82"/>
                  </a:lnTo>
                  <a:lnTo>
                    <a:pt x="2" y="76"/>
                  </a:lnTo>
                  <a:lnTo>
                    <a:pt x="0" y="7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13" y="2"/>
                  </a:lnTo>
                  <a:lnTo>
                    <a:pt x="119" y="4"/>
                  </a:lnTo>
                  <a:lnTo>
                    <a:pt x="121" y="10"/>
                  </a:lnTo>
                  <a:lnTo>
                    <a:pt x="123" y="16"/>
                  </a:lnTo>
                  <a:lnTo>
                    <a:pt x="123" y="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73" name="Freeform 370">
              <a:extLst>
                <a:ext uri="{FF2B5EF4-FFF2-40B4-BE49-F238E27FC236}">
                  <a16:creationId xmlns:a16="http://schemas.microsoft.com/office/drawing/2014/main" id="{EECD3A53-21BF-47FE-AE7B-D3338C86C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438" y="7134225"/>
              <a:ext cx="38100" cy="34925"/>
            </a:xfrm>
            <a:custGeom>
              <a:avLst/>
              <a:gdLst>
                <a:gd name="T0" fmla="*/ 24 w 24"/>
                <a:gd name="T1" fmla="*/ 0 h 22"/>
                <a:gd name="T2" fmla="*/ 24 w 24"/>
                <a:gd name="T3" fmla="*/ 0 h 22"/>
                <a:gd name="T4" fmla="*/ 0 w 24"/>
                <a:gd name="T5" fmla="*/ 22 h 22"/>
                <a:gd name="T6" fmla="*/ 24 w 24"/>
                <a:gd name="T7" fmla="*/ 22 h 22"/>
                <a:gd name="T8" fmla="*/ 24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24" y="0"/>
                  </a:moveTo>
                  <a:lnTo>
                    <a:pt x="24" y="0"/>
                  </a:lnTo>
                  <a:lnTo>
                    <a:pt x="0" y="22"/>
                  </a:lnTo>
                  <a:lnTo>
                    <a:pt x="24" y="2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5DA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74" name="Freeform 371">
              <a:extLst>
                <a:ext uri="{FF2B5EF4-FFF2-40B4-BE49-F238E27FC236}">
                  <a16:creationId xmlns:a16="http://schemas.microsoft.com/office/drawing/2014/main" id="{CE4ED08C-5378-43F4-B5E3-F51B9A01B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438" y="7134225"/>
              <a:ext cx="38100" cy="34925"/>
            </a:xfrm>
            <a:custGeom>
              <a:avLst/>
              <a:gdLst>
                <a:gd name="T0" fmla="*/ 24 w 24"/>
                <a:gd name="T1" fmla="*/ 0 h 22"/>
                <a:gd name="T2" fmla="*/ 24 w 24"/>
                <a:gd name="T3" fmla="*/ 0 h 22"/>
                <a:gd name="T4" fmla="*/ 0 w 24"/>
                <a:gd name="T5" fmla="*/ 22 h 22"/>
                <a:gd name="T6" fmla="*/ 24 w 24"/>
                <a:gd name="T7" fmla="*/ 22 h 22"/>
                <a:gd name="T8" fmla="*/ 24 w 24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2">
                  <a:moveTo>
                    <a:pt x="24" y="0"/>
                  </a:moveTo>
                  <a:lnTo>
                    <a:pt x="24" y="0"/>
                  </a:lnTo>
                  <a:lnTo>
                    <a:pt x="0" y="22"/>
                  </a:lnTo>
                  <a:lnTo>
                    <a:pt x="24" y="22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75" name="Freeform 372">
              <a:extLst>
                <a:ext uri="{FF2B5EF4-FFF2-40B4-BE49-F238E27FC236}">
                  <a16:creationId xmlns:a16="http://schemas.microsoft.com/office/drawing/2014/main" id="{ADC0A2B2-512A-4A89-85C7-1931F8301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6835775"/>
              <a:ext cx="92075" cy="333375"/>
            </a:xfrm>
            <a:custGeom>
              <a:avLst/>
              <a:gdLst>
                <a:gd name="T0" fmla="*/ 58 w 58"/>
                <a:gd name="T1" fmla="*/ 0 h 210"/>
                <a:gd name="T2" fmla="*/ 58 w 58"/>
                <a:gd name="T3" fmla="*/ 0 h 210"/>
                <a:gd name="T4" fmla="*/ 58 w 58"/>
                <a:gd name="T5" fmla="*/ 150 h 210"/>
                <a:gd name="T6" fmla="*/ 58 w 58"/>
                <a:gd name="T7" fmla="*/ 150 h 210"/>
                <a:gd name="T8" fmla="*/ 56 w 58"/>
                <a:gd name="T9" fmla="*/ 162 h 210"/>
                <a:gd name="T10" fmla="*/ 54 w 58"/>
                <a:gd name="T11" fmla="*/ 172 h 210"/>
                <a:gd name="T12" fmla="*/ 48 w 58"/>
                <a:gd name="T13" fmla="*/ 184 h 210"/>
                <a:gd name="T14" fmla="*/ 42 w 58"/>
                <a:gd name="T15" fmla="*/ 192 h 210"/>
                <a:gd name="T16" fmla="*/ 32 w 58"/>
                <a:gd name="T17" fmla="*/ 200 h 210"/>
                <a:gd name="T18" fmla="*/ 24 w 58"/>
                <a:gd name="T19" fmla="*/ 206 h 210"/>
                <a:gd name="T20" fmla="*/ 12 w 58"/>
                <a:gd name="T21" fmla="*/ 208 h 210"/>
                <a:gd name="T22" fmla="*/ 0 w 58"/>
                <a:gd name="T23" fmla="*/ 210 h 210"/>
                <a:gd name="T24" fmla="*/ 34 w 58"/>
                <a:gd name="T25" fmla="*/ 210 h 210"/>
                <a:gd name="T26" fmla="*/ 34 w 58"/>
                <a:gd name="T27" fmla="*/ 210 h 210"/>
                <a:gd name="T28" fmla="*/ 58 w 58"/>
                <a:gd name="T29" fmla="*/ 188 h 210"/>
                <a:gd name="T30" fmla="*/ 58 w 58"/>
                <a:gd name="T3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210">
                  <a:moveTo>
                    <a:pt x="58" y="0"/>
                  </a:moveTo>
                  <a:lnTo>
                    <a:pt x="58" y="0"/>
                  </a:lnTo>
                  <a:lnTo>
                    <a:pt x="58" y="150"/>
                  </a:lnTo>
                  <a:lnTo>
                    <a:pt x="58" y="150"/>
                  </a:lnTo>
                  <a:lnTo>
                    <a:pt x="56" y="162"/>
                  </a:lnTo>
                  <a:lnTo>
                    <a:pt x="54" y="172"/>
                  </a:lnTo>
                  <a:lnTo>
                    <a:pt x="48" y="184"/>
                  </a:lnTo>
                  <a:lnTo>
                    <a:pt x="42" y="192"/>
                  </a:lnTo>
                  <a:lnTo>
                    <a:pt x="32" y="200"/>
                  </a:lnTo>
                  <a:lnTo>
                    <a:pt x="24" y="206"/>
                  </a:lnTo>
                  <a:lnTo>
                    <a:pt x="12" y="208"/>
                  </a:lnTo>
                  <a:lnTo>
                    <a:pt x="0" y="210"/>
                  </a:lnTo>
                  <a:lnTo>
                    <a:pt x="34" y="210"/>
                  </a:lnTo>
                  <a:lnTo>
                    <a:pt x="34" y="210"/>
                  </a:lnTo>
                  <a:lnTo>
                    <a:pt x="58" y="18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DE9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76" name="Freeform 373">
              <a:extLst>
                <a:ext uri="{FF2B5EF4-FFF2-40B4-BE49-F238E27FC236}">
                  <a16:creationId xmlns:a16="http://schemas.microsoft.com/office/drawing/2014/main" id="{B1D0E1BE-9F0B-4745-97DB-22CECE14E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6835775"/>
              <a:ext cx="92075" cy="333375"/>
            </a:xfrm>
            <a:custGeom>
              <a:avLst/>
              <a:gdLst>
                <a:gd name="T0" fmla="*/ 58 w 58"/>
                <a:gd name="T1" fmla="*/ 0 h 210"/>
                <a:gd name="T2" fmla="*/ 58 w 58"/>
                <a:gd name="T3" fmla="*/ 0 h 210"/>
                <a:gd name="T4" fmla="*/ 58 w 58"/>
                <a:gd name="T5" fmla="*/ 150 h 210"/>
                <a:gd name="T6" fmla="*/ 58 w 58"/>
                <a:gd name="T7" fmla="*/ 150 h 210"/>
                <a:gd name="T8" fmla="*/ 56 w 58"/>
                <a:gd name="T9" fmla="*/ 162 h 210"/>
                <a:gd name="T10" fmla="*/ 54 w 58"/>
                <a:gd name="T11" fmla="*/ 172 h 210"/>
                <a:gd name="T12" fmla="*/ 48 w 58"/>
                <a:gd name="T13" fmla="*/ 184 h 210"/>
                <a:gd name="T14" fmla="*/ 42 w 58"/>
                <a:gd name="T15" fmla="*/ 192 h 210"/>
                <a:gd name="T16" fmla="*/ 32 w 58"/>
                <a:gd name="T17" fmla="*/ 200 h 210"/>
                <a:gd name="T18" fmla="*/ 24 w 58"/>
                <a:gd name="T19" fmla="*/ 206 h 210"/>
                <a:gd name="T20" fmla="*/ 12 w 58"/>
                <a:gd name="T21" fmla="*/ 208 h 210"/>
                <a:gd name="T22" fmla="*/ 0 w 58"/>
                <a:gd name="T23" fmla="*/ 210 h 210"/>
                <a:gd name="T24" fmla="*/ 34 w 58"/>
                <a:gd name="T25" fmla="*/ 210 h 210"/>
                <a:gd name="T26" fmla="*/ 34 w 58"/>
                <a:gd name="T27" fmla="*/ 210 h 210"/>
                <a:gd name="T28" fmla="*/ 58 w 58"/>
                <a:gd name="T29" fmla="*/ 188 h 210"/>
                <a:gd name="T30" fmla="*/ 58 w 58"/>
                <a:gd name="T3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210">
                  <a:moveTo>
                    <a:pt x="58" y="0"/>
                  </a:moveTo>
                  <a:lnTo>
                    <a:pt x="58" y="0"/>
                  </a:lnTo>
                  <a:lnTo>
                    <a:pt x="58" y="150"/>
                  </a:lnTo>
                  <a:lnTo>
                    <a:pt x="58" y="150"/>
                  </a:lnTo>
                  <a:lnTo>
                    <a:pt x="56" y="162"/>
                  </a:lnTo>
                  <a:lnTo>
                    <a:pt x="54" y="172"/>
                  </a:lnTo>
                  <a:lnTo>
                    <a:pt x="48" y="184"/>
                  </a:lnTo>
                  <a:lnTo>
                    <a:pt x="42" y="192"/>
                  </a:lnTo>
                  <a:lnTo>
                    <a:pt x="32" y="200"/>
                  </a:lnTo>
                  <a:lnTo>
                    <a:pt x="24" y="206"/>
                  </a:lnTo>
                  <a:lnTo>
                    <a:pt x="12" y="208"/>
                  </a:lnTo>
                  <a:lnTo>
                    <a:pt x="0" y="210"/>
                  </a:lnTo>
                  <a:lnTo>
                    <a:pt x="34" y="210"/>
                  </a:lnTo>
                  <a:lnTo>
                    <a:pt x="34" y="210"/>
                  </a:lnTo>
                  <a:lnTo>
                    <a:pt x="58" y="188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77" name="Freeform 374">
              <a:extLst>
                <a:ext uri="{FF2B5EF4-FFF2-40B4-BE49-F238E27FC236}">
                  <a16:creationId xmlns:a16="http://schemas.microsoft.com/office/drawing/2014/main" id="{D844C430-C6DF-49E4-A33B-70374FDE1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5" y="6708775"/>
              <a:ext cx="1693863" cy="460375"/>
            </a:xfrm>
            <a:custGeom>
              <a:avLst/>
              <a:gdLst>
                <a:gd name="T0" fmla="*/ 0 w 1067"/>
                <a:gd name="T1" fmla="*/ 0 h 290"/>
                <a:gd name="T2" fmla="*/ 0 w 1067"/>
                <a:gd name="T3" fmla="*/ 230 h 290"/>
                <a:gd name="T4" fmla="*/ 0 w 1067"/>
                <a:gd name="T5" fmla="*/ 230 h 290"/>
                <a:gd name="T6" fmla="*/ 2 w 1067"/>
                <a:gd name="T7" fmla="*/ 242 h 290"/>
                <a:gd name="T8" fmla="*/ 4 w 1067"/>
                <a:gd name="T9" fmla="*/ 252 h 290"/>
                <a:gd name="T10" fmla="*/ 10 w 1067"/>
                <a:gd name="T11" fmla="*/ 264 h 290"/>
                <a:gd name="T12" fmla="*/ 16 w 1067"/>
                <a:gd name="T13" fmla="*/ 272 h 290"/>
                <a:gd name="T14" fmla="*/ 26 w 1067"/>
                <a:gd name="T15" fmla="*/ 280 h 290"/>
                <a:gd name="T16" fmla="*/ 34 w 1067"/>
                <a:gd name="T17" fmla="*/ 286 h 290"/>
                <a:gd name="T18" fmla="*/ 46 w 1067"/>
                <a:gd name="T19" fmla="*/ 288 h 290"/>
                <a:gd name="T20" fmla="*/ 58 w 1067"/>
                <a:gd name="T21" fmla="*/ 290 h 290"/>
                <a:gd name="T22" fmla="*/ 1009 w 1067"/>
                <a:gd name="T23" fmla="*/ 290 h 290"/>
                <a:gd name="T24" fmla="*/ 1009 w 1067"/>
                <a:gd name="T25" fmla="*/ 290 h 290"/>
                <a:gd name="T26" fmla="*/ 1021 w 1067"/>
                <a:gd name="T27" fmla="*/ 288 h 290"/>
                <a:gd name="T28" fmla="*/ 1033 w 1067"/>
                <a:gd name="T29" fmla="*/ 286 h 290"/>
                <a:gd name="T30" fmla="*/ 1041 w 1067"/>
                <a:gd name="T31" fmla="*/ 280 h 290"/>
                <a:gd name="T32" fmla="*/ 1051 w 1067"/>
                <a:gd name="T33" fmla="*/ 272 h 290"/>
                <a:gd name="T34" fmla="*/ 1057 w 1067"/>
                <a:gd name="T35" fmla="*/ 264 h 290"/>
                <a:gd name="T36" fmla="*/ 1063 w 1067"/>
                <a:gd name="T37" fmla="*/ 252 h 290"/>
                <a:gd name="T38" fmla="*/ 1065 w 1067"/>
                <a:gd name="T39" fmla="*/ 242 h 290"/>
                <a:gd name="T40" fmla="*/ 1067 w 1067"/>
                <a:gd name="T41" fmla="*/ 230 h 290"/>
                <a:gd name="T42" fmla="*/ 1067 w 1067"/>
                <a:gd name="T43" fmla="*/ 80 h 290"/>
                <a:gd name="T44" fmla="*/ 1067 w 1067"/>
                <a:gd name="T45" fmla="*/ 80 h 290"/>
                <a:gd name="T46" fmla="*/ 1049 w 1067"/>
                <a:gd name="T47" fmla="*/ 90 h 290"/>
                <a:gd name="T48" fmla="*/ 1027 w 1067"/>
                <a:gd name="T49" fmla="*/ 100 h 290"/>
                <a:gd name="T50" fmla="*/ 1001 w 1067"/>
                <a:gd name="T51" fmla="*/ 110 h 290"/>
                <a:gd name="T52" fmla="*/ 970 w 1067"/>
                <a:gd name="T53" fmla="*/ 122 h 290"/>
                <a:gd name="T54" fmla="*/ 936 w 1067"/>
                <a:gd name="T55" fmla="*/ 132 h 290"/>
                <a:gd name="T56" fmla="*/ 898 w 1067"/>
                <a:gd name="T57" fmla="*/ 138 h 290"/>
                <a:gd name="T58" fmla="*/ 878 w 1067"/>
                <a:gd name="T59" fmla="*/ 140 h 290"/>
                <a:gd name="T60" fmla="*/ 861 w 1067"/>
                <a:gd name="T61" fmla="*/ 142 h 290"/>
                <a:gd name="T62" fmla="*/ 861 w 1067"/>
                <a:gd name="T63" fmla="*/ 142 h 290"/>
                <a:gd name="T64" fmla="*/ 839 w 1067"/>
                <a:gd name="T65" fmla="*/ 140 h 290"/>
                <a:gd name="T66" fmla="*/ 839 w 1067"/>
                <a:gd name="T67" fmla="*/ 140 h 290"/>
                <a:gd name="T68" fmla="*/ 744 w 1067"/>
                <a:gd name="T69" fmla="*/ 132 h 290"/>
                <a:gd name="T70" fmla="*/ 660 w 1067"/>
                <a:gd name="T71" fmla="*/ 122 h 290"/>
                <a:gd name="T72" fmla="*/ 585 w 1067"/>
                <a:gd name="T73" fmla="*/ 112 h 290"/>
                <a:gd name="T74" fmla="*/ 518 w 1067"/>
                <a:gd name="T75" fmla="*/ 100 h 290"/>
                <a:gd name="T76" fmla="*/ 456 w 1067"/>
                <a:gd name="T77" fmla="*/ 86 h 290"/>
                <a:gd name="T78" fmla="*/ 399 w 1067"/>
                <a:gd name="T79" fmla="*/ 72 h 290"/>
                <a:gd name="T80" fmla="*/ 343 w 1067"/>
                <a:gd name="T81" fmla="*/ 58 h 290"/>
                <a:gd name="T82" fmla="*/ 290 w 1067"/>
                <a:gd name="T83" fmla="*/ 40 h 290"/>
                <a:gd name="T84" fmla="*/ 58 w 1067"/>
                <a:gd name="T85" fmla="*/ 40 h 290"/>
                <a:gd name="T86" fmla="*/ 58 w 1067"/>
                <a:gd name="T87" fmla="*/ 40 h 290"/>
                <a:gd name="T88" fmla="*/ 46 w 1067"/>
                <a:gd name="T89" fmla="*/ 40 h 290"/>
                <a:gd name="T90" fmla="*/ 34 w 1067"/>
                <a:gd name="T91" fmla="*/ 38 h 290"/>
                <a:gd name="T92" fmla="*/ 26 w 1067"/>
                <a:gd name="T93" fmla="*/ 34 h 290"/>
                <a:gd name="T94" fmla="*/ 16 w 1067"/>
                <a:gd name="T95" fmla="*/ 30 h 290"/>
                <a:gd name="T96" fmla="*/ 10 w 1067"/>
                <a:gd name="T97" fmla="*/ 24 h 290"/>
                <a:gd name="T98" fmla="*/ 4 w 1067"/>
                <a:gd name="T99" fmla="*/ 16 h 290"/>
                <a:gd name="T100" fmla="*/ 2 w 1067"/>
                <a:gd name="T101" fmla="*/ 8 h 290"/>
                <a:gd name="T102" fmla="*/ 0 w 1067"/>
                <a:gd name="T10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67" h="290">
                  <a:moveTo>
                    <a:pt x="0" y="0"/>
                  </a:moveTo>
                  <a:lnTo>
                    <a:pt x="0" y="230"/>
                  </a:lnTo>
                  <a:lnTo>
                    <a:pt x="0" y="230"/>
                  </a:lnTo>
                  <a:lnTo>
                    <a:pt x="2" y="242"/>
                  </a:lnTo>
                  <a:lnTo>
                    <a:pt x="4" y="252"/>
                  </a:lnTo>
                  <a:lnTo>
                    <a:pt x="10" y="264"/>
                  </a:lnTo>
                  <a:lnTo>
                    <a:pt x="16" y="272"/>
                  </a:lnTo>
                  <a:lnTo>
                    <a:pt x="26" y="280"/>
                  </a:lnTo>
                  <a:lnTo>
                    <a:pt x="34" y="286"/>
                  </a:lnTo>
                  <a:lnTo>
                    <a:pt x="46" y="288"/>
                  </a:lnTo>
                  <a:lnTo>
                    <a:pt x="58" y="290"/>
                  </a:lnTo>
                  <a:lnTo>
                    <a:pt x="1009" y="290"/>
                  </a:lnTo>
                  <a:lnTo>
                    <a:pt x="1009" y="290"/>
                  </a:lnTo>
                  <a:lnTo>
                    <a:pt x="1021" y="288"/>
                  </a:lnTo>
                  <a:lnTo>
                    <a:pt x="1033" y="286"/>
                  </a:lnTo>
                  <a:lnTo>
                    <a:pt x="1041" y="280"/>
                  </a:lnTo>
                  <a:lnTo>
                    <a:pt x="1051" y="272"/>
                  </a:lnTo>
                  <a:lnTo>
                    <a:pt x="1057" y="264"/>
                  </a:lnTo>
                  <a:lnTo>
                    <a:pt x="1063" y="252"/>
                  </a:lnTo>
                  <a:lnTo>
                    <a:pt x="1065" y="242"/>
                  </a:lnTo>
                  <a:lnTo>
                    <a:pt x="1067" y="230"/>
                  </a:lnTo>
                  <a:lnTo>
                    <a:pt x="1067" y="80"/>
                  </a:lnTo>
                  <a:lnTo>
                    <a:pt x="1067" y="80"/>
                  </a:lnTo>
                  <a:lnTo>
                    <a:pt x="1049" y="90"/>
                  </a:lnTo>
                  <a:lnTo>
                    <a:pt x="1027" y="100"/>
                  </a:lnTo>
                  <a:lnTo>
                    <a:pt x="1001" y="110"/>
                  </a:lnTo>
                  <a:lnTo>
                    <a:pt x="970" y="122"/>
                  </a:lnTo>
                  <a:lnTo>
                    <a:pt x="936" y="132"/>
                  </a:lnTo>
                  <a:lnTo>
                    <a:pt x="898" y="138"/>
                  </a:lnTo>
                  <a:lnTo>
                    <a:pt x="878" y="140"/>
                  </a:lnTo>
                  <a:lnTo>
                    <a:pt x="861" y="142"/>
                  </a:lnTo>
                  <a:lnTo>
                    <a:pt x="861" y="142"/>
                  </a:lnTo>
                  <a:lnTo>
                    <a:pt x="839" y="140"/>
                  </a:lnTo>
                  <a:lnTo>
                    <a:pt x="839" y="140"/>
                  </a:lnTo>
                  <a:lnTo>
                    <a:pt x="744" y="132"/>
                  </a:lnTo>
                  <a:lnTo>
                    <a:pt x="660" y="122"/>
                  </a:lnTo>
                  <a:lnTo>
                    <a:pt x="585" y="112"/>
                  </a:lnTo>
                  <a:lnTo>
                    <a:pt x="518" y="100"/>
                  </a:lnTo>
                  <a:lnTo>
                    <a:pt x="456" y="86"/>
                  </a:lnTo>
                  <a:lnTo>
                    <a:pt x="399" y="72"/>
                  </a:lnTo>
                  <a:lnTo>
                    <a:pt x="343" y="58"/>
                  </a:lnTo>
                  <a:lnTo>
                    <a:pt x="290" y="40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46" y="40"/>
                  </a:lnTo>
                  <a:lnTo>
                    <a:pt x="34" y="38"/>
                  </a:lnTo>
                  <a:lnTo>
                    <a:pt x="26" y="34"/>
                  </a:lnTo>
                  <a:lnTo>
                    <a:pt x="16" y="30"/>
                  </a:lnTo>
                  <a:lnTo>
                    <a:pt x="10" y="24"/>
                  </a:lnTo>
                  <a:lnTo>
                    <a:pt x="4" y="16"/>
                  </a:lnTo>
                  <a:lnTo>
                    <a:pt x="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4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78" name="Freeform 375">
              <a:extLst>
                <a:ext uri="{FF2B5EF4-FFF2-40B4-BE49-F238E27FC236}">
                  <a16:creationId xmlns:a16="http://schemas.microsoft.com/office/drawing/2014/main" id="{D1253738-72BF-4EC7-B54B-0CA9ACBC1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5" y="6708775"/>
              <a:ext cx="1693863" cy="460375"/>
            </a:xfrm>
            <a:custGeom>
              <a:avLst/>
              <a:gdLst>
                <a:gd name="T0" fmla="*/ 0 w 1067"/>
                <a:gd name="T1" fmla="*/ 0 h 290"/>
                <a:gd name="T2" fmla="*/ 0 w 1067"/>
                <a:gd name="T3" fmla="*/ 230 h 290"/>
                <a:gd name="T4" fmla="*/ 0 w 1067"/>
                <a:gd name="T5" fmla="*/ 230 h 290"/>
                <a:gd name="T6" fmla="*/ 2 w 1067"/>
                <a:gd name="T7" fmla="*/ 242 h 290"/>
                <a:gd name="T8" fmla="*/ 4 w 1067"/>
                <a:gd name="T9" fmla="*/ 252 h 290"/>
                <a:gd name="T10" fmla="*/ 10 w 1067"/>
                <a:gd name="T11" fmla="*/ 264 h 290"/>
                <a:gd name="T12" fmla="*/ 16 w 1067"/>
                <a:gd name="T13" fmla="*/ 272 h 290"/>
                <a:gd name="T14" fmla="*/ 26 w 1067"/>
                <a:gd name="T15" fmla="*/ 280 h 290"/>
                <a:gd name="T16" fmla="*/ 34 w 1067"/>
                <a:gd name="T17" fmla="*/ 286 h 290"/>
                <a:gd name="T18" fmla="*/ 46 w 1067"/>
                <a:gd name="T19" fmla="*/ 288 h 290"/>
                <a:gd name="T20" fmla="*/ 58 w 1067"/>
                <a:gd name="T21" fmla="*/ 290 h 290"/>
                <a:gd name="T22" fmla="*/ 1009 w 1067"/>
                <a:gd name="T23" fmla="*/ 290 h 290"/>
                <a:gd name="T24" fmla="*/ 1009 w 1067"/>
                <a:gd name="T25" fmla="*/ 290 h 290"/>
                <a:gd name="T26" fmla="*/ 1021 w 1067"/>
                <a:gd name="T27" fmla="*/ 288 h 290"/>
                <a:gd name="T28" fmla="*/ 1033 w 1067"/>
                <a:gd name="T29" fmla="*/ 286 h 290"/>
                <a:gd name="T30" fmla="*/ 1041 w 1067"/>
                <a:gd name="T31" fmla="*/ 280 h 290"/>
                <a:gd name="T32" fmla="*/ 1051 w 1067"/>
                <a:gd name="T33" fmla="*/ 272 h 290"/>
                <a:gd name="T34" fmla="*/ 1057 w 1067"/>
                <a:gd name="T35" fmla="*/ 264 h 290"/>
                <a:gd name="T36" fmla="*/ 1063 w 1067"/>
                <a:gd name="T37" fmla="*/ 252 h 290"/>
                <a:gd name="T38" fmla="*/ 1065 w 1067"/>
                <a:gd name="T39" fmla="*/ 242 h 290"/>
                <a:gd name="T40" fmla="*/ 1067 w 1067"/>
                <a:gd name="T41" fmla="*/ 230 h 290"/>
                <a:gd name="T42" fmla="*/ 1067 w 1067"/>
                <a:gd name="T43" fmla="*/ 80 h 290"/>
                <a:gd name="T44" fmla="*/ 1067 w 1067"/>
                <a:gd name="T45" fmla="*/ 80 h 290"/>
                <a:gd name="T46" fmla="*/ 1049 w 1067"/>
                <a:gd name="T47" fmla="*/ 90 h 290"/>
                <a:gd name="T48" fmla="*/ 1027 w 1067"/>
                <a:gd name="T49" fmla="*/ 100 h 290"/>
                <a:gd name="T50" fmla="*/ 1001 w 1067"/>
                <a:gd name="T51" fmla="*/ 110 h 290"/>
                <a:gd name="T52" fmla="*/ 970 w 1067"/>
                <a:gd name="T53" fmla="*/ 122 h 290"/>
                <a:gd name="T54" fmla="*/ 936 w 1067"/>
                <a:gd name="T55" fmla="*/ 132 h 290"/>
                <a:gd name="T56" fmla="*/ 898 w 1067"/>
                <a:gd name="T57" fmla="*/ 138 h 290"/>
                <a:gd name="T58" fmla="*/ 878 w 1067"/>
                <a:gd name="T59" fmla="*/ 140 h 290"/>
                <a:gd name="T60" fmla="*/ 861 w 1067"/>
                <a:gd name="T61" fmla="*/ 142 h 290"/>
                <a:gd name="T62" fmla="*/ 861 w 1067"/>
                <a:gd name="T63" fmla="*/ 142 h 290"/>
                <a:gd name="T64" fmla="*/ 839 w 1067"/>
                <a:gd name="T65" fmla="*/ 140 h 290"/>
                <a:gd name="T66" fmla="*/ 839 w 1067"/>
                <a:gd name="T67" fmla="*/ 140 h 290"/>
                <a:gd name="T68" fmla="*/ 744 w 1067"/>
                <a:gd name="T69" fmla="*/ 132 h 290"/>
                <a:gd name="T70" fmla="*/ 660 w 1067"/>
                <a:gd name="T71" fmla="*/ 122 h 290"/>
                <a:gd name="T72" fmla="*/ 585 w 1067"/>
                <a:gd name="T73" fmla="*/ 112 h 290"/>
                <a:gd name="T74" fmla="*/ 518 w 1067"/>
                <a:gd name="T75" fmla="*/ 100 h 290"/>
                <a:gd name="T76" fmla="*/ 456 w 1067"/>
                <a:gd name="T77" fmla="*/ 86 h 290"/>
                <a:gd name="T78" fmla="*/ 399 w 1067"/>
                <a:gd name="T79" fmla="*/ 72 h 290"/>
                <a:gd name="T80" fmla="*/ 343 w 1067"/>
                <a:gd name="T81" fmla="*/ 58 h 290"/>
                <a:gd name="T82" fmla="*/ 290 w 1067"/>
                <a:gd name="T83" fmla="*/ 40 h 290"/>
                <a:gd name="T84" fmla="*/ 58 w 1067"/>
                <a:gd name="T85" fmla="*/ 40 h 290"/>
                <a:gd name="T86" fmla="*/ 58 w 1067"/>
                <a:gd name="T87" fmla="*/ 40 h 290"/>
                <a:gd name="T88" fmla="*/ 46 w 1067"/>
                <a:gd name="T89" fmla="*/ 40 h 290"/>
                <a:gd name="T90" fmla="*/ 34 w 1067"/>
                <a:gd name="T91" fmla="*/ 38 h 290"/>
                <a:gd name="T92" fmla="*/ 26 w 1067"/>
                <a:gd name="T93" fmla="*/ 34 h 290"/>
                <a:gd name="T94" fmla="*/ 16 w 1067"/>
                <a:gd name="T95" fmla="*/ 30 h 290"/>
                <a:gd name="T96" fmla="*/ 10 w 1067"/>
                <a:gd name="T97" fmla="*/ 24 h 290"/>
                <a:gd name="T98" fmla="*/ 4 w 1067"/>
                <a:gd name="T99" fmla="*/ 16 h 290"/>
                <a:gd name="T100" fmla="*/ 2 w 1067"/>
                <a:gd name="T101" fmla="*/ 8 h 290"/>
                <a:gd name="T102" fmla="*/ 0 w 1067"/>
                <a:gd name="T10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67" h="290">
                  <a:moveTo>
                    <a:pt x="0" y="0"/>
                  </a:moveTo>
                  <a:lnTo>
                    <a:pt x="0" y="230"/>
                  </a:lnTo>
                  <a:lnTo>
                    <a:pt x="0" y="230"/>
                  </a:lnTo>
                  <a:lnTo>
                    <a:pt x="2" y="242"/>
                  </a:lnTo>
                  <a:lnTo>
                    <a:pt x="4" y="252"/>
                  </a:lnTo>
                  <a:lnTo>
                    <a:pt x="10" y="264"/>
                  </a:lnTo>
                  <a:lnTo>
                    <a:pt x="16" y="272"/>
                  </a:lnTo>
                  <a:lnTo>
                    <a:pt x="26" y="280"/>
                  </a:lnTo>
                  <a:lnTo>
                    <a:pt x="34" y="286"/>
                  </a:lnTo>
                  <a:lnTo>
                    <a:pt x="46" y="288"/>
                  </a:lnTo>
                  <a:lnTo>
                    <a:pt x="58" y="290"/>
                  </a:lnTo>
                  <a:lnTo>
                    <a:pt x="1009" y="290"/>
                  </a:lnTo>
                  <a:lnTo>
                    <a:pt x="1009" y="290"/>
                  </a:lnTo>
                  <a:lnTo>
                    <a:pt x="1021" y="288"/>
                  </a:lnTo>
                  <a:lnTo>
                    <a:pt x="1033" y="286"/>
                  </a:lnTo>
                  <a:lnTo>
                    <a:pt x="1041" y="280"/>
                  </a:lnTo>
                  <a:lnTo>
                    <a:pt x="1051" y="272"/>
                  </a:lnTo>
                  <a:lnTo>
                    <a:pt x="1057" y="264"/>
                  </a:lnTo>
                  <a:lnTo>
                    <a:pt x="1063" y="252"/>
                  </a:lnTo>
                  <a:lnTo>
                    <a:pt x="1065" y="242"/>
                  </a:lnTo>
                  <a:lnTo>
                    <a:pt x="1067" y="230"/>
                  </a:lnTo>
                  <a:lnTo>
                    <a:pt x="1067" y="80"/>
                  </a:lnTo>
                  <a:lnTo>
                    <a:pt x="1067" y="80"/>
                  </a:lnTo>
                  <a:lnTo>
                    <a:pt x="1049" y="90"/>
                  </a:lnTo>
                  <a:lnTo>
                    <a:pt x="1027" y="100"/>
                  </a:lnTo>
                  <a:lnTo>
                    <a:pt x="1001" y="110"/>
                  </a:lnTo>
                  <a:lnTo>
                    <a:pt x="970" y="122"/>
                  </a:lnTo>
                  <a:lnTo>
                    <a:pt x="936" y="132"/>
                  </a:lnTo>
                  <a:lnTo>
                    <a:pt x="898" y="138"/>
                  </a:lnTo>
                  <a:lnTo>
                    <a:pt x="878" y="140"/>
                  </a:lnTo>
                  <a:lnTo>
                    <a:pt x="861" y="142"/>
                  </a:lnTo>
                  <a:lnTo>
                    <a:pt x="861" y="142"/>
                  </a:lnTo>
                  <a:lnTo>
                    <a:pt x="839" y="140"/>
                  </a:lnTo>
                  <a:lnTo>
                    <a:pt x="839" y="140"/>
                  </a:lnTo>
                  <a:lnTo>
                    <a:pt x="744" y="132"/>
                  </a:lnTo>
                  <a:lnTo>
                    <a:pt x="660" y="122"/>
                  </a:lnTo>
                  <a:lnTo>
                    <a:pt x="585" y="112"/>
                  </a:lnTo>
                  <a:lnTo>
                    <a:pt x="518" y="100"/>
                  </a:lnTo>
                  <a:lnTo>
                    <a:pt x="456" y="86"/>
                  </a:lnTo>
                  <a:lnTo>
                    <a:pt x="399" y="72"/>
                  </a:lnTo>
                  <a:lnTo>
                    <a:pt x="343" y="58"/>
                  </a:lnTo>
                  <a:lnTo>
                    <a:pt x="290" y="40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46" y="40"/>
                  </a:lnTo>
                  <a:lnTo>
                    <a:pt x="34" y="38"/>
                  </a:lnTo>
                  <a:lnTo>
                    <a:pt x="26" y="34"/>
                  </a:lnTo>
                  <a:lnTo>
                    <a:pt x="16" y="30"/>
                  </a:lnTo>
                  <a:lnTo>
                    <a:pt x="10" y="24"/>
                  </a:lnTo>
                  <a:lnTo>
                    <a:pt x="4" y="16"/>
                  </a:lnTo>
                  <a:lnTo>
                    <a:pt x="2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79" name="Freeform 376">
              <a:extLst>
                <a:ext uri="{FF2B5EF4-FFF2-40B4-BE49-F238E27FC236}">
                  <a16:creationId xmlns:a16="http://schemas.microsoft.com/office/drawing/2014/main" id="{B873A1D9-346C-4505-9205-437900753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5" y="6673850"/>
              <a:ext cx="460375" cy="98425"/>
            </a:xfrm>
            <a:custGeom>
              <a:avLst/>
              <a:gdLst>
                <a:gd name="T0" fmla="*/ 40 w 290"/>
                <a:gd name="T1" fmla="*/ 0 h 62"/>
                <a:gd name="T2" fmla="*/ 40 w 290"/>
                <a:gd name="T3" fmla="*/ 0 h 62"/>
                <a:gd name="T4" fmla="*/ 24 w 290"/>
                <a:gd name="T5" fmla="*/ 8 h 62"/>
                <a:gd name="T6" fmla="*/ 12 w 290"/>
                <a:gd name="T7" fmla="*/ 14 h 62"/>
                <a:gd name="T8" fmla="*/ 0 w 290"/>
                <a:gd name="T9" fmla="*/ 22 h 62"/>
                <a:gd name="T10" fmla="*/ 0 w 290"/>
                <a:gd name="T11" fmla="*/ 22 h 62"/>
                <a:gd name="T12" fmla="*/ 0 w 290"/>
                <a:gd name="T13" fmla="*/ 22 h 62"/>
                <a:gd name="T14" fmla="*/ 2 w 290"/>
                <a:gd name="T15" fmla="*/ 30 h 62"/>
                <a:gd name="T16" fmla="*/ 4 w 290"/>
                <a:gd name="T17" fmla="*/ 38 h 62"/>
                <a:gd name="T18" fmla="*/ 10 w 290"/>
                <a:gd name="T19" fmla="*/ 46 h 62"/>
                <a:gd name="T20" fmla="*/ 16 w 290"/>
                <a:gd name="T21" fmla="*/ 52 h 62"/>
                <a:gd name="T22" fmla="*/ 26 w 290"/>
                <a:gd name="T23" fmla="*/ 56 h 62"/>
                <a:gd name="T24" fmla="*/ 34 w 290"/>
                <a:gd name="T25" fmla="*/ 60 h 62"/>
                <a:gd name="T26" fmla="*/ 46 w 290"/>
                <a:gd name="T27" fmla="*/ 62 h 62"/>
                <a:gd name="T28" fmla="*/ 58 w 290"/>
                <a:gd name="T29" fmla="*/ 62 h 62"/>
                <a:gd name="T30" fmla="*/ 290 w 290"/>
                <a:gd name="T31" fmla="*/ 62 h 62"/>
                <a:gd name="T32" fmla="*/ 290 w 290"/>
                <a:gd name="T33" fmla="*/ 62 h 62"/>
                <a:gd name="T34" fmla="*/ 207 w 290"/>
                <a:gd name="T35" fmla="*/ 34 h 62"/>
                <a:gd name="T36" fmla="*/ 115 w 290"/>
                <a:gd name="T37" fmla="*/ 2 h 62"/>
                <a:gd name="T38" fmla="*/ 58 w 290"/>
                <a:gd name="T39" fmla="*/ 2 h 62"/>
                <a:gd name="T40" fmla="*/ 58 w 290"/>
                <a:gd name="T41" fmla="*/ 2 h 62"/>
                <a:gd name="T42" fmla="*/ 40 w 290"/>
                <a:gd name="T4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0" h="62">
                  <a:moveTo>
                    <a:pt x="40" y="0"/>
                  </a:moveTo>
                  <a:lnTo>
                    <a:pt x="40" y="0"/>
                  </a:lnTo>
                  <a:lnTo>
                    <a:pt x="24" y="8"/>
                  </a:lnTo>
                  <a:lnTo>
                    <a:pt x="1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4" y="38"/>
                  </a:lnTo>
                  <a:lnTo>
                    <a:pt x="10" y="46"/>
                  </a:lnTo>
                  <a:lnTo>
                    <a:pt x="16" y="52"/>
                  </a:lnTo>
                  <a:lnTo>
                    <a:pt x="26" y="56"/>
                  </a:lnTo>
                  <a:lnTo>
                    <a:pt x="34" y="60"/>
                  </a:lnTo>
                  <a:lnTo>
                    <a:pt x="46" y="62"/>
                  </a:lnTo>
                  <a:lnTo>
                    <a:pt x="58" y="62"/>
                  </a:lnTo>
                  <a:lnTo>
                    <a:pt x="290" y="62"/>
                  </a:lnTo>
                  <a:lnTo>
                    <a:pt x="290" y="62"/>
                  </a:lnTo>
                  <a:lnTo>
                    <a:pt x="207" y="34"/>
                  </a:lnTo>
                  <a:lnTo>
                    <a:pt x="115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6D38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80" name="Freeform 377">
              <a:extLst>
                <a:ext uri="{FF2B5EF4-FFF2-40B4-BE49-F238E27FC236}">
                  <a16:creationId xmlns:a16="http://schemas.microsoft.com/office/drawing/2014/main" id="{6624B3AC-CF5A-4601-913E-81D605284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5" y="6673850"/>
              <a:ext cx="460375" cy="98425"/>
            </a:xfrm>
            <a:custGeom>
              <a:avLst/>
              <a:gdLst>
                <a:gd name="T0" fmla="*/ 40 w 290"/>
                <a:gd name="T1" fmla="*/ 0 h 62"/>
                <a:gd name="T2" fmla="*/ 40 w 290"/>
                <a:gd name="T3" fmla="*/ 0 h 62"/>
                <a:gd name="T4" fmla="*/ 24 w 290"/>
                <a:gd name="T5" fmla="*/ 8 h 62"/>
                <a:gd name="T6" fmla="*/ 12 w 290"/>
                <a:gd name="T7" fmla="*/ 14 h 62"/>
                <a:gd name="T8" fmla="*/ 0 w 290"/>
                <a:gd name="T9" fmla="*/ 22 h 62"/>
                <a:gd name="T10" fmla="*/ 0 w 290"/>
                <a:gd name="T11" fmla="*/ 22 h 62"/>
                <a:gd name="T12" fmla="*/ 0 w 290"/>
                <a:gd name="T13" fmla="*/ 22 h 62"/>
                <a:gd name="T14" fmla="*/ 2 w 290"/>
                <a:gd name="T15" fmla="*/ 30 h 62"/>
                <a:gd name="T16" fmla="*/ 4 w 290"/>
                <a:gd name="T17" fmla="*/ 38 h 62"/>
                <a:gd name="T18" fmla="*/ 10 w 290"/>
                <a:gd name="T19" fmla="*/ 46 h 62"/>
                <a:gd name="T20" fmla="*/ 16 w 290"/>
                <a:gd name="T21" fmla="*/ 52 h 62"/>
                <a:gd name="T22" fmla="*/ 26 w 290"/>
                <a:gd name="T23" fmla="*/ 56 h 62"/>
                <a:gd name="T24" fmla="*/ 34 w 290"/>
                <a:gd name="T25" fmla="*/ 60 h 62"/>
                <a:gd name="T26" fmla="*/ 46 w 290"/>
                <a:gd name="T27" fmla="*/ 62 h 62"/>
                <a:gd name="T28" fmla="*/ 58 w 290"/>
                <a:gd name="T29" fmla="*/ 62 h 62"/>
                <a:gd name="T30" fmla="*/ 290 w 290"/>
                <a:gd name="T31" fmla="*/ 62 h 62"/>
                <a:gd name="T32" fmla="*/ 290 w 290"/>
                <a:gd name="T33" fmla="*/ 62 h 62"/>
                <a:gd name="T34" fmla="*/ 207 w 290"/>
                <a:gd name="T35" fmla="*/ 34 h 62"/>
                <a:gd name="T36" fmla="*/ 115 w 290"/>
                <a:gd name="T37" fmla="*/ 2 h 62"/>
                <a:gd name="T38" fmla="*/ 58 w 290"/>
                <a:gd name="T39" fmla="*/ 2 h 62"/>
                <a:gd name="T40" fmla="*/ 58 w 290"/>
                <a:gd name="T41" fmla="*/ 2 h 62"/>
                <a:gd name="T42" fmla="*/ 40 w 290"/>
                <a:gd name="T4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0" h="62">
                  <a:moveTo>
                    <a:pt x="40" y="0"/>
                  </a:moveTo>
                  <a:lnTo>
                    <a:pt x="40" y="0"/>
                  </a:lnTo>
                  <a:lnTo>
                    <a:pt x="24" y="8"/>
                  </a:lnTo>
                  <a:lnTo>
                    <a:pt x="1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4" y="38"/>
                  </a:lnTo>
                  <a:lnTo>
                    <a:pt x="10" y="46"/>
                  </a:lnTo>
                  <a:lnTo>
                    <a:pt x="16" y="52"/>
                  </a:lnTo>
                  <a:lnTo>
                    <a:pt x="26" y="56"/>
                  </a:lnTo>
                  <a:lnTo>
                    <a:pt x="34" y="60"/>
                  </a:lnTo>
                  <a:lnTo>
                    <a:pt x="46" y="62"/>
                  </a:lnTo>
                  <a:lnTo>
                    <a:pt x="58" y="62"/>
                  </a:lnTo>
                  <a:lnTo>
                    <a:pt x="290" y="62"/>
                  </a:lnTo>
                  <a:lnTo>
                    <a:pt x="290" y="62"/>
                  </a:lnTo>
                  <a:lnTo>
                    <a:pt x="207" y="34"/>
                  </a:lnTo>
                  <a:lnTo>
                    <a:pt x="115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81" name="Freeform 378">
              <a:extLst>
                <a:ext uri="{FF2B5EF4-FFF2-40B4-BE49-F238E27FC236}">
                  <a16:creationId xmlns:a16="http://schemas.microsoft.com/office/drawing/2014/main" id="{2BBC08CE-AC78-413F-A39B-563B553D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175" y="6661150"/>
              <a:ext cx="119063" cy="15875"/>
            </a:xfrm>
            <a:custGeom>
              <a:avLst/>
              <a:gdLst>
                <a:gd name="T0" fmla="*/ 36 w 75"/>
                <a:gd name="T1" fmla="*/ 0 h 10"/>
                <a:gd name="T2" fmla="*/ 36 w 75"/>
                <a:gd name="T3" fmla="*/ 0 h 10"/>
                <a:gd name="T4" fmla="*/ 28 w 75"/>
                <a:gd name="T5" fmla="*/ 0 h 10"/>
                <a:gd name="T6" fmla="*/ 18 w 75"/>
                <a:gd name="T7" fmla="*/ 2 h 10"/>
                <a:gd name="T8" fmla="*/ 0 w 75"/>
                <a:gd name="T9" fmla="*/ 8 h 10"/>
                <a:gd name="T10" fmla="*/ 0 w 75"/>
                <a:gd name="T11" fmla="*/ 8 h 10"/>
                <a:gd name="T12" fmla="*/ 18 w 75"/>
                <a:gd name="T13" fmla="*/ 10 h 10"/>
                <a:gd name="T14" fmla="*/ 75 w 75"/>
                <a:gd name="T15" fmla="*/ 10 h 10"/>
                <a:gd name="T16" fmla="*/ 75 w 75"/>
                <a:gd name="T17" fmla="*/ 10 h 10"/>
                <a:gd name="T18" fmla="*/ 56 w 75"/>
                <a:gd name="T19" fmla="*/ 2 h 10"/>
                <a:gd name="T20" fmla="*/ 56 w 75"/>
                <a:gd name="T21" fmla="*/ 2 h 10"/>
                <a:gd name="T22" fmla="*/ 46 w 75"/>
                <a:gd name="T23" fmla="*/ 0 h 10"/>
                <a:gd name="T24" fmla="*/ 36 w 75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0">
                  <a:moveTo>
                    <a:pt x="36" y="0"/>
                  </a:moveTo>
                  <a:lnTo>
                    <a:pt x="36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18" y="10"/>
                  </a:lnTo>
                  <a:lnTo>
                    <a:pt x="75" y="10"/>
                  </a:lnTo>
                  <a:lnTo>
                    <a:pt x="75" y="1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8E5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82" name="Freeform 379">
              <a:extLst>
                <a:ext uri="{FF2B5EF4-FFF2-40B4-BE49-F238E27FC236}">
                  <a16:creationId xmlns:a16="http://schemas.microsoft.com/office/drawing/2014/main" id="{CBFB98FD-596E-4D08-9C1D-28417C665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175" y="6661150"/>
              <a:ext cx="119063" cy="15875"/>
            </a:xfrm>
            <a:custGeom>
              <a:avLst/>
              <a:gdLst>
                <a:gd name="T0" fmla="*/ 36 w 75"/>
                <a:gd name="T1" fmla="*/ 0 h 10"/>
                <a:gd name="T2" fmla="*/ 36 w 75"/>
                <a:gd name="T3" fmla="*/ 0 h 10"/>
                <a:gd name="T4" fmla="*/ 28 w 75"/>
                <a:gd name="T5" fmla="*/ 0 h 10"/>
                <a:gd name="T6" fmla="*/ 18 w 75"/>
                <a:gd name="T7" fmla="*/ 2 h 10"/>
                <a:gd name="T8" fmla="*/ 0 w 75"/>
                <a:gd name="T9" fmla="*/ 8 h 10"/>
                <a:gd name="T10" fmla="*/ 0 w 75"/>
                <a:gd name="T11" fmla="*/ 8 h 10"/>
                <a:gd name="T12" fmla="*/ 18 w 75"/>
                <a:gd name="T13" fmla="*/ 10 h 10"/>
                <a:gd name="T14" fmla="*/ 75 w 75"/>
                <a:gd name="T15" fmla="*/ 10 h 10"/>
                <a:gd name="T16" fmla="*/ 75 w 75"/>
                <a:gd name="T17" fmla="*/ 10 h 10"/>
                <a:gd name="T18" fmla="*/ 56 w 75"/>
                <a:gd name="T19" fmla="*/ 2 h 10"/>
                <a:gd name="T20" fmla="*/ 56 w 75"/>
                <a:gd name="T21" fmla="*/ 2 h 10"/>
                <a:gd name="T22" fmla="*/ 46 w 75"/>
                <a:gd name="T23" fmla="*/ 0 h 10"/>
                <a:gd name="T24" fmla="*/ 36 w 75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0">
                  <a:moveTo>
                    <a:pt x="36" y="0"/>
                  </a:moveTo>
                  <a:lnTo>
                    <a:pt x="36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18" y="10"/>
                  </a:lnTo>
                  <a:lnTo>
                    <a:pt x="75" y="10"/>
                  </a:lnTo>
                  <a:lnTo>
                    <a:pt x="75" y="1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6" y="0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83" name="Freeform 380">
              <a:extLst>
                <a:ext uri="{FF2B5EF4-FFF2-40B4-BE49-F238E27FC236}">
                  <a16:creationId xmlns:a16="http://schemas.microsoft.com/office/drawing/2014/main" id="{1506083B-2EF0-40F4-8C0F-E7E9C262B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650" y="6880225"/>
              <a:ext cx="2906713" cy="1009650"/>
            </a:xfrm>
            <a:custGeom>
              <a:avLst/>
              <a:gdLst>
                <a:gd name="T0" fmla="*/ 2 w 1831"/>
                <a:gd name="T1" fmla="*/ 376 h 636"/>
                <a:gd name="T2" fmla="*/ 20 w 1831"/>
                <a:gd name="T3" fmla="*/ 442 h 636"/>
                <a:gd name="T4" fmla="*/ 59 w 1831"/>
                <a:gd name="T5" fmla="*/ 512 h 636"/>
                <a:gd name="T6" fmla="*/ 127 w 1831"/>
                <a:gd name="T7" fmla="*/ 580 h 636"/>
                <a:gd name="T8" fmla="*/ 194 w 1831"/>
                <a:gd name="T9" fmla="*/ 614 h 636"/>
                <a:gd name="T10" fmla="*/ 256 w 1831"/>
                <a:gd name="T11" fmla="*/ 632 h 636"/>
                <a:gd name="T12" fmla="*/ 315 w 1831"/>
                <a:gd name="T13" fmla="*/ 596 h 636"/>
                <a:gd name="T14" fmla="*/ 494 w 1831"/>
                <a:gd name="T15" fmla="*/ 418 h 636"/>
                <a:gd name="T16" fmla="*/ 557 w 1831"/>
                <a:gd name="T17" fmla="*/ 368 h 636"/>
                <a:gd name="T18" fmla="*/ 612 w 1831"/>
                <a:gd name="T19" fmla="*/ 352 h 636"/>
                <a:gd name="T20" fmla="*/ 704 w 1831"/>
                <a:gd name="T21" fmla="*/ 346 h 636"/>
                <a:gd name="T22" fmla="*/ 852 w 1831"/>
                <a:gd name="T23" fmla="*/ 364 h 636"/>
                <a:gd name="T24" fmla="*/ 975 w 1831"/>
                <a:gd name="T25" fmla="*/ 388 h 636"/>
                <a:gd name="T26" fmla="*/ 1181 w 1831"/>
                <a:gd name="T27" fmla="*/ 400 h 636"/>
                <a:gd name="T28" fmla="*/ 1399 w 1831"/>
                <a:gd name="T29" fmla="*/ 420 h 636"/>
                <a:gd name="T30" fmla="*/ 1419 w 1831"/>
                <a:gd name="T31" fmla="*/ 420 h 636"/>
                <a:gd name="T32" fmla="*/ 1439 w 1831"/>
                <a:gd name="T33" fmla="*/ 410 h 636"/>
                <a:gd name="T34" fmla="*/ 1582 w 1831"/>
                <a:gd name="T35" fmla="*/ 304 h 636"/>
                <a:gd name="T36" fmla="*/ 1663 w 1831"/>
                <a:gd name="T37" fmla="*/ 250 h 636"/>
                <a:gd name="T38" fmla="*/ 1726 w 1831"/>
                <a:gd name="T39" fmla="*/ 186 h 636"/>
                <a:gd name="T40" fmla="*/ 1821 w 1831"/>
                <a:gd name="T41" fmla="*/ 74 h 636"/>
                <a:gd name="T42" fmla="*/ 1831 w 1831"/>
                <a:gd name="T43" fmla="*/ 40 h 636"/>
                <a:gd name="T44" fmla="*/ 1815 w 1831"/>
                <a:gd name="T45" fmla="*/ 12 h 636"/>
                <a:gd name="T46" fmla="*/ 1794 w 1831"/>
                <a:gd name="T47" fmla="*/ 4 h 636"/>
                <a:gd name="T48" fmla="*/ 1718 w 1831"/>
                <a:gd name="T49" fmla="*/ 10 h 636"/>
                <a:gd name="T50" fmla="*/ 1671 w 1831"/>
                <a:gd name="T51" fmla="*/ 30 h 636"/>
                <a:gd name="T52" fmla="*/ 1617 w 1831"/>
                <a:gd name="T53" fmla="*/ 72 h 636"/>
                <a:gd name="T54" fmla="*/ 1518 w 1831"/>
                <a:gd name="T55" fmla="*/ 164 h 636"/>
                <a:gd name="T56" fmla="*/ 1455 w 1831"/>
                <a:gd name="T57" fmla="*/ 214 h 636"/>
                <a:gd name="T58" fmla="*/ 1381 w 1831"/>
                <a:gd name="T59" fmla="*/ 240 h 636"/>
                <a:gd name="T60" fmla="*/ 1328 w 1831"/>
                <a:gd name="T61" fmla="*/ 240 h 636"/>
                <a:gd name="T62" fmla="*/ 1223 w 1831"/>
                <a:gd name="T63" fmla="*/ 208 h 636"/>
                <a:gd name="T64" fmla="*/ 1011 w 1831"/>
                <a:gd name="T65" fmla="*/ 130 h 636"/>
                <a:gd name="T66" fmla="*/ 890 w 1831"/>
                <a:gd name="T67" fmla="*/ 102 h 636"/>
                <a:gd name="T68" fmla="*/ 821 w 1831"/>
                <a:gd name="T69" fmla="*/ 102 h 636"/>
                <a:gd name="T70" fmla="*/ 777 w 1831"/>
                <a:gd name="T71" fmla="*/ 118 h 636"/>
                <a:gd name="T72" fmla="*/ 757 w 1831"/>
                <a:gd name="T73" fmla="*/ 120 h 636"/>
                <a:gd name="T74" fmla="*/ 692 w 1831"/>
                <a:gd name="T75" fmla="*/ 58 h 636"/>
                <a:gd name="T76" fmla="*/ 630 w 1831"/>
                <a:gd name="T77" fmla="*/ 18 h 636"/>
                <a:gd name="T78" fmla="*/ 559 w 1831"/>
                <a:gd name="T79" fmla="*/ 0 h 636"/>
                <a:gd name="T80" fmla="*/ 509 w 1831"/>
                <a:gd name="T81" fmla="*/ 8 h 636"/>
                <a:gd name="T82" fmla="*/ 484 w 1831"/>
                <a:gd name="T83" fmla="*/ 20 h 636"/>
                <a:gd name="T84" fmla="*/ 268 w 1831"/>
                <a:gd name="T85" fmla="*/ 180 h 636"/>
                <a:gd name="T86" fmla="*/ 73 w 1831"/>
                <a:gd name="T87" fmla="*/ 322 h 636"/>
                <a:gd name="T88" fmla="*/ 0 w 1831"/>
                <a:gd name="T89" fmla="*/ 364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31" h="636">
                  <a:moveTo>
                    <a:pt x="0" y="364"/>
                  </a:moveTo>
                  <a:lnTo>
                    <a:pt x="0" y="364"/>
                  </a:lnTo>
                  <a:lnTo>
                    <a:pt x="2" y="376"/>
                  </a:lnTo>
                  <a:lnTo>
                    <a:pt x="8" y="402"/>
                  </a:lnTo>
                  <a:lnTo>
                    <a:pt x="12" y="422"/>
                  </a:lnTo>
                  <a:lnTo>
                    <a:pt x="20" y="442"/>
                  </a:lnTo>
                  <a:lnTo>
                    <a:pt x="30" y="464"/>
                  </a:lnTo>
                  <a:lnTo>
                    <a:pt x="44" y="488"/>
                  </a:lnTo>
                  <a:lnTo>
                    <a:pt x="59" y="512"/>
                  </a:lnTo>
                  <a:lnTo>
                    <a:pt x="77" y="536"/>
                  </a:lnTo>
                  <a:lnTo>
                    <a:pt x="101" y="558"/>
                  </a:lnTo>
                  <a:lnTo>
                    <a:pt x="127" y="580"/>
                  </a:lnTo>
                  <a:lnTo>
                    <a:pt x="159" y="598"/>
                  </a:lnTo>
                  <a:lnTo>
                    <a:pt x="174" y="608"/>
                  </a:lnTo>
                  <a:lnTo>
                    <a:pt x="194" y="614"/>
                  </a:lnTo>
                  <a:lnTo>
                    <a:pt x="214" y="622"/>
                  </a:lnTo>
                  <a:lnTo>
                    <a:pt x="234" y="628"/>
                  </a:lnTo>
                  <a:lnTo>
                    <a:pt x="256" y="632"/>
                  </a:lnTo>
                  <a:lnTo>
                    <a:pt x="279" y="636"/>
                  </a:lnTo>
                  <a:lnTo>
                    <a:pt x="279" y="636"/>
                  </a:lnTo>
                  <a:lnTo>
                    <a:pt x="315" y="596"/>
                  </a:lnTo>
                  <a:lnTo>
                    <a:pt x="400" y="510"/>
                  </a:lnTo>
                  <a:lnTo>
                    <a:pt x="448" y="462"/>
                  </a:lnTo>
                  <a:lnTo>
                    <a:pt x="494" y="418"/>
                  </a:lnTo>
                  <a:lnTo>
                    <a:pt x="531" y="384"/>
                  </a:lnTo>
                  <a:lnTo>
                    <a:pt x="547" y="374"/>
                  </a:lnTo>
                  <a:lnTo>
                    <a:pt x="557" y="368"/>
                  </a:lnTo>
                  <a:lnTo>
                    <a:pt x="557" y="368"/>
                  </a:lnTo>
                  <a:lnTo>
                    <a:pt x="585" y="358"/>
                  </a:lnTo>
                  <a:lnTo>
                    <a:pt x="612" y="352"/>
                  </a:lnTo>
                  <a:lnTo>
                    <a:pt x="642" y="348"/>
                  </a:lnTo>
                  <a:lnTo>
                    <a:pt x="674" y="346"/>
                  </a:lnTo>
                  <a:lnTo>
                    <a:pt x="704" y="346"/>
                  </a:lnTo>
                  <a:lnTo>
                    <a:pt x="735" y="348"/>
                  </a:lnTo>
                  <a:lnTo>
                    <a:pt x="797" y="354"/>
                  </a:lnTo>
                  <a:lnTo>
                    <a:pt x="852" y="364"/>
                  </a:lnTo>
                  <a:lnTo>
                    <a:pt x="904" y="376"/>
                  </a:lnTo>
                  <a:lnTo>
                    <a:pt x="945" y="384"/>
                  </a:lnTo>
                  <a:lnTo>
                    <a:pt x="975" y="388"/>
                  </a:lnTo>
                  <a:lnTo>
                    <a:pt x="975" y="388"/>
                  </a:lnTo>
                  <a:lnTo>
                    <a:pt x="1066" y="394"/>
                  </a:lnTo>
                  <a:lnTo>
                    <a:pt x="1181" y="400"/>
                  </a:lnTo>
                  <a:lnTo>
                    <a:pt x="1300" y="408"/>
                  </a:lnTo>
                  <a:lnTo>
                    <a:pt x="1354" y="414"/>
                  </a:lnTo>
                  <a:lnTo>
                    <a:pt x="1399" y="420"/>
                  </a:lnTo>
                  <a:lnTo>
                    <a:pt x="1399" y="420"/>
                  </a:lnTo>
                  <a:lnTo>
                    <a:pt x="1409" y="420"/>
                  </a:lnTo>
                  <a:lnTo>
                    <a:pt x="1419" y="420"/>
                  </a:lnTo>
                  <a:lnTo>
                    <a:pt x="1429" y="416"/>
                  </a:lnTo>
                  <a:lnTo>
                    <a:pt x="1439" y="410"/>
                  </a:lnTo>
                  <a:lnTo>
                    <a:pt x="1439" y="410"/>
                  </a:lnTo>
                  <a:lnTo>
                    <a:pt x="1473" y="382"/>
                  </a:lnTo>
                  <a:lnTo>
                    <a:pt x="1522" y="346"/>
                  </a:lnTo>
                  <a:lnTo>
                    <a:pt x="1582" y="304"/>
                  </a:lnTo>
                  <a:lnTo>
                    <a:pt x="1643" y="264"/>
                  </a:lnTo>
                  <a:lnTo>
                    <a:pt x="1643" y="264"/>
                  </a:lnTo>
                  <a:lnTo>
                    <a:pt x="1663" y="250"/>
                  </a:lnTo>
                  <a:lnTo>
                    <a:pt x="1685" y="232"/>
                  </a:lnTo>
                  <a:lnTo>
                    <a:pt x="1706" y="210"/>
                  </a:lnTo>
                  <a:lnTo>
                    <a:pt x="1726" y="186"/>
                  </a:lnTo>
                  <a:lnTo>
                    <a:pt x="1772" y="132"/>
                  </a:lnTo>
                  <a:lnTo>
                    <a:pt x="1821" y="74"/>
                  </a:lnTo>
                  <a:lnTo>
                    <a:pt x="1821" y="74"/>
                  </a:lnTo>
                  <a:lnTo>
                    <a:pt x="1827" y="64"/>
                  </a:lnTo>
                  <a:lnTo>
                    <a:pt x="1831" y="52"/>
                  </a:lnTo>
                  <a:lnTo>
                    <a:pt x="1831" y="40"/>
                  </a:lnTo>
                  <a:lnTo>
                    <a:pt x="1829" y="30"/>
                  </a:lnTo>
                  <a:lnTo>
                    <a:pt x="1823" y="20"/>
                  </a:lnTo>
                  <a:lnTo>
                    <a:pt x="1815" y="12"/>
                  </a:lnTo>
                  <a:lnTo>
                    <a:pt x="1806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70" y="4"/>
                  </a:lnTo>
                  <a:lnTo>
                    <a:pt x="1744" y="6"/>
                  </a:lnTo>
                  <a:lnTo>
                    <a:pt x="1718" y="10"/>
                  </a:lnTo>
                  <a:lnTo>
                    <a:pt x="1691" y="20"/>
                  </a:lnTo>
                  <a:lnTo>
                    <a:pt x="1691" y="20"/>
                  </a:lnTo>
                  <a:lnTo>
                    <a:pt x="1671" y="30"/>
                  </a:lnTo>
                  <a:lnTo>
                    <a:pt x="1653" y="42"/>
                  </a:lnTo>
                  <a:lnTo>
                    <a:pt x="1635" y="56"/>
                  </a:lnTo>
                  <a:lnTo>
                    <a:pt x="1617" y="72"/>
                  </a:lnTo>
                  <a:lnTo>
                    <a:pt x="1580" y="108"/>
                  </a:lnTo>
                  <a:lnTo>
                    <a:pt x="1540" y="146"/>
                  </a:lnTo>
                  <a:lnTo>
                    <a:pt x="1518" y="164"/>
                  </a:lnTo>
                  <a:lnTo>
                    <a:pt x="1498" y="182"/>
                  </a:lnTo>
                  <a:lnTo>
                    <a:pt x="1477" y="198"/>
                  </a:lnTo>
                  <a:lnTo>
                    <a:pt x="1455" y="214"/>
                  </a:lnTo>
                  <a:lnTo>
                    <a:pt x="1431" y="226"/>
                  </a:lnTo>
                  <a:lnTo>
                    <a:pt x="1407" y="234"/>
                  </a:lnTo>
                  <a:lnTo>
                    <a:pt x="1381" y="240"/>
                  </a:lnTo>
                  <a:lnTo>
                    <a:pt x="1356" y="242"/>
                  </a:lnTo>
                  <a:lnTo>
                    <a:pt x="1356" y="242"/>
                  </a:lnTo>
                  <a:lnTo>
                    <a:pt x="1328" y="240"/>
                  </a:lnTo>
                  <a:lnTo>
                    <a:pt x="1296" y="232"/>
                  </a:lnTo>
                  <a:lnTo>
                    <a:pt x="1260" y="222"/>
                  </a:lnTo>
                  <a:lnTo>
                    <a:pt x="1223" y="208"/>
                  </a:lnTo>
                  <a:lnTo>
                    <a:pt x="1140" y="178"/>
                  </a:lnTo>
                  <a:lnTo>
                    <a:pt x="1054" y="146"/>
                  </a:lnTo>
                  <a:lnTo>
                    <a:pt x="1011" y="130"/>
                  </a:lnTo>
                  <a:lnTo>
                    <a:pt x="969" y="118"/>
                  </a:lnTo>
                  <a:lnTo>
                    <a:pt x="930" y="108"/>
                  </a:lnTo>
                  <a:lnTo>
                    <a:pt x="890" y="102"/>
                  </a:lnTo>
                  <a:lnTo>
                    <a:pt x="854" y="100"/>
                  </a:lnTo>
                  <a:lnTo>
                    <a:pt x="836" y="100"/>
                  </a:lnTo>
                  <a:lnTo>
                    <a:pt x="821" y="102"/>
                  </a:lnTo>
                  <a:lnTo>
                    <a:pt x="805" y="106"/>
                  </a:lnTo>
                  <a:lnTo>
                    <a:pt x="791" y="112"/>
                  </a:lnTo>
                  <a:lnTo>
                    <a:pt x="777" y="118"/>
                  </a:lnTo>
                  <a:lnTo>
                    <a:pt x="765" y="128"/>
                  </a:lnTo>
                  <a:lnTo>
                    <a:pt x="765" y="128"/>
                  </a:lnTo>
                  <a:lnTo>
                    <a:pt x="757" y="120"/>
                  </a:lnTo>
                  <a:lnTo>
                    <a:pt x="739" y="100"/>
                  </a:lnTo>
                  <a:lnTo>
                    <a:pt x="710" y="72"/>
                  </a:lnTo>
                  <a:lnTo>
                    <a:pt x="692" y="58"/>
                  </a:lnTo>
                  <a:lnTo>
                    <a:pt x="674" y="44"/>
                  </a:lnTo>
                  <a:lnTo>
                    <a:pt x="652" y="30"/>
                  </a:lnTo>
                  <a:lnTo>
                    <a:pt x="630" y="18"/>
                  </a:lnTo>
                  <a:lnTo>
                    <a:pt x="606" y="10"/>
                  </a:lnTo>
                  <a:lnTo>
                    <a:pt x="583" y="2"/>
                  </a:lnTo>
                  <a:lnTo>
                    <a:pt x="559" y="0"/>
                  </a:lnTo>
                  <a:lnTo>
                    <a:pt x="533" y="2"/>
                  </a:lnTo>
                  <a:lnTo>
                    <a:pt x="521" y="4"/>
                  </a:lnTo>
                  <a:lnTo>
                    <a:pt x="509" y="8"/>
                  </a:lnTo>
                  <a:lnTo>
                    <a:pt x="496" y="12"/>
                  </a:lnTo>
                  <a:lnTo>
                    <a:pt x="484" y="20"/>
                  </a:lnTo>
                  <a:lnTo>
                    <a:pt x="484" y="20"/>
                  </a:lnTo>
                  <a:lnTo>
                    <a:pt x="434" y="52"/>
                  </a:lnTo>
                  <a:lnTo>
                    <a:pt x="381" y="92"/>
                  </a:lnTo>
                  <a:lnTo>
                    <a:pt x="268" y="180"/>
                  </a:lnTo>
                  <a:lnTo>
                    <a:pt x="206" y="228"/>
                  </a:lnTo>
                  <a:lnTo>
                    <a:pt x="141" y="276"/>
                  </a:lnTo>
                  <a:lnTo>
                    <a:pt x="73" y="322"/>
                  </a:lnTo>
                  <a:lnTo>
                    <a:pt x="38" y="344"/>
                  </a:lnTo>
                  <a:lnTo>
                    <a:pt x="0" y="364"/>
                  </a:lnTo>
                  <a:lnTo>
                    <a:pt x="0" y="364"/>
                  </a:ln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84" name="Freeform 381">
              <a:extLst>
                <a:ext uri="{FF2B5EF4-FFF2-40B4-BE49-F238E27FC236}">
                  <a16:creationId xmlns:a16="http://schemas.microsoft.com/office/drawing/2014/main" id="{8303DDD8-3456-47F4-BDFA-64246A9F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775" y="6835775"/>
              <a:ext cx="1220788" cy="384175"/>
            </a:xfrm>
            <a:custGeom>
              <a:avLst/>
              <a:gdLst>
                <a:gd name="T0" fmla="*/ 505 w 769"/>
                <a:gd name="T1" fmla="*/ 148 h 242"/>
                <a:gd name="T2" fmla="*/ 331 w 769"/>
                <a:gd name="T3" fmla="*/ 40 h 242"/>
                <a:gd name="T4" fmla="*/ 331 w 769"/>
                <a:gd name="T5" fmla="*/ 40 h 242"/>
                <a:gd name="T6" fmla="*/ 275 w 769"/>
                <a:gd name="T7" fmla="*/ 24 h 242"/>
                <a:gd name="T8" fmla="*/ 228 w 769"/>
                <a:gd name="T9" fmla="*/ 10 h 242"/>
                <a:gd name="T10" fmla="*/ 188 w 769"/>
                <a:gd name="T11" fmla="*/ 4 h 242"/>
                <a:gd name="T12" fmla="*/ 152 w 769"/>
                <a:gd name="T13" fmla="*/ 0 h 242"/>
                <a:gd name="T14" fmla="*/ 125 w 769"/>
                <a:gd name="T15" fmla="*/ 0 h 242"/>
                <a:gd name="T16" fmla="*/ 101 w 769"/>
                <a:gd name="T17" fmla="*/ 4 h 242"/>
                <a:gd name="T18" fmla="*/ 81 w 769"/>
                <a:gd name="T19" fmla="*/ 10 h 242"/>
                <a:gd name="T20" fmla="*/ 65 w 769"/>
                <a:gd name="T21" fmla="*/ 18 h 242"/>
                <a:gd name="T22" fmla="*/ 51 w 769"/>
                <a:gd name="T23" fmla="*/ 28 h 242"/>
                <a:gd name="T24" fmla="*/ 41 w 769"/>
                <a:gd name="T25" fmla="*/ 40 h 242"/>
                <a:gd name="T26" fmla="*/ 33 w 769"/>
                <a:gd name="T27" fmla="*/ 50 h 242"/>
                <a:gd name="T28" fmla="*/ 27 w 769"/>
                <a:gd name="T29" fmla="*/ 62 h 242"/>
                <a:gd name="T30" fmla="*/ 14 w 769"/>
                <a:gd name="T31" fmla="*/ 84 h 242"/>
                <a:gd name="T32" fmla="*/ 8 w 769"/>
                <a:gd name="T33" fmla="*/ 92 h 242"/>
                <a:gd name="T34" fmla="*/ 0 w 769"/>
                <a:gd name="T35" fmla="*/ 98 h 242"/>
                <a:gd name="T36" fmla="*/ 212 w 769"/>
                <a:gd name="T37" fmla="*/ 220 h 242"/>
                <a:gd name="T38" fmla="*/ 212 w 769"/>
                <a:gd name="T39" fmla="*/ 220 h 242"/>
                <a:gd name="T40" fmla="*/ 220 w 769"/>
                <a:gd name="T41" fmla="*/ 216 h 242"/>
                <a:gd name="T42" fmla="*/ 242 w 769"/>
                <a:gd name="T43" fmla="*/ 210 h 242"/>
                <a:gd name="T44" fmla="*/ 281 w 769"/>
                <a:gd name="T45" fmla="*/ 202 h 242"/>
                <a:gd name="T46" fmla="*/ 309 w 769"/>
                <a:gd name="T47" fmla="*/ 198 h 242"/>
                <a:gd name="T48" fmla="*/ 339 w 769"/>
                <a:gd name="T49" fmla="*/ 196 h 242"/>
                <a:gd name="T50" fmla="*/ 376 w 769"/>
                <a:gd name="T51" fmla="*/ 194 h 242"/>
                <a:gd name="T52" fmla="*/ 416 w 769"/>
                <a:gd name="T53" fmla="*/ 194 h 242"/>
                <a:gd name="T54" fmla="*/ 462 w 769"/>
                <a:gd name="T55" fmla="*/ 196 h 242"/>
                <a:gd name="T56" fmla="*/ 513 w 769"/>
                <a:gd name="T57" fmla="*/ 200 h 242"/>
                <a:gd name="T58" fmla="*/ 569 w 769"/>
                <a:gd name="T59" fmla="*/ 206 h 242"/>
                <a:gd name="T60" fmla="*/ 630 w 769"/>
                <a:gd name="T61" fmla="*/ 214 h 242"/>
                <a:gd name="T62" fmla="*/ 697 w 769"/>
                <a:gd name="T63" fmla="*/ 228 h 242"/>
                <a:gd name="T64" fmla="*/ 769 w 769"/>
                <a:gd name="T65" fmla="*/ 242 h 242"/>
                <a:gd name="T66" fmla="*/ 769 w 769"/>
                <a:gd name="T67" fmla="*/ 242 h 242"/>
                <a:gd name="T68" fmla="*/ 642 w 769"/>
                <a:gd name="T69" fmla="*/ 196 h 242"/>
                <a:gd name="T70" fmla="*/ 551 w 769"/>
                <a:gd name="T71" fmla="*/ 162 h 242"/>
                <a:gd name="T72" fmla="*/ 505 w 769"/>
                <a:gd name="T73" fmla="*/ 148 h 242"/>
                <a:gd name="T74" fmla="*/ 505 w 769"/>
                <a:gd name="T75" fmla="*/ 14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9" h="242">
                  <a:moveTo>
                    <a:pt x="505" y="148"/>
                  </a:moveTo>
                  <a:lnTo>
                    <a:pt x="331" y="40"/>
                  </a:lnTo>
                  <a:lnTo>
                    <a:pt x="331" y="40"/>
                  </a:lnTo>
                  <a:lnTo>
                    <a:pt x="275" y="24"/>
                  </a:lnTo>
                  <a:lnTo>
                    <a:pt x="228" y="10"/>
                  </a:lnTo>
                  <a:lnTo>
                    <a:pt x="188" y="4"/>
                  </a:lnTo>
                  <a:lnTo>
                    <a:pt x="152" y="0"/>
                  </a:lnTo>
                  <a:lnTo>
                    <a:pt x="125" y="0"/>
                  </a:lnTo>
                  <a:lnTo>
                    <a:pt x="101" y="4"/>
                  </a:lnTo>
                  <a:lnTo>
                    <a:pt x="81" y="10"/>
                  </a:lnTo>
                  <a:lnTo>
                    <a:pt x="65" y="18"/>
                  </a:lnTo>
                  <a:lnTo>
                    <a:pt x="51" y="28"/>
                  </a:lnTo>
                  <a:lnTo>
                    <a:pt x="41" y="40"/>
                  </a:lnTo>
                  <a:lnTo>
                    <a:pt x="33" y="50"/>
                  </a:lnTo>
                  <a:lnTo>
                    <a:pt x="27" y="62"/>
                  </a:lnTo>
                  <a:lnTo>
                    <a:pt x="14" y="84"/>
                  </a:lnTo>
                  <a:lnTo>
                    <a:pt x="8" y="92"/>
                  </a:lnTo>
                  <a:lnTo>
                    <a:pt x="0" y="98"/>
                  </a:lnTo>
                  <a:lnTo>
                    <a:pt x="212" y="220"/>
                  </a:lnTo>
                  <a:lnTo>
                    <a:pt x="212" y="220"/>
                  </a:lnTo>
                  <a:lnTo>
                    <a:pt x="220" y="216"/>
                  </a:lnTo>
                  <a:lnTo>
                    <a:pt x="242" y="210"/>
                  </a:lnTo>
                  <a:lnTo>
                    <a:pt x="281" y="202"/>
                  </a:lnTo>
                  <a:lnTo>
                    <a:pt x="309" y="198"/>
                  </a:lnTo>
                  <a:lnTo>
                    <a:pt x="339" y="196"/>
                  </a:lnTo>
                  <a:lnTo>
                    <a:pt x="376" y="194"/>
                  </a:lnTo>
                  <a:lnTo>
                    <a:pt x="416" y="194"/>
                  </a:lnTo>
                  <a:lnTo>
                    <a:pt x="462" y="196"/>
                  </a:lnTo>
                  <a:lnTo>
                    <a:pt x="513" y="200"/>
                  </a:lnTo>
                  <a:lnTo>
                    <a:pt x="569" y="206"/>
                  </a:lnTo>
                  <a:lnTo>
                    <a:pt x="630" y="214"/>
                  </a:lnTo>
                  <a:lnTo>
                    <a:pt x="697" y="228"/>
                  </a:lnTo>
                  <a:lnTo>
                    <a:pt x="769" y="242"/>
                  </a:lnTo>
                  <a:lnTo>
                    <a:pt x="769" y="242"/>
                  </a:lnTo>
                  <a:lnTo>
                    <a:pt x="642" y="196"/>
                  </a:lnTo>
                  <a:lnTo>
                    <a:pt x="551" y="162"/>
                  </a:lnTo>
                  <a:lnTo>
                    <a:pt x="505" y="148"/>
                  </a:lnTo>
                  <a:lnTo>
                    <a:pt x="505" y="148"/>
                  </a:lnTo>
                  <a:close/>
                </a:path>
              </a:pathLst>
            </a:custGeom>
            <a:solidFill>
              <a:srgbClr val="EDA4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85" name="Freeform 382">
              <a:extLst>
                <a:ext uri="{FF2B5EF4-FFF2-40B4-BE49-F238E27FC236}">
                  <a16:creationId xmlns:a16="http://schemas.microsoft.com/office/drawing/2014/main" id="{EEF3190A-0FB1-4E23-8EAE-FDB211A8E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700" y="6756400"/>
              <a:ext cx="1517650" cy="428625"/>
            </a:xfrm>
            <a:custGeom>
              <a:avLst/>
              <a:gdLst>
                <a:gd name="T0" fmla="*/ 956 w 956"/>
                <a:gd name="T1" fmla="*/ 166 h 270"/>
                <a:gd name="T2" fmla="*/ 956 w 956"/>
                <a:gd name="T3" fmla="*/ 166 h 270"/>
                <a:gd name="T4" fmla="*/ 956 w 956"/>
                <a:gd name="T5" fmla="*/ 158 h 270"/>
                <a:gd name="T6" fmla="*/ 954 w 956"/>
                <a:gd name="T7" fmla="*/ 150 h 270"/>
                <a:gd name="T8" fmla="*/ 950 w 956"/>
                <a:gd name="T9" fmla="*/ 144 h 270"/>
                <a:gd name="T10" fmla="*/ 942 w 956"/>
                <a:gd name="T11" fmla="*/ 142 h 270"/>
                <a:gd name="T12" fmla="*/ 942 w 956"/>
                <a:gd name="T13" fmla="*/ 142 h 270"/>
                <a:gd name="T14" fmla="*/ 839 w 956"/>
                <a:gd name="T15" fmla="*/ 132 h 270"/>
                <a:gd name="T16" fmla="*/ 763 w 956"/>
                <a:gd name="T17" fmla="*/ 122 h 270"/>
                <a:gd name="T18" fmla="*/ 678 w 956"/>
                <a:gd name="T19" fmla="*/ 110 h 270"/>
                <a:gd name="T20" fmla="*/ 589 w 956"/>
                <a:gd name="T21" fmla="*/ 96 h 270"/>
                <a:gd name="T22" fmla="*/ 500 w 956"/>
                <a:gd name="T23" fmla="*/ 78 h 270"/>
                <a:gd name="T24" fmla="*/ 414 w 956"/>
                <a:gd name="T25" fmla="*/ 58 h 270"/>
                <a:gd name="T26" fmla="*/ 373 w 956"/>
                <a:gd name="T27" fmla="*/ 46 h 270"/>
                <a:gd name="T28" fmla="*/ 337 w 956"/>
                <a:gd name="T29" fmla="*/ 34 h 270"/>
                <a:gd name="T30" fmla="*/ 337 w 956"/>
                <a:gd name="T31" fmla="*/ 34 h 270"/>
                <a:gd name="T32" fmla="*/ 282 w 956"/>
                <a:gd name="T33" fmla="*/ 16 h 270"/>
                <a:gd name="T34" fmla="*/ 234 w 956"/>
                <a:gd name="T35" fmla="*/ 6 h 270"/>
                <a:gd name="T36" fmla="*/ 193 w 956"/>
                <a:gd name="T37" fmla="*/ 2 h 270"/>
                <a:gd name="T38" fmla="*/ 175 w 956"/>
                <a:gd name="T39" fmla="*/ 0 h 270"/>
                <a:gd name="T40" fmla="*/ 159 w 956"/>
                <a:gd name="T41" fmla="*/ 2 h 270"/>
                <a:gd name="T42" fmla="*/ 143 w 956"/>
                <a:gd name="T43" fmla="*/ 2 h 270"/>
                <a:gd name="T44" fmla="*/ 129 w 956"/>
                <a:gd name="T45" fmla="*/ 6 h 270"/>
                <a:gd name="T46" fmla="*/ 105 w 956"/>
                <a:gd name="T47" fmla="*/ 14 h 270"/>
                <a:gd name="T48" fmla="*/ 84 w 956"/>
                <a:gd name="T49" fmla="*/ 24 h 270"/>
                <a:gd name="T50" fmla="*/ 68 w 956"/>
                <a:gd name="T51" fmla="*/ 38 h 270"/>
                <a:gd name="T52" fmla="*/ 56 w 956"/>
                <a:gd name="T53" fmla="*/ 54 h 270"/>
                <a:gd name="T54" fmla="*/ 44 w 956"/>
                <a:gd name="T55" fmla="*/ 68 h 270"/>
                <a:gd name="T56" fmla="*/ 36 w 956"/>
                <a:gd name="T57" fmla="*/ 86 h 270"/>
                <a:gd name="T58" fmla="*/ 28 w 956"/>
                <a:gd name="T59" fmla="*/ 100 h 270"/>
                <a:gd name="T60" fmla="*/ 16 w 956"/>
                <a:gd name="T61" fmla="*/ 128 h 270"/>
                <a:gd name="T62" fmla="*/ 8 w 956"/>
                <a:gd name="T63" fmla="*/ 138 h 270"/>
                <a:gd name="T64" fmla="*/ 0 w 956"/>
                <a:gd name="T65" fmla="*/ 146 h 270"/>
                <a:gd name="T66" fmla="*/ 270 w 956"/>
                <a:gd name="T67" fmla="*/ 270 h 270"/>
                <a:gd name="T68" fmla="*/ 270 w 956"/>
                <a:gd name="T69" fmla="*/ 270 h 270"/>
                <a:gd name="T70" fmla="*/ 272 w 956"/>
                <a:gd name="T71" fmla="*/ 264 h 270"/>
                <a:gd name="T72" fmla="*/ 276 w 956"/>
                <a:gd name="T73" fmla="*/ 258 h 270"/>
                <a:gd name="T74" fmla="*/ 284 w 956"/>
                <a:gd name="T75" fmla="*/ 250 h 270"/>
                <a:gd name="T76" fmla="*/ 294 w 956"/>
                <a:gd name="T77" fmla="*/ 242 h 270"/>
                <a:gd name="T78" fmla="*/ 305 w 956"/>
                <a:gd name="T79" fmla="*/ 234 h 270"/>
                <a:gd name="T80" fmla="*/ 323 w 956"/>
                <a:gd name="T81" fmla="*/ 226 h 270"/>
                <a:gd name="T82" fmla="*/ 347 w 956"/>
                <a:gd name="T83" fmla="*/ 220 h 270"/>
                <a:gd name="T84" fmla="*/ 375 w 956"/>
                <a:gd name="T85" fmla="*/ 214 h 270"/>
                <a:gd name="T86" fmla="*/ 407 w 956"/>
                <a:gd name="T87" fmla="*/ 210 h 270"/>
                <a:gd name="T88" fmla="*/ 446 w 956"/>
                <a:gd name="T89" fmla="*/ 210 h 270"/>
                <a:gd name="T90" fmla="*/ 494 w 956"/>
                <a:gd name="T91" fmla="*/ 212 h 270"/>
                <a:gd name="T92" fmla="*/ 547 w 956"/>
                <a:gd name="T93" fmla="*/ 220 h 270"/>
                <a:gd name="T94" fmla="*/ 609 w 956"/>
                <a:gd name="T95" fmla="*/ 230 h 270"/>
                <a:gd name="T96" fmla="*/ 680 w 956"/>
                <a:gd name="T97" fmla="*/ 246 h 270"/>
                <a:gd name="T98" fmla="*/ 759 w 956"/>
                <a:gd name="T99" fmla="*/ 268 h 270"/>
                <a:gd name="T100" fmla="*/ 759 w 956"/>
                <a:gd name="T101" fmla="*/ 268 h 270"/>
                <a:gd name="T102" fmla="*/ 785 w 956"/>
                <a:gd name="T103" fmla="*/ 268 h 270"/>
                <a:gd name="T104" fmla="*/ 813 w 956"/>
                <a:gd name="T105" fmla="*/ 266 h 270"/>
                <a:gd name="T106" fmla="*/ 847 w 956"/>
                <a:gd name="T107" fmla="*/ 260 h 270"/>
                <a:gd name="T108" fmla="*/ 862 w 956"/>
                <a:gd name="T109" fmla="*/ 256 h 270"/>
                <a:gd name="T110" fmla="*/ 880 w 956"/>
                <a:gd name="T111" fmla="*/ 248 h 270"/>
                <a:gd name="T112" fmla="*/ 896 w 956"/>
                <a:gd name="T113" fmla="*/ 240 h 270"/>
                <a:gd name="T114" fmla="*/ 912 w 956"/>
                <a:gd name="T115" fmla="*/ 230 h 270"/>
                <a:gd name="T116" fmla="*/ 926 w 956"/>
                <a:gd name="T117" fmla="*/ 218 h 270"/>
                <a:gd name="T118" fmla="*/ 940 w 956"/>
                <a:gd name="T119" fmla="*/ 204 h 270"/>
                <a:gd name="T120" fmla="*/ 950 w 956"/>
                <a:gd name="T121" fmla="*/ 186 h 270"/>
                <a:gd name="T122" fmla="*/ 956 w 956"/>
                <a:gd name="T123" fmla="*/ 166 h 270"/>
                <a:gd name="T124" fmla="*/ 956 w 956"/>
                <a:gd name="T125" fmla="*/ 16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56" h="270">
                  <a:moveTo>
                    <a:pt x="956" y="166"/>
                  </a:moveTo>
                  <a:lnTo>
                    <a:pt x="956" y="166"/>
                  </a:lnTo>
                  <a:lnTo>
                    <a:pt x="956" y="158"/>
                  </a:lnTo>
                  <a:lnTo>
                    <a:pt x="954" y="150"/>
                  </a:lnTo>
                  <a:lnTo>
                    <a:pt x="950" y="144"/>
                  </a:lnTo>
                  <a:lnTo>
                    <a:pt x="942" y="142"/>
                  </a:lnTo>
                  <a:lnTo>
                    <a:pt x="942" y="142"/>
                  </a:lnTo>
                  <a:lnTo>
                    <a:pt x="839" y="132"/>
                  </a:lnTo>
                  <a:lnTo>
                    <a:pt x="763" y="122"/>
                  </a:lnTo>
                  <a:lnTo>
                    <a:pt x="678" y="110"/>
                  </a:lnTo>
                  <a:lnTo>
                    <a:pt x="589" y="96"/>
                  </a:lnTo>
                  <a:lnTo>
                    <a:pt x="500" y="78"/>
                  </a:lnTo>
                  <a:lnTo>
                    <a:pt x="414" y="58"/>
                  </a:lnTo>
                  <a:lnTo>
                    <a:pt x="373" y="46"/>
                  </a:lnTo>
                  <a:lnTo>
                    <a:pt x="337" y="34"/>
                  </a:lnTo>
                  <a:lnTo>
                    <a:pt x="337" y="34"/>
                  </a:lnTo>
                  <a:lnTo>
                    <a:pt x="282" y="16"/>
                  </a:lnTo>
                  <a:lnTo>
                    <a:pt x="234" y="6"/>
                  </a:lnTo>
                  <a:lnTo>
                    <a:pt x="193" y="2"/>
                  </a:lnTo>
                  <a:lnTo>
                    <a:pt x="175" y="0"/>
                  </a:lnTo>
                  <a:lnTo>
                    <a:pt x="159" y="2"/>
                  </a:lnTo>
                  <a:lnTo>
                    <a:pt x="143" y="2"/>
                  </a:lnTo>
                  <a:lnTo>
                    <a:pt x="129" y="6"/>
                  </a:lnTo>
                  <a:lnTo>
                    <a:pt x="105" y="14"/>
                  </a:lnTo>
                  <a:lnTo>
                    <a:pt x="84" y="24"/>
                  </a:lnTo>
                  <a:lnTo>
                    <a:pt x="68" y="38"/>
                  </a:lnTo>
                  <a:lnTo>
                    <a:pt x="56" y="54"/>
                  </a:lnTo>
                  <a:lnTo>
                    <a:pt x="44" y="68"/>
                  </a:lnTo>
                  <a:lnTo>
                    <a:pt x="36" y="86"/>
                  </a:lnTo>
                  <a:lnTo>
                    <a:pt x="28" y="100"/>
                  </a:lnTo>
                  <a:lnTo>
                    <a:pt x="16" y="128"/>
                  </a:lnTo>
                  <a:lnTo>
                    <a:pt x="8" y="138"/>
                  </a:lnTo>
                  <a:lnTo>
                    <a:pt x="0" y="146"/>
                  </a:lnTo>
                  <a:lnTo>
                    <a:pt x="270" y="270"/>
                  </a:lnTo>
                  <a:lnTo>
                    <a:pt x="270" y="270"/>
                  </a:lnTo>
                  <a:lnTo>
                    <a:pt x="272" y="264"/>
                  </a:lnTo>
                  <a:lnTo>
                    <a:pt x="276" y="258"/>
                  </a:lnTo>
                  <a:lnTo>
                    <a:pt x="284" y="250"/>
                  </a:lnTo>
                  <a:lnTo>
                    <a:pt x="294" y="242"/>
                  </a:lnTo>
                  <a:lnTo>
                    <a:pt x="305" y="234"/>
                  </a:lnTo>
                  <a:lnTo>
                    <a:pt x="323" y="226"/>
                  </a:lnTo>
                  <a:lnTo>
                    <a:pt x="347" y="220"/>
                  </a:lnTo>
                  <a:lnTo>
                    <a:pt x="375" y="214"/>
                  </a:lnTo>
                  <a:lnTo>
                    <a:pt x="407" y="210"/>
                  </a:lnTo>
                  <a:lnTo>
                    <a:pt x="446" y="210"/>
                  </a:lnTo>
                  <a:lnTo>
                    <a:pt x="494" y="212"/>
                  </a:lnTo>
                  <a:lnTo>
                    <a:pt x="547" y="220"/>
                  </a:lnTo>
                  <a:lnTo>
                    <a:pt x="609" y="230"/>
                  </a:lnTo>
                  <a:lnTo>
                    <a:pt x="680" y="246"/>
                  </a:lnTo>
                  <a:lnTo>
                    <a:pt x="759" y="268"/>
                  </a:lnTo>
                  <a:lnTo>
                    <a:pt x="759" y="268"/>
                  </a:lnTo>
                  <a:lnTo>
                    <a:pt x="785" y="268"/>
                  </a:lnTo>
                  <a:lnTo>
                    <a:pt x="813" y="266"/>
                  </a:lnTo>
                  <a:lnTo>
                    <a:pt x="847" y="260"/>
                  </a:lnTo>
                  <a:lnTo>
                    <a:pt x="862" y="256"/>
                  </a:lnTo>
                  <a:lnTo>
                    <a:pt x="880" y="248"/>
                  </a:lnTo>
                  <a:lnTo>
                    <a:pt x="896" y="240"/>
                  </a:lnTo>
                  <a:lnTo>
                    <a:pt x="912" y="230"/>
                  </a:lnTo>
                  <a:lnTo>
                    <a:pt x="926" y="218"/>
                  </a:lnTo>
                  <a:lnTo>
                    <a:pt x="940" y="204"/>
                  </a:lnTo>
                  <a:lnTo>
                    <a:pt x="950" y="186"/>
                  </a:lnTo>
                  <a:lnTo>
                    <a:pt x="956" y="166"/>
                  </a:lnTo>
                  <a:lnTo>
                    <a:pt x="956" y="166"/>
                  </a:lnTo>
                  <a:close/>
                </a:path>
              </a:pathLst>
            </a:custGeom>
            <a:solidFill>
              <a:srgbClr val="FCC0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86" name="Freeform 383">
              <a:extLst>
                <a:ext uri="{FF2B5EF4-FFF2-40B4-BE49-F238E27FC236}">
                  <a16:creationId xmlns:a16="http://schemas.microsoft.com/office/drawing/2014/main" id="{1A87F6AB-3A55-4F81-B3DC-F5D39D8B1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6972300"/>
              <a:ext cx="242888" cy="120650"/>
            </a:xfrm>
            <a:custGeom>
              <a:avLst/>
              <a:gdLst>
                <a:gd name="T0" fmla="*/ 34 w 153"/>
                <a:gd name="T1" fmla="*/ 0 h 76"/>
                <a:gd name="T2" fmla="*/ 34 w 153"/>
                <a:gd name="T3" fmla="*/ 0 h 76"/>
                <a:gd name="T4" fmla="*/ 26 w 153"/>
                <a:gd name="T5" fmla="*/ 4 h 76"/>
                <a:gd name="T6" fmla="*/ 18 w 153"/>
                <a:gd name="T7" fmla="*/ 8 h 76"/>
                <a:gd name="T8" fmla="*/ 10 w 153"/>
                <a:gd name="T9" fmla="*/ 14 h 76"/>
                <a:gd name="T10" fmla="*/ 4 w 153"/>
                <a:gd name="T11" fmla="*/ 22 h 76"/>
                <a:gd name="T12" fmla="*/ 0 w 153"/>
                <a:gd name="T13" fmla="*/ 32 h 76"/>
                <a:gd name="T14" fmla="*/ 0 w 153"/>
                <a:gd name="T15" fmla="*/ 38 h 76"/>
                <a:gd name="T16" fmla="*/ 2 w 153"/>
                <a:gd name="T17" fmla="*/ 42 h 76"/>
                <a:gd name="T18" fmla="*/ 4 w 153"/>
                <a:gd name="T19" fmla="*/ 48 h 76"/>
                <a:gd name="T20" fmla="*/ 8 w 153"/>
                <a:gd name="T21" fmla="*/ 54 h 76"/>
                <a:gd name="T22" fmla="*/ 8 w 153"/>
                <a:gd name="T23" fmla="*/ 54 h 76"/>
                <a:gd name="T24" fmla="*/ 14 w 153"/>
                <a:gd name="T25" fmla="*/ 60 h 76"/>
                <a:gd name="T26" fmla="*/ 22 w 153"/>
                <a:gd name="T27" fmla="*/ 66 h 76"/>
                <a:gd name="T28" fmla="*/ 30 w 153"/>
                <a:gd name="T29" fmla="*/ 70 h 76"/>
                <a:gd name="T30" fmla="*/ 40 w 153"/>
                <a:gd name="T31" fmla="*/ 74 h 76"/>
                <a:gd name="T32" fmla="*/ 52 w 153"/>
                <a:gd name="T33" fmla="*/ 76 h 76"/>
                <a:gd name="T34" fmla="*/ 63 w 153"/>
                <a:gd name="T35" fmla="*/ 76 h 76"/>
                <a:gd name="T36" fmla="*/ 79 w 153"/>
                <a:gd name="T37" fmla="*/ 74 h 76"/>
                <a:gd name="T38" fmla="*/ 95 w 153"/>
                <a:gd name="T39" fmla="*/ 72 h 76"/>
                <a:gd name="T40" fmla="*/ 95 w 153"/>
                <a:gd name="T41" fmla="*/ 72 h 76"/>
                <a:gd name="T42" fmla="*/ 109 w 153"/>
                <a:gd name="T43" fmla="*/ 68 h 76"/>
                <a:gd name="T44" fmla="*/ 119 w 153"/>
                <a:gd name="T45" fmla="*/ 64 h 76"/>
                <a:gd name="T46" fmla="*/ 129 w 153"/>
                <a:gd name="T47" fmla="*/ 58 h 76"/>
                <a:gd name="T48" fmla="*/ 137 w 153"/>
                <a:gd name="T49" fmla="*/ 52 h 76"/>
                <a:gd name="T50" fmla="*/ 143 w 153"/>
                <a:gd name="T51" fmla="*/ 46 h 76"/>
                <a:gd name="T52" fmla="*/ 147 w 153"/>
                <a:gd name="T53" fmla="*/ 38 h 76"/>
                <a:gd name="T54" fmla="*/ 151 w 153"/>
                <a:gd name="T55" fmla="*/ 32 h 76"/>
                <a:gd name="T56" fmla="*/ 153 w 153"/>
                <a:gd name="T57" fmla="*/ 24 h 76"/>
                <a:gd name="T58" fmla="*/ 153 w 153"/>
                <a:gd name="T59" fmla="*/ 24 h 76"/>
                <a:gd name="T60" fmla="*/ 153 w 153"/>
                <a:gd name="T61" fmla="*/ 20 h 76"/>
                <a:gd name="T62" fmla="*/ 149 w 153"/>
                <a:gd name="T63" fmla="*/ 14 h 76"/>
                <a:gd name="T64" fmla="*/ 145 w 153"/>
                <a:gd name="T65" fmla="*/ 12 h 76"/>
                <a:gd name="T66" fmla="*/ 141 w 153"/>
                <a:gd name="T67" fmla="*/ 10 h 76"/>
                <a:gd name="T68" fmla="*/ 34 w 153"/>
                <a:gd name="T6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3" h="76">
                  <a:moveTo>
                    <a:pt x="34" y="0"/>
                  </a:moveTo>
                  <a:lnTo>
                    <a:pt x="34" y="0"/>
                  </a:lnTo>
                  <a:lnTo>
                    <a:pt x="26" y="4"/>
                  </a:lnTo>
                  <a:lnTo>
                    <a:pt x="18" y="8"/>
                  </a:lnTo>
                  <a:lnTo>
                    <a:pt x="10" y="14"/>
                  </a:lnTo>
                  <a:lnTo>
                    <a:pt x="4" y="22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14" y="60"/>
                  </a:lnTo>
                  <a:lnTo>
                    <a:pt x="22" y="66"/>
                  </a:lnTo>
                  <a:lnTo>
                    <a:pt x="30" y="70"/>
                  </a:lnTo>
                  <a:lnTo>
                    <a:pt x="40" y="74"/>
                  </a:lnTo>
                  <a:lnTo>
                    <a:pt x="52" y="76"/>
                  </a:lnTo>
                  <a:lnTo>
                    <a:pt x="63" y="76"/>
                  </a:lnTo>
                  <a:lnTo>
                    <a:pt x="79" y="74"/>
                  </a:lnTo>
                  <a:lnTo>
                    <a:pt x="95" y="72"/>
                  </a:lnTo>
                  <a:lnTo>
                    <a:pt x="95" y="72"/>
                  </a:lnTo>
                  <a:lnTo>
                    <a:pt x="109" y="68"/>
                  </a:lnTo>
                  <a:lnTo>
                    <a:pt x="119" y="64"/>
                  </a:lnTo>
                  <a:lnTo>
                    <a:pt x="129" y="58"/>
                  </a:lnTo>
                  <a:lnTo>
                    <a:pt x="137" y="52"/>
                  </a:lnTo>
                  <a:lnTo>
                    <a:pt x="143" y="46"/>
                  </a:lnTo>
                  <a:lnTo>
                    <a:pt x="147" y="38"/>
                  </a:lnTo>
                  <a:lnTo>
                    <a:pt x="151" y="32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3" y="20"/>
                  </a:lnTo>
                  <a:lnTo>
                    <a:pt x="149" y="14"/>
                  </a:lnTo>
                  <a:lnTo>
                    <a:pt x="145" y="12"/>
                  </a:lnTo>
                  <a:lnTo>
                    <a:pt x="141" y="1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AE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87" name="Freeform 384">
              <a:extLst>
                <a:ext uri="{FF2B5EF4-FFF2-40B4-BE49-F238E27FC236}">
                  <a16:creationId xmlns:a16="http://schemas.microsoft.com/office/drawing/2014/main" id="{F198B11D-78F5-4CB3-AE65-30EC9A9D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1975" y="6931025"/>
              <a:ext cx="173038" cy="177800"/>
            </a:xfrm>
            <a:custGeom>
              <a:avLst/>
              <a:gdLst>
                <a:gd name="T0" fmla="*/ 86 w 109"/>
                <a:gd name="T1" fmla="*/ 2 h 112"/>
                <a:gd name="T2" fmla="*/ 86 w 109"/>
                <a:gd name="T3" fmla="*/ 2 h 112"/>
                <a:gd name="T4" fmla="*/ 74 w 109"/>
                <a:gd name="T5" fmla="*/ 0 h 112"/>
                <a:gd name="T6" fmla="*/ 58 w 109"/>
                <a:gd name="T7" fmla="*/ 2 h 112"/>
                <a:gd name="T8" fmla="*/ 44 w 109"/>
                <a:gd name="T9" fmla="*/ 8 h 112"/>
                <a:gd name="T10" fmla="*/ 30 w 109"/>
                <a:gd name="T11" fmla="*/ 16 h 112"/>
                <a:gd name="T12" fmla="*/ 18 w 109"/>
                <a:gd name="T13" fmla="*/ 30 h 112"/>
                <a:gd name="T14" fmla="*/ 12 w 109"/>
                <a:gd name="T15" fmla="*/ 38 h 112"/>
                <a:gd name="T16" fmla="*/ 8 w 109"/>
                <a:gd name="T17" fmla="*/ 46 h 112"/>
                <a:gd name="T18" fmla="*/ 4 w 109"/>
                <a:gd name="T19" fmla="*/ 56 h 112"/>
                <a:gd name="T20" fmla="*/ 2 w 109"/>
                <a:gd name="T21" fmla="*/ 68 h 112"/>
                <a:gd name="T22" fmla="*/ 0 w 109"/>
                <a:gd name="T23" fmla="*/ 80 h 112"/>
                <a:gd name="T24" fmla="*/ 0 w 109"/>
                <a:gd name="T25" fmla="*/ 94 h 112"/>
                <a:gd name="T26" fmla="*/ 0 w 109"/>
                <a:gd name="T27" fmla="*/ 94 h 112"/>
                <a:gd name="T28" fmla="*/ 2 w 109"/>
                <a:gd name="T29" fmla="*/ 100 h 112"/>
                <a:gd name="T30" fmla="*/ 4 w 109"/>
                <a:gd name="T31" fmla="*/ 104 h 112"/>
                <a:gd name="T32" fmla="*/ 10 w 109"/>
                <a:gd name="T33" fmla="*/ 108 h 112"/>
                <a:gd name="T34" fmla="*/ 16 w 109"/>
                <a:gd name="T35" fmla="*/ 110 h 112"/>
                <a:gd name="T36" fmla="*/ 22 w 109"/>
                <a:gd name="T37" fmla="*/ 112 h 112"/>
                <a:gd name="T38" fmla="*/ 30 w 109"/>
                <a:gd name="T39" fmla="*/ 112 h 112"/>
                <a:gd name="T40" fmla="*/ 36 w 109"/>
                <a:gd name="T41" fmla="*/ 108 h 112"/>
                <a:gd name="T42" fmla="*/ 44 w 109"/>
                <a:gd name="T43" fmla="*/ 104 h 112"/>
                <a:gd name="T44" fmla="*/ 44 w 109"/>
                <a:gd name="T45" fmla="*/ 104 h 112"/>
                <a:gd name="T46" fmla="*/ 56 w 109"/>
                <a:gd name="T47" fmla="*/ 94 h 112"/>
                <a:gd name="T48" fmla="*/ 70 w 109"/>
                <a:gd name="T49" fmla="*/ 80 h 112"/>
                <a:gd name="T50" fmla="*/ 101 w 109"/>
                <a:gd name="T51" fmla="*/ 48 h 112"/>
                <a:gd name="T52" fmla="*/ 101 w 109"/>
                <a:gd name="T53" fmla="*/ 48 h 112"/>
                <a:gd name="T54" fmla="*/ 103 w 109"/>
                <a:gd name="T55" fmla="*/ 44 h 112"/>
                <a:gd name="T56" fmla="*/ 107 w 109"/>
                <a:gd name="T57" fmla="*/ 36 h 112"/>
                <a:gd name="T58" fmla="*/ 109 w 109"/>
                <a:gd name="T59" fmla="*/ 30 h 112"/>
                <a:gd name="T60" fmla="*/ 109 w 109"/>
                <a:gd name="T61" fmla="*/ 22 h 112"/>
                <a:gd name="T62" fmla="*/ 107 w 109"/>
                <a:gd name="T63" fmla="*/ 16 h 112"/>
                <a:gd name="T64" fmla="*/ 103 w 109"/>
                <a:gd name="T65" fmla="*/ 8 h 112"/>
                <a:gd name="T66" fmla="*/ 95 w 109"/>
                <a:gd name="T67" fmla="*/ 4 h 112"/>
                <a:gd name="T68" fmla="*/ 86 w 109"/>
                <a:gd name="T69" fmla="*/ 2 h 112"/>
                <a:gd name="T70" fmla="*/ 86 w 109"/>
                <a:gd name="T71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112">
                  <a:moveTo>
                    <a:pt x="86" y="2"/>
                  </a:moveTo>
                  <a:lnTo>
                    <a:pt x="86" y="2"/>
                  </a:lnTo>
                  <a:lnTo>
                    <a:pt x="74" y="0"/>
                  </a:lnTo>
                  <a:lnTo>
                    <a:pt x="58" y="2"/>
                  </a:lnTo>
                  <a:lnTo>
                    <a:pt x="44" y="8"/>
                  </a:lnTo>
                  <a:lnTo>
                    <a:pt x="30" y="16"/>
                  </a:lnTo>
                  <a:lnTo>
                    <a:pt x="18" y="30"/>
                  </a:lnTo>
                  <a:lnTo>
                    <a:pt x="12" y="38"/>
                  </a:lnTo>
                  <a:lnTo>
                    <a:pt x="8" y="46"/>
                  </a:lnTo>
                  <a:lnTo>
                    <a:pt x="4" y="56"/>
                  </a:lnTo>
                  <a:lnTo>
                    <a:pt x="2" y="68"/>
                  </a:lnTo>
                  <a:lnTo>
                    <a:pt x="0" y="80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100"/>
                  </a:lnTo>
                  <a:lnTo>
                    <a:pt x="4" y="104"/>
                  </a:lnTo>
                  <a:lnTo>
                    <a:pt x="10" y="108"/>
                  </a:lnTo>
                  <a:lnTo>
                    <a:pt x="16" y="110"/>
                  </a:lnTo>
                  <a:lnTo>
                    <a:pt x="22" y="112"/>
                  </a:lnTo>
                  <a:lnTo>
                    <a:pt x="30" y="112"/>
                  </a:lnTo>
                  <a:lnTo>
                    <a:pt x="36" y="108"/>
                  </a:lnTo>
                  <a:lnTo>
                    <a:pt x="44" y="104"/>
                  </a:lnTo>
                  <a:lnTo>
                    <a:pt x="44" y="104"/>
                  </a:lnTo>
                  <a:lnTo>
                    <a:pt x="56" y="94"/>
                  </a:lnTo>
                  <a:lnTo>
                    <a:pt x="70" y="80"/>
                  </a:lnTo>
                  <a:lnTo>
                    <a:pt x="101" y="48"/>
                  </a:lnTo>
                  <a:lnTo>
                    <a:pt x="101" y="48"/>
                  </a:lnTo>
                  <a:lnTo>
                    <a:pt x="103" y="44"/>
                  </a:lnTo>
                  <a:lnTo>
                    <a:pt x="107" y="36"/>
                  </a:lnTo>
                  <a:lnTo>
                    <a:pt x="109" y="30"/>
                  </a:lnTo>
                  <a:lnTo>
                    <a:pt x="109" y="22"/>
                  </a:lnTo>
                  <a:lnTo>
                    <a:pt x="107" y="16"/>
                  </a:lnTo>
                  <a:lnTo>
                    <a:pt x="103" y="8"/>
                  </a:lnTo>
                  <a:lnTo>
                    <a:pt x="95" y="4"/>
                  </a:lnTo>
                  <a:lnTo>
                    <a:pt x="86" y="2"/>
                  </a:lnTo>
                  <a:lnTo>
                    <a:pt x="86" y="2"/>
                  </a:lnTo>
                  <a:close/>
                </a:path>
              </a:pathLst>
            </a:custGeom>
            <a:solidFill>
              <a:srgbClr val="FAE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75D8D95F-0B1B-4390-B93D-909ADF986A38}"/>
              </a:ext>
            </a:extLst>
          </p:cNvPr>
          <p:cNvGrpSpPr/>
          <p:nvPr/>
        </p:nvGrpSpPr>
        <p:grpSpPr>
          <a:xfrm>
            <a:off x="20408543" y="5627376"/>
            <a:ext cx="1528779" cy="1560391"/>
            <a:chOff x="22056726" y="9961563"/>
            <a:chExt cx="1919288" cy="1958975"/>
          </a:xfrm>
        </p:grpSpPr>
        <p:sp>
          <p:nvSpPr>
            <p:cNvPr id="289" name="Rectangle 1827">
              <a:extLst>
                <a:ext uri="{FF2B5EF4-FFF2-40B4-BE49-F238E27FC236}">
                  <a16:creationId xmlns:a16="http://schemas.microsoft.com/office/drawing/2014/main" id="{83555896-1025-4E8C-B269-6F4D871DA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9413" y="10434638"/>
              <a:ext cx="125413" cy="155575"/>
            </a:xfrm>
            <a:prstGeom prst="rect">
              <a:avLst/>
            </a:pr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90" name="Freeform 1828">
              <a:extLst>
                <a:ext uri="{FF2B5EF4-FFF2-40B4-BE49-F238E27FC236}">
                  <a16:creationId xmlns:a16="http://schemas.microsoft.com/office/drawing/2014/main" id="{69E5F213-2BE0-47E3-83BA-7A2D29B4A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9088" y="10285413"/>
              <a:ext cx="246063" cy="161925"/>
            </a:xfrm>
            <a:custGeom>
              <a:avLst/>
              <a:gdLst>
                <a:gd name="T0" fmla="*/ 155 w 155"/>
                <a:gd name="T1" fmla="*/ 102 h 102"/>
                <a:gd name="T2" fmla="*/ 0 w 155"/>
                <a:gd name="T3" fmla="*/ 102 h 102"/>
                <a:gd name="T4" fmla="*/ 77 w 155"/>
                <a:gd name="T5" fmla="*/ 0 h 102"/>
                <a:gd name="T6" fmla="*/ 155 w 155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02">
                  <a:moveTo>
                    <a:pt x="155" y="102"/>
                  </a:moveTo>
                  <a:lnTo>
                    <a:pt x="0" y="102"/>
                  </a:lnTo>
                  <a:lnTo>
                    <a:pt x="77" y="0"/>
                  </a:lnTo>
                  <a:lnTo>
                    <a:pt x="155" y="102"/>
                  </a:ln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91" name="Rectangle 1829">
              <a:extLst>
                <a:ext uri="{FF2B5EF4-FFF2-40B4-BE49-F238E27FC236}">
                  <a16:creationId xmlns:a16="http://schemas.microsoft.com/office/drawing/2014/main" id="{DFEE90FD-A782-4443-8DB6-421576444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1663" y="10380663"/>
              <a:ext cx="52388" cy="1539875"/>
            </a:xfrm>
            <a:prstGeom prst="rect">
              <a:avLst/>
            </a:pr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92" name="Rectangle 1830">
              <a:extLst>
                <a:ext uri="{FF2B5EF4-FFF2-40B4-BE49-F238E27FC236}">
                  <a16:creationId xmlns:a16="http://schemas.microsoft.com/office/drawing/2014/main" id="{2E4B0E7C-3F98-4E5B-96AE-8641A9C01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6726" y="11755438"/>
              <a:ext cx="1647825" cy="53975"/>
            </a:xfrm>
            <a:prstGeom prst="rect">
              <a:avLst/>
            </a:pr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93" name="Rectangle 1831">
              <a:extLst>
                <a:ext uri="{FF2B5EF4-FFF2-40B4-BE49-F238E27FC236}">
                  <a16:creationId xmlns:a16="http://schemas.microsoft.com/office/drawing/2014/main" id="{54D6408D-5C81-4C3E-ACF5-3871BB35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3426" y="11326813"/>
              <a:ext cx="249238" cy="3524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94" name="Rectangle 1832">
              <a:extLst>
                <a:ext uri="{FF2B5EF4-FFF2-40B4-BE49-F238E27FC236}">
                  <a16:creationId xmlns:a16="http://schemas.microsoft.com/office/drawing/2014/main" id="{A0B668B2-9743-4552-B203-90CE1D00A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5838" y="11196638"/>
              <a:ext cx="247650" cy="482600"/>
            </a:xfrm>
            <a:prstGeom prst="rect">
              <a:avLst/>
            </a:pr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95" name="Rectangle 1833">
              <a:extLst>
                <a:ext uri="{FF2B5EF4-FFF2-40B4-BE49-F238E27FC236}">
                  <a16:creationId xmlns:a16="http://schemas.microsoft.com/office/drawing/2014/main" id="{43C9DE82-FBA6-4A94-838F-263B701B5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6663" y="10958513"/>
              <a:ext cx="249238" cy="720725"/>
            </a:xfrm>
            <a:prstGeom prst="rect">
              <a:avLst/>
            </a:pr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96" name="Rectangle 1834">
              <a:extLst>
                <a:ext uri="{FF2B5EF4-FFF2-40B4-BE49-F238E27FC236}">
                  <a16:creationId xmlns:a16="http://schemas.microsoft.com/office/drawing/2014/main" id="{D48E7B28-1290-4156-B26C-F33667F00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9076" y="10783888"/>
              <a:ext cx="247650" cy="895350"/>
            </a:xfrm>
            <a:prstGeom prst="rect">
              <a:avLst/>
            </a:pr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97" name="Rectangle 1835">
              <a:extLst>
                <a:ext uri="{FF2B5EF4-FFF2-40B4-BE49-F238E27FC236}">
                  <a16:creationId xmlns:a16="http://schemas.microsoft.com/office/drawing/2014/main" id="{31401092-18C3-4CF3-BCBD-8F98847EB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9901" y="10552113"/>
              <a:ext cx="249238" cy="11271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98" name="Freeform 1836">
              <a:extLst>
                <a:ext uri="{FF2B5EF4-FFF2-40B4-BE49-F238E27FC236}">
                  <a16:creationId xmlns:a16="http://schemas.microsoft.com/office/drawing/2014/main" id="{D5ADCB64-1100-475D-9F69-3F02D5322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6451" y="10231438"/>
              <a:ext cx="1022350" cy="977900"/>
            </a:xfrm>
            <a:custGeom>
              <a:avLst/>
              <a:gdLst>
                <a:gd name="T0" fmla="*/ 29 w 644"/>
                <a:gd name="T1" fmla="*/ 616 h 616"/>
                <a:gd name="T2" fmla="*/ 0 w 644"/>
                <a:gd name="T3" fmla="*/ 596 h 616"/>
                <a:gd name="T4" fmla="*/ 89 w 644"/>
                <a:gd name="T5" fmla="*/ 466 h 616"/>
                <a:gd name="T6" fmla="*/ 170 w 644"/>
                <a:gd name="T7" fmla="*/ 466 h 616"/>
                <a:gd name="T8" fmla="*/ 255 w 644"/>
                <a:gd name="T9" fmla="*/ 306 h 616"/>
                <a:gd name="T10" fmla="*/ 339 w 644"/>
                <a:gd name="T11" fmla="*/ 306 h 616"/>
                <a:gd name="T12" fmla="*/ 424 w 644"/>
                <a:gd name="T13" fmla="*/ 184 h 616"/>
                <a:gd name="T14" fmla="*/ 505 w 644"/>
                <a:gd name="T15" fmla="*/ 184 h 616"/>
                <a:gd name="T16" fmla="*/ 586 w 644"/>
                <a:gd name="T17" fmla="*/ 34 h 616"/>
                <a:gd name="T18" fmla="*/ 616 w 644"/>
                <a:gd name="T19" fmla="*/ 0 h 616"/>
                <a:gd name="T20" fmla="*/ 644 w 644"/>
                <a:gd name="T21" fmla="*/ 26 h 616"/>
                <a:gd name="T22" fmla="*/ 616 w 644"/>
                <a:gd name="T23" fmla="*/ 56 h 616"/>
                <a:gd name="T24" fmla="*/ 527 w 644"/>
                <a:gd name="T25" fmla="*/ 220 h 616"/>
                <a:gd name="T26" fmla="*/ 442 w 644"/>
                <a:gd name="T27" fmla="*/ 220 h 616"/>
                <a:gd name="T28" fmla="*/ 358 w 644"/>
                <a:gd name="T29" fmla="*/ 344 h 616"/>
                <a:gd name="T30" fmla="*/ 277 w 644"/>
                <a:gd name="T31" fmla="*/ 344 h 616"/>
                <a:gd name="T32" fmla="*/ 194 w 644"/>
                <a:gd name="T33" fmla="*/ 504 h 616"/>
                <a:gd name="T34" fmla="*/ 109 w 644"/>
                <a:gd name="T35" fmla="*/ 504 h 616"/>
                <a:gd name="T36" fmla="*/ 29 w 644"/>
                <a:gd name="T37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4" h="616">
                  <a:moveTo>
                    <a:pt x="29" y="616"/>
                  </a:moveTo>
                  <a:lnTo>
                    <a:pt x="0" y="596"/>
                  </a:lnTo>
                  <a:lnTo>
                    <a:pt x="89" y="466"/>
                  </a:lnTo>
                  <a:lnTo>
                    <a:pt x="170" y="466"/>
                  </a:lnTo>
                  <a:lnTo>
                    <a:pt x="255" y="306"/>
                  </a:lnTo>
                  <a:lnTo>
                    <a:pt x="339" y="306"/>
                  </a:lnTo>
                  <a:lnTo>
                    <a:pt x="424" y="184"/>
                  </a:lnTo>
                  <a:lnTo>
                    <a:pt x="505" y="184"/>
                  </a:lnTo>
                  <a:lnTo>
                    <a:pt x="586" y="34"/>
                  </a:lnTo>
                  <a:lnTo>
                    <a:pt x="616" y="0"/>
                  </a:lnTo>
                  <a:lnTo>
                    <a:pt x="644" y="26"/>
                  </a:lnTo>
                  <a:lnTo>
                    <a:pt x="616" y="56"/>
                  </a:lnTo>
                  <a:lnTo>
                    <a:pt x="527" y="220"/>
                  </a:lnTo>
                  <a:lnTo>
                    <a:pt x="442" y="220"/>
                  </a:lnTo>
                  <a:lnTo>
                    <a:pt x="358" y="344"/>
                  </a:lnTo>
                  <a:lnTo>
                    <a:pt x="277" y="344"/>
                  </a:lnTo>
                  <a:lnTo>
                    <a:pt x="194" y="504"/>
                  </a:lnTo>
                  <a:lnTo>
                    <a:pt x="109" y="504"/>
                  </a:lnTo>
                  <a:lnTo>
                    <a:pt x="29" y="61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299" name="Freeform 1837">
              <a:extLst>
                <a:ext uri="{FF2B5EF4-FFF2-40B4-BE49-F238E27FC236}">
                  <a16:creationId xmlns:a16="http://schemas.microsoft.com/office/drawing/2014/main" id="{C3B2E968-173A-446A-85F0-CA528D712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5451" y="10126663"/>
              <a:ext cx="223838" cy="231775"/>
            </a:xfrm>
            <a:custGeom>
              <a:avLst/>
              <a:gdLst>
                <a:gd name="T0" fmla="*/ 109 w 141"/>
                <a:gd name="T1" fmla="*/ 146 h 146"/>
                <a:gd name="T2" fmla="*/ 141 w 141"/>
                <a:gd name="T3" fmla="*/ 0 h 146"/>
                <a:gd name="T4" fmla="*/ 0 w 141"/>
                <a:gd name="T5" fmla="*/ 44 h 146"/>
                <a:gd name="T6" fmla="*/ 109 w 141"/>
                <a:gd name="T7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46">
                  <a:moveTo>
                    <a:pt x="109" y="146"/>
                  </a:moveTo>
                  <a:lnTo>
                    <a:pt x="141" y="0"/>
                  </a:lnTo>
                  <a:lnTo>
                    <a:pt x="0" y="44"/>
                  </a:lnTo>
                  <a:lnTo>
                    <a:pt x="109" y="14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300" name="Rectangle 1838">
              <a:extLst>
                <a:ext uri="{FF2B5EF4-FFF2-40B4-BE49-F238E27FC236}">
                  <a16:creationId xmlns:a16="http://schemas.microsoft.com/office/drawing/2014/main" id="{96A70994-E146-4C4B-BE4A-E99BB1808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3126" y="11209338"/>
              <a:ext cx="166688" cy="203200"/>
            </a:xfrm>
            <a:prstGeom prst="rect">
              <a:avLst/>
            </a:pr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301" name="Freeform 1839">
              <a:extLst>
                <a:ext uri="{FF2B5EF4-FFF2-40B4-BE49-F238E27FC236}">
                  <a16:creationId xmlns:a16="http://schemas.microsoft.com/office/drawing/2014/main" id="{6954699D-6723-421C-8CD1-7CBC36109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3751" y="11012488"/>
              <a:ext cx="322263" cy="212725"/>
            </a:xfrm>
            <a:custGeom>
              <a:avLst/>
              <a:gdLst>
                <a:gd name="T0" fmla="*/ 203 w 203"/>
                <a:gd name="T1" fmla="*/ 134 h 134"/>
                <a:gd name="T2" fmla="*/ 0 w 203"/>
                <a:gd name="T3" fmla="*/ 134 h 134"/>
                <a:gd name="T4" fmla="*/ 101 w 203"/>
                <a:gd name="T5" fmla="*/ 0 h 134"/>
                <a:gd name="T6" fmla="*/ 203 w 203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134">
                  <a:moveTo>
                    <a:pt x="203" y="134"/>
                  </a:moveTo>
                  <a:lnTo>
                    <a:pt x="0" y="134"/>
                  </a:lnTo>
                  <a:lnTo>
                    <a:pt x="101" y="0"/>
                  </a:lnTo>
                  <a:lnTo>
                    <a:pt x="203" y="134"/>
                  </a:ln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302" name="Rectangle 1840">
              <a:extLst>
                <a:ext uri="{FF2B5EF4-FFF2-40B4-BE49-F238E27FC236}">
                  <a16:creationId xmlns:a16="http://schemas.microsoft.com/office/drawing/2014/main" id="{A266906D-5611-442D-AF25-82A2A3EBB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9626" y="10748963"/>
              <a:ext cx="166688" cy="203200"/>
            </a:xfrm>
            <a:prstGeom prst="rect">
              <a:avLst/>
            </a:pr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303" name="Freeform 1841">
              <a:extLst>
                <a:ext uri="{FF2B5EF4-FFF2-40B4-BE49-F238E27FC236}">
                  <a16:creationId xmlns:a16="http://schemas.microsoft.com/office/drawing/2014/main" id="{B02F2501-E843-4857-A59B-9BAE176B0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0251" y="10552113"/>
              <a:ext cx="323850" cy="212725"/>
            </a:xfrm>
            <a:custGeom>
              <a:avLst/>
              <a:gdLst>
                <a:gd name="T0" fmla="*/ 204 w 204"/>
                <a:gd name="T1" fmla="*/ 134 h 134"/>
                <a:gd name="T2" fmla="*/ 0 w 204"/>
                <a:gd name="T3" fmla="*/ 134 h 134"/>
                <a:gd name="T4" fmla="*/ 101 w 204"/>
                <a:gd name="T5" fmla="*/ 0 h 134"/>
                <a:gd name="T6" fmla="*/ 204 w 204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134">
                  <a:moveTo>
                    <a:pt x="204" y="134"/>
                  </a:moveTo>
                  <a:lnTo>
                    <a:pt x="0" y="134"/>
                  </a:lnTo>
                  <a:lnTo>
                    <a:pt x="101" y="0"/>
                  </a:lnTo>
                  <a:lnTo>
                    <a:pt x="204" y="134"/>
                  </a:ln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304" name="Rectangle 1842">
              <a:extLst>
                <a:ext uri="{FF2B5EF4-FFF2-40B4-BE49-F238E27FC236}">
                  <a16:creationId xmlns:a16="http://schemas.microsoft.com/office/drawing/2014/main" id="{76BF061D-AE25-4AC4-98EF-555402F8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0313" y="10088563"/>
              <a:ext cx="107950" cy="127000"/>
            </a:xfrm>
            <a:prstGeom prst="rect">
              <a:avLst/>
            </a:pr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  <p:sp>
          <p:nvSpPr>
            <p:cNvPr id="305" name="Freeform 1843">
              <a:extLst>
                <a:ext uri="{FF2B5EF4-FFF2-40B4-BE49-F238E27FC236}">
                  <a16:creationId xmlns:a16="http://schemas.microsoft.com/office/drawing/2014/main" id="{5F612F6E-65AB-4806-AB53-0C76F4F83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2688" y="9961563"/>
              <a:ext cx="204788" cy="136525"/>
            </a:xfrm>
            <a:custGeom>
              <a:avLst/>
              <a:gdLst>
                <a:gd name="T0" fmla="*/ 129 w 129"/>
                <a:gd name="T1" fmla="*/ 86 h 86"/>
                <a:gd name="T2" fmla="*/ 0 w 129"/>
                <a:gd name="T3" fmla="*/ 86 h 86"/>
                <a:gd name="T4" fmla="*/ 64 w 129"/>
                <a:gd name="T5" fmla="*/ 0 h 86"/>
                <a:gd name="T6" fmla="*/ 129 w 129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86">
                  <a:moveTo>
                    <a:pt x="129" y="86"/>
                  </a:moveTo>
                  <a:lnTo>
                    <a:pt x="0" y="86"/>
                  </a:lnTo>
                  <a:lnTo>
                    <a:pt x="64" y="0"/>
                  </a:lnTo>
                  <a:lnTo>
                    <a:pt x="129" y="86"/>
                  </a:lnTo>
                  <a:close/>
                </a:path>
              </a:pathLst>
            </a:custGeom>
            <a:solidFill>
              <a:srgbClr val="FC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835" tIns="36418" rIns="72835" bIns="3641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34"/>
            </a:p>
          </p:txBody>
        </p:sp>
      </p:grpSp>
    </p:spTree>
    <p:extLst>
      <p:ext uri="{BB962C8B-B14F-4D97-AF65-F5344CB8AC3E}">
        <p14:creationId xmlns:p14="http://schemas.microsoft.com/office/powerpoint/2010/main" val="950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371B3076-39A0-431D-877D-6C19749186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88" name="Rectangle 6">
            <a:extLst>
              <a:ext uri="{FF2B5EF4-FFF2-40B4-BE49-F238E27FC236}">
                <a16:creationId xmlns:a16="http://schemas.microsoft.com/office/drawing/2014/main" id="{EF708591-7951-4DC2-BE99-C9823EA7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90" name="Freeform 8">
            <a:extLst>
              <a:ext uri="{FF2B5EF4-FFF2-40B4-BE49-F238E27FC236}">
                <a16:creationId xmlns:a16="http://schemas.microsoft.com/office/drawing/2014/main" id="{402D3497-CADB-4F46-ACF4-79E8F34571A5}"/>
              </a:ext>
            </a:extLst>
          </p:cNvPr>
          <p:cNvSpPr>
            <a:spLocks/>
          </p:cNvSpPr>
          <p:nvPr/>
        </p:nvSpPr>
        <p:spPr bwMode="auto">
          <a:xfrm>
            <a:off x="10096501" y="2771775"/>
            <a:ext cx="16111538" cy="11895138"/>
          </a:xfrm>
          <a:custGeom>
            <a:avLst/>
            <a:gdLst>
              <a:gd name="T0" fmla="*/ 10149 w 10149"/>
              <a:gd name="T1" fmla="*/ 0 h 7493"/>
              <a:gd name="T2" fmla="*/ 10149 w 10149"/>
              <a:gd name="T3" fmla="*/ 7493 h 7493"/>
              <a:gd name="T4" fmla="*/ 0 w 10149"/>
              <a:gd name="T5" fmla="*/ 7493 h 7493"/>
              <a:gd name="T6" fmla="*/ 10149 w 10149"/>
              <a:gd name="T7" fmla="*/ 0 h 7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9" h="7493">
                <a:moveTo>
                  <a:pt x="10149" y="0"/>
                </a:moveTo>
                <a:lnTo>
                  <a:pt x="10149" y="7493"/>
                </a:lnTo>
                <a:lnTo>
                  <a:pt x="0" y="7493"/>
                </a:lnTo>
                <a:lnTo>
                  <a:pt x="101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738" name="Freeform 173">
            <a:extLst>
              <a:ext uri="{FF2B5EF4-FFF2-40B4-BE49-F238E27FC236}">
                <a16:creationId xmlns:a16="http://schemas.microsoft.com/office/drawing/2014/main" id="{B847FB6B-7A66-467B-938C-8E0C6CABFBF8}"/>
              </a:ext>
            </a:extLst>
          </p:cNvPr>
          <p:cNvSpPr>
            <a:spLocks/>
          </p:cNvSpPr>
          <p:nvPr/>
        </p:nvSpPr>
        <p:spPr bwMode="auto">
          <a:xfrm>
            <a:off x="5689598" y="3802717"/>
            <a:ext cx="4830763" cy="4827588"/>
          </a:xfrm>
          <a:custGeom>
            <a:avLst/>
            <a:gdLst>
              <a:gd name="T0" fmla="*/ 3041 w 3043"/>
              <a:gd name="T1" fmla="*/ 1599 h 3041"/>
              <a:gd name="T2" fmla="*/ 3011 w 3043"/>
              <a:gd name="T3" fmla="*/ 1827 h 3041"/>
              <a:gd name="T4" fmla="*/ 2949 w 3043"/>
              <a:gd name="T5" fmla="*/ 2043 h 3041"/>
              <a:gd name="T6" fmla="*/ 2859 w 3043"/>
              <a:gd name="T7" fmla="*/ 2245 h 3041"/>
              <a:gd name="T8" fmla="*/ 2739 w 3043"/>
              <a:gd name="T9" fmla="*/ 2431 h 3041"/>
              <a:gd name="T10" fmla="*/ 2597 w 3043"/>
              <a:gd name="T11" fmla="*/ 2597 h 3041"/>
              <a:gd name="T12" fmla="*/ 2431 w 3043"/>
              <a:gd name="T13" fmla="*/ 2739 h 3041"/>
              <a:gd name="T14" fmla="*/ 2245 w 3043"/>
              <a:gd name="T15" fmla="*/ 2859 h 3041"/>
              <a:gd name="T16" fmla="*/ 2043 w 3043"/>
              <a:gd name="T17" fmla="*/ 2949 h 3041"/>
              <a:gd name="T18" fmla="*/ 1827 w 3043"/>
              <a:gd name="T19" fmla="*/ 3011 h 3041"/>
              <a:gd name="T20" fmla="*/ 1599 w 3043"/>
              <a:gd name="T21" fmla="*/ 3039 h 3041"/>
              <a:gd name="T22" fmla="*/ 1443 w 3043"/>
              <a:gd name="T23" fmla="*/ 3039 h 3041"/>
              <a:gd name="T24" fmla="*/ 1213 w 3043"/>
              <a:gd name="T25" fmla="*/ 3011 h 3041"/>
              <a:gd name="T26" fmla="*/ 997 w 3043"/>
              <a:gd name="T27" fmla="*/ 2949 h 3041"/>
              <a:gd name="T28" fmla="*/ 795 w 3043"/>
              <a:gd name="T29" fmla="*/ 2859 h 3041"/>
              <a:gd name="T30" fmla="*/ 612 w 3043"/>
              <a:gd name="T31" fmla="*/ 2739 h 3041"/>
              <a:gd name="T32" fmla="*/ 446 w 3043"/>
              <a:gd name="T33" fmla="*/ 2597 h 3041"/>
              <a:gd name="T34" fmla="*/ 302 w 3043"/>
              <a:gd name="T35" fmla="*/ 2431 h 3041"/>
              <a:gd name="T36" fmla="*/ 184 w 3043"/>
              <a:gd name="T37" fmla="*/ 2245 h 3041"/>
              <a:gd name="T38" fmla="*/ 92 w 3043"/>
              <a:gd name="T39" fmla="*/ 2043 h 3041"/>
              <a:gd name="T40" fmla="*/ 30 w 3043"/>
              <a:gd name="T41" fmla="*/ 1827 h 3041"/>
              <a:gd name="T42" fmla="*/ 2 w 3043"/>
              <a:gd name="T43" fmla="*/ 1599 h 3041"/>
              <a:gd name="T44" fmla="*/ 2 w 3043"/>
              <a:gd name="T45" fmla="*/ 1441 h 3041"/>
              <a:gd name="T46" fmla="*/ 30 w 3043"/>
              <a:gd name="T47" fmla="*/ 1214 h 3041"/>
              <a:gd name="T48" fmla="*/ 92 w 3043"/>
              <a:gd name="T49" fmla="*/ 998 h 3041"/>
              <a:gd name="T50" fmla="*/ 184 w 3043"/>
              <a:gd name="T51" fmla="*/ 796 h 3041"/>
              <a:gd name="T52" fmla="*/ 302 w 3043"/>
              <a:gd name="T53" fmla="*/ 610 h 3041"/>
              <a:gd name="T54" fmla="*/ 446 w 3043"/>
              <a:gd name="T55" fmla="*/ 446 h 3041"/>
              <a:gd name="T56" fmla="*/ 612 w 3043"/>
              <a:gd name="T57" fmla="*/ 302 h 3041"/>
              <a:gd name="T58" fmla="*/ 795 w 3043"/>
              <a:gd name="T59" fmla="*/ 184 h 3041"/>
              <a:gd name="T60" fmla="*/ 997 w 3043"/>
              <a:gd name="T61" fmla="*/ 92 h 3041"/>
              <a:gd name="T62" fmla="*/ 1213 w 3043"/>
              <a:gd name="T63" fmla="*/ 30 h 3041"/>
              <a:gd name="T64" fmla="*/ 1443 w 3043"/>
              <a:gd name="T65" fmla="*/ 2 h 3041"/>
              <a:gd name="T66" fmla="*/ 1599 w 3043"/>
              <a:gd name="T67" fmla="*/ 2 h 3041"/>
              <a:gd name="T68" fmla="*/ 1827 w 3043"/>
              <a:gd name="T69" fmla="*/ 30 h 3041"/>
              <a:gd name="T70" fmla="*/ 2043 w 3043"/>
              <a:gd name="T71" fmla="*/ 92 h 3041"/>
              <a:gd name="T72" fmla="*/ 2245 w 3043"/>
              <a:gd name="T73" fmla="*/ 184 h 3041"/>
              <a:gd name="T74" fmla="*/ 2431 w 3043"/>
              <a:gd name="T75" fmla="*/ 302 h 3041"/>
              <a:gd name="T76" fmla="*/ 2597 w 3043"/>
              <a:gd name="T77" fmla="*/ 446 h 3041"/>
              <a:gd name="T78" fmla="*/ 2739 w 3043"/>
              <a:gd name="T79" fmla="*/ 610 h 3041"/>
              <a:gd name="T80" fmla="*/ 2859 w 3043"/>
              <a:gd name="T81" fmla="*/ 796 h 3041"/>
              <a:gd name="T82" fmla="*/ 2949 w 3043"/>
              <a:gd name="T83" fmla="*/ 998 h 3041"/>
              <a:gd name="T84" fmla="*/ 3011 w 3043"/>
              <a:gd name="T85" fmla="*/ 1214 h 3041"/>
              <a:gd name="T86" fmla="*/ 3041 w 3043"/>
              <a:gd name="T87" fmla="*/ 1441 h 3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43" h="3041">
                <a:moveTo>
                  <a:pt x="3043" y="1521"/>
                </a:moveTo>
                <a:lnTo>
                  <a:pt x="3043" y="1521"/>
                </a:lnTo>
                <a:lnTo>
                  <a:pt x="3041" y="1599"/>
                </a:lnTo>
                <a:lnTo>
                  <a:pt x="3035" y="1675"/>
                </a:lnTo>
                <a:lnTo>
                  <a:pt x="3025" y="1753"/>
                </a:lnTo>
                <a:lnTo>
                  <a:pt x="3011" y="1827"/>
                </a:lnTo>
                <a:lnTo>
                  <a:pt x="2995" y="1901"/>
                </a:lnTo>
                <a:lnTo>
                  <a:pt x="2973" y="1973"/>
                </a:lnTo>
                <a:lnTo>
                  <a:pt x="2949" y="2043"/>
                </a:lnTo>
                <a:lnTo>
                  <a:pt x="2923" y="2113"/>
                </a:lnTo>
                <a:lnTo>
                  <a:pt x="2893" y="2179"/>
                </a:lnTo>
                <a:lnTo>
                  <a:pt x="2859" y="2245"/>
                </a:lnTo>
                <a:lnTo>
                  <a:pt x="2821" y="2309"/>
                </a:lnTo>
                <a:lnTo>
                  <a:pt x="2783" y="2371"/>
                </a:lnTo>
                <a:lnTo>
                  <a:pt x="2739" y="2431"/>
                </a:lnTo>
                <a:lnTo>
                  <a:pt x="2695" y="2489"/>
                </a:lnTo>
                <a:lnTo>
                  <a:pt x="2647" y="2543"/>
                </a:lnTo>
                <a:lnTo>
                  <a:pt x="2597" y="2597"/>
                </a:lnTo>
                <a:lnTo>
                  <a:pt x="2543" y="2647"/>
                </a:lnTo>
                <a:lnTo>
                  <a:pt x="2489" y="2695"/>
                </a:lnTo>
                <a:lnTo>
                  <a:pt x="2431" y="2739"/>
                </a:lnTo>
                <a:lnTo>
                  <a:pt x="2371" y="2783"/>
                </a:lnTo>
                <a:lnTo>
                  <a:pt x="2309" y="2821"/>
                </a:lnTo>
                <a:lnTo>
                  <a:pt x="2245" y="2859"/>
                </a:lnTo>
                <a:lnTo>
                  <a:pt x="2181" y="2891"/>
                </a:lnTo>
                <a:lnTo>
                  <a:pt x="2113" y="2923"/>
                </a:lnTo>
                <a:lnTo>
                  <a:pt x="2043" y="2949"/>
                </a:lnTo>
                <a:lnTo>
                  <a:pt x="1973" y="2973"/>
                </a:lnTo>
                <a:lnTo>
                  <a:pt x="1901" y="2995"/>
                </a:lnTo>
                <a:lnTo>
                  <a:pt x="1827" y="3011"/>
                </a:lnTo>
                <a:lnTo>
                  <a:pt x="1753" y="3025"/>
                </a:lnTo>
                <a:lnTo>
                  <a:pt x="1677" y="3035"/>
                </a:lnTo>
                <a:lnTo>
                  <a:pt x="1599" y="3039"/>
                </a:lnTo>
                <a:lnTo>
                  <a:pt x="1521" y="3041"/>
                </a:lnTo>
                <a:lnTo>
                  <a:pt x="1521" y="3041"/>
                </a:lnTo>
                <a:lnTo>
                  <a:pt x="1443" y="3039"/>
                </a:lnTo>
                <a:lnTo>
                  <a:pt x="1365" y="3035"/>
                </a:lnTo>
                <a:lnTo>
                  <a:pt x="1289" y="3025"/>
                </a:lnTo>
                <a:lnTo>
                  <a:pt x="1213" y="3011"/>
                </a:lnTo>
                <a:lnTo>
                  <a:pt x="1141" y="2995"/>
                </a:lnTo>
                <a:lnTo>
                  <a:pt x="1069" y="2973"/>
                </a:lnTo>
                <a:lnTo>
                  <a:pt x="997" y="2949"/>
                </a:lnTo>
                <a:lnTo>
                  <a:pt x="929" y="2923"/>
                </a:lnTo>
                <a:lnTo>
                  <a:pt x="861" y="2891"/>
                </a:lnTo>
                <a:lnTo>
                  <a:pt x="795" y="2859"/>
                </a:lnTo>
                <a:lnTo>
                  <a:pt x="732" y="2821"/>
                </a:lnTo>
                <a:lnTo>
                  <a:pt x="670" y="2783"/>
                </a:lnTo>
                <a:lnTo>
                  <a:pt x="612" y="2739"/>
                </a:lnTo>
                <a:lnTo>
                  <a:pt x="554" y="2695"/>
                </a:lnTo>
                <a:lnTo>
                  <a:pt x="498" y="2647"/>
                </a:lnTo>
                <a:lnTo>
                  <a:pt x="446" y="2597"/>
                </a:lnTo>
                <a:lnTo>
                  <a:pt x="396" y="2543"/>
                </a:lnTo>
                <a:lnTo>
                  <a:pt x="348" y="2489"/>
                </a:lnTo>
                <a:lnTo>
                  <a:pt x="302" y="2431"/>
                </a:lnTo>
                <a:lnTo>
                  <a:pt x="260" y="2371"/>
                </a:lnTo>
                <a:lnTo>
                  <a:pt x="220" y="2309"/>
                </a:lnTo>
                <a:lnTo>
                  <a:pt x="184" y="2245"/>
                </a:lnTo>
                <a:lnTo>
                  <a:pt x="150" y="2179"/>
                </a:lnTo>
                <a:lnTo>
                  <a:pt x="120" y="2113"/>
                </a:lnTo>
                <a:lnTo>
                  <a:pt x="92" y="2043"/>
                </a:lnTo>
                <a:lnTo>
                  <a:pt x="68" y="1973"/>
                </a:lnTo>
                <a:lnTo>
                  <a:pt x="48" y="1901"/>
                </a:lnTo>
                <a:lnTo>
                  <a:pt x="30" y="1827"/>
                </a:lnTo>
                <a:lnTo>
                  <a:pt x="18" y="1753"/>
                </a:lnTo>
                <a:lnTo>
                  <a:pt x="8" y="1675"/>
                </a:lnTo>
                <a:lnTo>
                  <a:pt x="2" y="1599"/>
                </a:lnTo>
                <a:lnTo>
                  <a:pt x="0" y="1521"/>
                </a:lnTo>
                <a:lnTo>
                  <a:pt x="0" y="1521"/>
                </a:lnTo>
                <a:lnTo>
                  <a:pt x="2" y="1441"/>
                </a:lnTo>
                <a:lnTo>
                  <a:pt x="8" y="1366"/>
                </a:lnTo>
                <a:lnTo>
                  <a:pt x="18" y="1290"/>
                </a:lnTo>
                <a:lnTo>
                  <a:pt x="30" y="1214"/>
                </a:lnTo>
                <a:lnTo>
                  <a:pt x="48" y="1140"/>
                </a:lnTo>
                <a:lnTo>
                  <a:pt x="68" y="1068"/>
                </a:lnTo>
                <a:lnTo>
                  <a:pt x="92" y="998"/>
                </a:lnTo>
                <a:lnTo>
                  <a:pt x="120" y="928"/>
                </a:lnTo>
                <a:lnTo>
                  <a:pt x="150" y="862"/>
                </a:lnTo>
                <a:lnTo>
                  <a:pt x="184" y="796"/>
                </a:lnTo>
                <a:lnTo>
                  <a:pt x="220" y="732"/>
                </a:lnTo>
                <a:lnTo>
                  <a:pt x="260" y="670"/>
                </a:lnTo>
                <a:lnTo>
                  <a:pt x="302" y="610"/>
                </a:lnTo>
                <a:lnTo>
                  <a:pt x="348" y="554"/>
                </a:lnTo>
                <a:lnTo>
                  <a:pt x="396" y="498"/>
                </a:lnTo>
                <a:lnTo>
                  <a:pt x="446" y="446"/>
                </a:lnTo>
                <a:lnTo>
                  <a:pt x="498" y="394"/>
                </a:lnTo>
                <a:lnTo>
                  <a:pt x="554" y="348"/>
                </a:lnTo>
                <a:lnTo>
                  <a:pt x="612" y="302"/>
                </a:lnTo>
                <a:lnTo>
                  <a:pt x="670" y="260"/>
                </a:lnTo>
                <a:lnTo>
                  <a:pt x="732" y="220"/>
                </a:lnTo>
                <a:lnTo>
                  <a:pt x="795" y="184"/>
                </a:lnTo>
                <a:lnTo>
                  <a:pt x="861" y="150"/>
                </a:lnTo>
                <a:lnTo>
                  <a:pt x="929" y="120"/>
                </a:lnTo>
                <a:lnTo>
                  <a:pt x="997" y="92"/>
                </a:lnTo>
                <a:lnTo>
                  <a:pt x="1069" y="68"/>
                </a:lnTo>
                <a:lnTo>
                  <a:pt x="1141" y="48"/>
                </a:lnTo>
                <a:lnTo>
                  <a:pt x="1213" y="30"/>
                </a:lnTo>
                <a:lnTo>
                  <a:pt x="1289" y="18"/>
                </a:lnTo>
                <a:lnTo>
                  <a:pt x="1365" y="8"/>
                </a:lnTo>
                <a:lnTo>
                  <a:pt x="1443" y="2"/>
                </a:lnTo>
                <a:lnTo>
                  <a:pt x="1521" y="0"/>
                </a:lnTo>
                <a:lnTo>
                  <a:pt x="1521" y="0"/>
                </a:lnTo>
                <a:lnTo>
                  <a:pt x="1599" y="2"/>
                </a:lnTo>
                <a:lnTo>
                  <a:pt x="1677" y="8"/>
                </a:lnTo>
                <a:lnTo>
                  <a:pt x="1753" y="18"/>
                </a:lnTo>
                <a:lnTo>
                  <a:pt x="1827" y="30"/>
                </a:lnTo>
                <a:lnTo>
                  <a:pt x="1901" y="48"/>
                </a:lnTo>
                <a:lnTo>
                  <a:pt x="1973" y="68"/>
                </a:lnTo>
                <a:lnTo>
                  <a:pt x="2043" y="92"/>
                </a:lnTo>
                <a:lnTo>
                  <a:pt x="2113" y="120"/>
                </a:lnTo>
                <a:lnTo>
                  <a:pt x="2181" y="150"/>
                </a:lnTo>
                <a:lnTo>
                  <a:pt x="2245" y="184"/>
                </a:lnTo>
                <a:lnTo>
                  <a:pt x="2309" y="220"/>
                </a:lnTo>
                <a:lnTo>
                  <a:pt x="2371" y="260"/>
                </a:lnTo>
                <a:lnTo>
                  <a:pt x="2431" y="302"/>
                </a:lnTo>
                <a:lnTo>
                  <a:pt x="2489" y="348"/>
                </a:lnTo>
                <a:lnTo>
                  <a:pt x="2543" y="394"/>
                </a:lnTo>
                <a:lnTo>
                  <a:pt x="2597" y="446"/>
                </a:lnTo>
                <a:lnTo>
                  <a:pt x="2647" y="498"/>
                </a:lnTo>
                <a:lnTo>
                  <a:pt x="2695" y="554"/>
                </a:lnTo>
                <a:lnTo>
                  <a:pt x="2739" y="610"/>
                </a:lnTo>
                <a:lnTo>
                  <a:pt x="2783" y="670"/>
                </a:lnTo>
                <a:lnTo>
                  <a:pt x="2821" y="732"/>
                </a:lnTo>
                <a:lnTo>
                  <a:pt x="2859" y="796"/>
                </a:lnTo>
                <a:lnTo>
                  <a:pt x="2893" y="862"/>
                </a:lnTo>
                <a:lnTo>
                  <a:pt x="2923" y="928"/>
                </a:lnTo>
                <a:lnTo>
                  <a:pt x="2949" y="998"/>
                </a:lnTo>
                <a:lnTo>
                  <a:pt x="2973" y="1068"/>
                </a:lnTo>
                <a:lnTo>
                  <a:pt x="2995" y="1140"/>
                </a:lnTo>
                <a:lnTo>
                  <a:pt x="3011" y="1214"/>
                </a:lnTo>
                <a:lnTo>
                  <a:pt x="3025" y="1290"/>
                </a:lnTo>
                <a:lnTo>
                  <a:pt x="3035" y="1366"/>
                </a:lnTo>
                <a:lnTo>
                  <a:pt x="3041" y="1441"/>
                </a:lnTo>
                <a:lnTo>
                  <a:pt x="3043" y="1521"/>
                </a:lnTo>
                <a:lnTo>
                  <a:pt x="3043" y="15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739" name="Freeform 174">
            <a:extLst>
              <a:ext uri="{FF2B5EF4-FFF2-40B4-BE49-F238E27FC236}">
                <a16:creationId xmlns:a16="http://schemas.microsoft.com/office/drawing/2014/main" id="{FC526118-98F1-4973-B1EC-5323E66A7616}"/>
              </a:ext>
            </a:extLst>
          </p:cNvPr>
          <p:cNvSpPr>
            <a:spLocks/>
          </p:cNvSpPr>
          <p:nvPr/>
        </p:nvSpPr>
        <p:spPr bwMode="auto">
          <a:xfrm>
            <a:off x="5670548" y="3783667"/>
            <a:ext cx="4868863" cy="4865688"/>
          </a:xfrm>
          <a:custGeom>
            <a:avLst/>
            <a:gdLst>
              <a:gd name="T0" fmla="*/ 3035 w 3067"/>
              <a:gd name="T1" fmla="*/ 1687 h 3065"/>
              <a:gd name="T2" fmla="*/ 2951 w 3067"/>
              <a:gd name="T3" fmla="*/ 2051 h 3065"/>
              <a:gd name="T4" fmla="*/ 2785 w 3067"/>
              <a:gd name="T5" fmla="*/ 2377 h 3065"/>
              <a:gd name="T6" fmla="*/ 2601 w 3067"/>
              <a:gd name="T7" fmla="*/ 2599 h 3065"/>
              <a:gd name="T8" fmla="*/ 2315 w 3067"/>
              <a:gd name="T9" fmla="*/ 2823 h 3065"/>
              <a:gd name="T10" fmla="*/ 1981 w 3067"/>
              <a:gd name="T11" fmla="*/ 2975 h 3065"/>
              <a:gd name="T12" fmla="*/ 1611 w 3067"/>
              <a:gd name="T13" fmla="*/ 3039 h 3065"/>
              <a:gd name="T14" fmla="*/ 1303 w 3067"/>
              <a:gd name="T15" fmla="*/ 3025 h 3065"/>
              <a:gd name="T16" fmla="*/ 945 w 3067"/>
              <a:gd name="T17" fmla="*/ 2923 h 3065"/>
              <a:gd name="T18" fmla="*/ 630 w 3067"/>
              <a:gd name="T19" fmla="*/ 2743 h 3065"/>
              <a:gd name="T20" fmla="*/ 416 w 3067"/>
              <a:gd name="T21" fmla="*/ 2547 h 3065"/>
              <a:gd name="T22" fmla="*/ 206 w 3067"/>
              <a:gd name="T23" fmla="*/ 2251 h 3065"/>
              <a:gd name="T24" fmla="*/ 72 w 3067"/>
              <a:gd name="T25" fmla="*/ 1909 h 3065"/>
              <a:gd name="T26" fmla="*/ 24 w 3067"/>
              <a:gd name="T27" fmla="*/ 1533 h 3065"/>
              <a:gd name="T28" fmla="*/ 54 w 3067"/>
              <a:gd name="T29" fmla="*/ 1228 h 3065"/>
              <a:gd name="T30" fmla="*/ 172 w 3067"/>
              <a:gd name="T31" fmla="*/ 878 h 3065"/>
              <a:gd name="T32" fmla="*/ 368 w 3067"/>
              <a:gd name="T33" fmla="*/ 572 h 3065"/>
              <a:gd name="T34" fmla="*/ 574 w 3067"/>
              <a:gd name="T35" fmla="*/ 368 h 3065"/>
              <a:gd name="T36" fmla="*/ 879 w 3067"/>
              <a:gd name="T37" fmla="*/ 172 h 3065"/>
              <a:gd name="T38" fmla="*/ 1229 w 3067"/>
              <a:gd name="T39" fmla="*/ 54 h 3065"/>
              <a:gd name="T40" fmla="*/ 1533 w 3067"/>
              <a:gd name="T41" fmla="*/ 24 h 3065"/>
              <a:gd name="T42" fmla="*/ 1909 w 3067"/>
              <a:gd name="T43" fmla="*/ 72 h 3065"/>
              <a:gd name="T44" fmla="*/ 2253 w 3067"/>
              <a:gd name="T45" fmla="*/ 206 h 3065"/>
              <a:gd name="T46" fmla="*/ 2547 w 3067"/>
              <a:gd name="T47" fmla="*/ 416 h 3065"/>
              <a:gd name="T48" fmla="*/ 2743 w 3067"/>
              <a:gd name="T49" fmla="*/ 630 h 3065"/>
              <a:gd name="T50" fmla="*/ 2923 w 3067"/>
              <a:gd name="T51" fmla="*/ 946 h 3065"/>
              <a:gd name="T52" fmla="*/ 3025 w 3067"/>
              <a:gd name="T53" fmla="*/ 1304 h 3065"/>
              <a:gd name="T54" fmla="*/ 3067 w 3067"/>
              <a:gd name="T55" fmla="*/ 1533 h 3065"/>
              <a:gd name="T56" fmla="*/ 3035 w 3067"/>
              <a:gd name="T57" fmla="*/ 1224 h 3065"/>
              <a:gd name="T58" fmla="*/ 2915 w 3067"/>
              <a:gd name="T59" fmla="*/ 868 h 3065"/>
              <a:gd name="T60" fmla="*/ 2717 w 3067"/>
              <a:gd name="T61" fmla="*/ 558 h 3065"/>
              <a:gd name="T62" fmla="*/ 2451 w 3067"/>
              <a:gd name="T63" fmla="*/ 304 h 3065"/>
              <a:gd name="T64" fmla="*/ 2129 w 3067"/>
              <a:gd name="T65" fmla="*/ 120 h 3065"/>
              <a:gd name="T66" fmla="*/ 1767 w 3067"/>
              <a:gd name="T67" fmla="*/ 18 h 3065"/>
              <a:gd name="T68" fmla="*/ 1453 w 3067"/>
              <a:gd name="T69" fmla="*/ 2 h 3065"/>
              <a:gd name="T70" fmla="*/ 1077 w 3067"/>
              <a:gd name="T71" fmla="*/ 68 h 3065"/>
              <a:gd name="T72" fmla="*/ 738 w 3067"/>
              <a:gd name="T73" fmla="*/ 222 h 3065"/>
              <a:gd name="T74" fmla="*/ 450 w 3067"/>
              <a:gd name="T75" fmla="*/ 448 h 3065"/>
              <a:gd name="T76" fmla="*/ 222 w 3067"/>
              <a:gd name="T77" fmla="*/ 738 h 3065"/>
              <a:gd name="T78" fmla="*/ 68 w 3067"/>
              <a:gd name="T79" fmla="*/ 1078 h 3065"/>
              <a:gd name="T80" fmla="*/ 2 w 3067"/>
              <a:gd name="T81" fmla="*/ 1453 h 3065"/>
              <a:gd name="T82" fmla="*/ 18 w 3067"/>
              <a:gd name="T83" fmla="*/ 1765 h 3065"/>
              <a:gd name="T84" fmla="*/ 120 w 3067"/>
              <a:gd name="T85" fmla="*/ 2129 h 3065"/>
              <a:gd name="T86" fmla="*/ 304 w 3067"/>
              <a:gd name="T87" fmla="*/ 2449 h 3065"/>
              <a:gd name="T88" fmla="*/ 558 w 3067"/>
              <a:gd name="T89" fmla="*/ 2715 h 3065"/>
              <a:gd name="T90" fmla="*/ 867 w 3067"/>
              <a:gd name="T91" fmla="*/ 2915 h 3065"/>
              <a:gd name="T92" fmla="*/ 1223 w 3067"/>
              <a:gd name="T93" fmla="*/ 3035 h 3065"/>
              <a:gd name="T94" fmla="*/ 1533 w 3067"/>
              <a:gd name="T95" fmla="*/ 3065 h 3065"/>
              <a:gd name="T96" fmla="*/ 1915 w 3067"/>
              <a:gd name="T97" fmla="*/ 3017 h 3065"/>
              <a:gd name="T98" fmla="*/ 2263 w 3067"/>
              <a:gd name="T99" fmla="*/ 2881 h 3065"/>
              <a:gd name="T100" fmla="*/ 2563 w 3067"/>
              <a:gd name="T101" fmla="*/ 2667 h 3065"/>
              <a:gd name="T102" fmla="*/ 2805 w 3067"/>
              <a:gd name="T103" fmla="*/ 2389 h 3065"/>
              <a:gd name="T104" fmla="*/ 2973 w 3067"/>
              <a:gd name="T105" fmla="*/ 2059 h 3065"/>
              <a:gd name="T106" fmla="*/ 3059 w 3067"/>
              <a:gd name="T107" fmla="*/ 1689 h 3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67" h="3065">
                <a:moveTo>
                  <a:pt x="3055" y="1533"/>
                </a:moveTo>
                <a:lnTo>
                  <a:pt x="3043" y="1533"/>
                </a:lnTo>
                <a:lnTo>
                  <a:pt x="3043" y="1533"/>
                </a:lnTo>
                <a:lnTo>
                  <a:pt x="3041" y="1609"/>
                </a:lnTo>
                <a:lnTo>
                  <a:pt x="3035" y="1687"/>
                </a:lnTo>
                <a:lnTo>
                  <a:pt x="3025" y="1763"/>
                </a:lnTo>
                <a:lnTo>
                  <a:pt x="3011" y="1837"/>
                </a:lnTo>
                <a:lnTo>
                  <a:pt x="2995" y="1909"/>
                </a:lnTo>
                <a:lnTo>
                  <a:pt x="2975" y="1981"/>
                </a:lnTo>
                <a:lnTo>
                  <a:pt x="2951" y="2051"/>
                </a:lnTo>
                <a:lnTo>
                  <a:pt x="2923" y="2119"/>
                </a:lnTo>
                <a:lnTo>
                  <a:pt x="2893" y="2187"/>
                </a:lnTo>
                <a:lnTo>
                  <a:pt x="2861" y="2251"/>
                </a:lnTo>
                <a:lnTo>
                  <a:pt x="2823" y="2315"/>
                </a:lnTo>
                <a:lnTo>
                  <a:pt x="2785" y="2377"/>
                </a:lnTo>
                <a:lnTo>
                  <a:pt x="2743" y="2435"/>
                </a:lnTo>
                <a:lnTo>
                  <a:pt x="2697" y="2493"/>
                </a:lnTo>
                <a:lnTo>
                  <a:pt x="2651" y="2547"/>
                </a:lnTo>
                <a:lnTo>
                  <a:pt x="2601" y="2599"/>
                </a:lnTo>
                <a:lnTo>
                  <a:pt x="2601" y="2599"/>
                </a:lnTo>
                <a:lnTo>
                  <a:pt x="2547" y="2649"/>
                </a:lnTo>
                <a:lnTo>
                  <a:pt x="2493" y="2697"/>
                </a:lnTo>
                <a:lnTo>
                  <a:pt x="2435" y="2743"/>
                </a:lnTo>
                <a:lnTo>
                  <a:pt x="2377" y="2785"/>
                </a:lnTo>
                <a:lnTo>
                  <a:pt x="2315" y="2823"/>
                </a:lnTo>
                <a:lnTo>
                  <a:pt x="2253" y="2859"/>
                </a:lnTo>
                <a:lnTo>
                  <a:pt x="2187" y="2893"/>
                </a:lnTo>
                <a:lnTo>
                  <a:pt x="2121" y="2923"/>
                </a:lnTo>
                <a:lnTo>
                  <a:pt x="2051" y="2951"/>
                </a:lnTo>
                <a:lnTo>
                  <a:pt x="1981" y="2975"/>
                </a:lnTo>
                <a:lnTo>
                  <a:pt x="1909" y="2995"/>
                </a:lnTo>
                <a:lnTo>
                  <a:pt x="1837" y="3011"/>
                </a:lnTo>
                <a:lnTo>
                  <a:pt x="1763" y="3025"/>
                </a:lnTo>
                <a:lnTo>
                  <a:pt x="1687" y="3035"/>
                </a:lnTo>
                <a:lnTo>
                  <a:pt x="1611" y="3039"/>
                </a:lnTo>
                <a:lnTo>
                  <a:pt x="1533" y="3041"/>
                </a:lnTo>
                <a:lnTo>
                  <a:pt x="1533" y="3041"/>
                </a:lnTo>
                <a:lnTo>
                  <a:pt x="1455" y="3039"/>
                </a:lnTo>
                <a:lnTo>
                  <a:pt x="1379" y="3035"/>
                </a:lnTo>
                <a:lnTo>
                  <a:pt x="1303" y="3025"/>
                </a:lnTo>
                <a:lnTo>
                  <a:pt x="1229" y="3011"/>
                </a:lnTo>
                <a:lnTo>
                  <a:pt x="1155" y="2995"/>
                </a:lnTo>
                <a:lnTo>
                  <a:pt x="1083" y="2975"/>
                </a:lnTo>
                <a:lnTo>
                  <a:pt x="1013" y="2951"/>
                </a:lnTo>
                <a:lnTo>
                  <a:pt x="945" y="2923"/>
                </a:lnTo>
                <a:lnTo>
                  <a:pt x="879" y="2893"/>
                </a:lnTo>
                <a:lnTo>
                  <a:pt x="813" y="2859"/>
                </a:lnTo>
                <a:lnTo>
                  <a:pt x="750" y="2823"/>
                </a:lnTo>
                <a:lnTo>
                  <a:pt x="690" y="2785"/>
                </a:lnTo>
                <a:lnTo>
                  <a:pt x="630" y="2743"/>
                </a:lnTo>
                <a:lnTo>
                  <a:pt x="574" y="2697"/>
                </a:lnTo>
                <a:lnTo>
                  <a:pt x="518" y="2649"/>
                </a:lnTo>
                <a:lnTo>
                  <a:pt x="466" y="2599"/>
                </a:lnTo>
                <a:lnTo>
                  <a:pt x="466" y="2599"/>
                </a:lnTo>
                <a:lnTo>
                  <a:pt x="416" y="2547"/>
                </a:lnTo>
                <a:lnTo>
                  <a:pt x="368" y="2493"/>
                </a:lnTo>
                <a:lnTo>
                  <a:pt x="324" y="2435"/>
                </a:lnTo>
                <a:lnTo>
                  <a:pt x="282" y="2377"/>
                </a:lnTo>
                <a:lnTo>
                  <a:pt x="242" y="2315"/>
                </a:lnTo>
                <a:lnTo>
                  <a:pt x="206" y="2251"/>
                </a:lnTo>
                <a:lnTo>
                  <a:pt x="172" y="2187"/>
                </a:lnTo>
                <a:lnTo>
                  <a:pt x="142" y="2119"/>
                </a:lnTo>
                <a:lnTo>
                  <a:pt x="116" y="2051"/>
                </a:lnTo>
                <a:lnTo>
                  <a:pt x="92" y="1981"/>
                </a:lnTo>
                <a:lnTo>
                  <a:pt x="72" y="1909"/>
                </a:lnTo>
                <a:lnTo>
                  <a:pt x="54" y="1837"/>
                </a:lnTo>
                <a:lnTo>
                  <a:pt x="42" y="1763"/>
                </a:lnTo>
                <a:lnTo>
                  <a:pt x="32" y="1687"/>
                </a:lnTo>
                <a:lnTo>
                  <a:pt x="26" y="1609"/>
                </a:lnTo>
                <a:lnTo>
                  <a:pt x="24" y="1533"/>
                </a:lnTo>
                <a:lnTo>
                  <a:pt x="24" y="1533"/>
                </a:lnTo>
                <a:lnTo>
                  <a:pt x="26" y="1455"/>
                </a:lnTo>
                <a:lnTo>
                  <a:pt x="32" y="1378"/>
                </a:lnTo>
                <a:lnTo>
                  <a:pt x="42" y="1304"/>
                </a:lnTo>
                <a:lnTo>
                  <a:pt x="54" y="1228"/>
                </a:lnTo>
                <a:lnTo>
                  <a:pt x="72" y="1156"/>
                </a:lnTo>
                <a:lnTo>
                  <a:pt x="92" y="1084"/>
                </a:lnTo>
                <a:lnTo>
                  <a:pt x="116" y="1014"/>
                </a:lnTo>
                <a:lnTo>
                  <a:pt x="142" y="946"/>
                </a:lnTo>
                <a:lnTo>
                  <a:pt x="172" y="878"/>
                </a:lnTo>
                <a:lnTo>
                  <a:pt x="206" y="814"/>
                </a:lnTo>
                <a:lnTo>
                  <a:pt x="242" y="750"/>
                </a:lnTo>
                <a:lnTo>
                  <a:pt x="282" y="690"/>
                </a:lnTo>
                <a:lnTo>
                  <a:pt x="324" y="630"/>
                </a:lnTo>
                <a:lnTo>
                  <a:pt x="368" y="572"/>
                </a:lnTo>
                <a:lnTo>
                  <a:pt x="416" y="518"/>
                </a:lnTo>
                <a:lnTo>
                  <a:pt x="466" y="466"/>
                </a:lnTo>
                <a:lnTo>
                  <a:pt x="466" y="466"/>
                </a:lnTo>
                <a:lnTo>
                  <a:pt x="518" y="416"/>
                </a:lnTo>
                <a:lnTo>
                  <a:pt x="574" y="368"/>
                </a:lnTo>
                <a:lnTo>
                  <a:pt x="630" y="324"/>
                </a:lnTo>
                <a:lnTo>
                  <a:pt x="690" y="282"/>
                </a:lnTo>
                <a:lnTo>
                  <a:pt x="750" y="242"/>
                </a:lnTo>
                <a:lnTo>
                  <a:pt x="813" y="206"/>
                </a:lnTo>
                <a:lnTo>
                  <a:pt x="879" y="172"/>
                </a:lnTo>
                <a:lnTo>
                  <a:pt x="945" y="142"/>
                </a:lnTo>
                <a:lnTo>
                  <a:pt x="1013" y="116"/>
                </a:lnTo>
                <a:lnTo>
                  <a:pt x="1083" y="92"/>
                </a:lnTo>
                <a:lnTo>
                  <a:pt x="1155" y="72"/>
                </a:lnTo>
                <a:lnTo>
                  <a:pt x="1229" y="54"/>
                </a:lnTo>
                <a:lnTo>
                  <a:pt x="1303" y="40"/>
                </a:lnTo>
                <a:lnTo>
                  <a:pt x="1379" y="32"/>
                </a:lnTo>
                <a:lnTo>
                  <a:pt x="1455" y="26"/>
                </a:lnTo>
                <a:lnTo>
                  <a:pt x="1533" y="24"/>
                </a:lnTo>
                <a:lnTo>
                  <a:pt x="1533" y="24"/>
                </a:lnTo>
                <a:lnTo>
                  <a:pt x="1611" y="26"/>
                </a:lnTo>
                <a:lnTo>
                  <a:pt x="1687" y="32"/>
                </a:lnTo>
                <a:lnTo>
                  <a:pt x="1763" y="40"/>
                </a:lnTo>
                <a:lnTo>
                  <a:pt x="1837" y="54"/>
                </a:lnTo>
                <a:lnTo>
                  <a:pt x="1909" y="72"/>
                </a:lnTo>
                <a:lnTo>
                  <a:pt x="1981" y="92"/>
                </a:lnTo>
                <a:lnTo>
                  <a:pt x="2051" y="116"/>
                </a:lnTo>
                <a:lnTo>
                  <a:pt x="2121" y="142"/>
                </a:lnTo>
                <a:lnTo>
                  <a:pt x="2187" y="172"/>
                </a:lnTo>
                <a:lnTo>
                  <a:pt x="2253" y="206"/>
                </a:lnTo>
                <a:lnTo>
                  <a:pt x="2315" y="242"/>
                </a:lnTo>
                <a:lnTo>
                  <a:pt x="2377" y="282"/>
                </a:lnTo>
                <a:lnTo>
                  <a:pt x="2435" y="324"/>
                </a:lnTo>
                <a:lnTo>
                  <a:pt x="2493" y="368"/>
                </a:lnTo>
                <a:lnTo>
                  <a:pt x="2547" y="416"/>
                </a:lnTo>
                <a:lnTo>
                  <a:pt x="2601" y="466"/>
                </a:lnTo>
                <a:lnTo>
                  <a:pt x="2601" y="466"/>
                </a:lnTo>
                <a:lnTo>
                  <a:pt x="2651" y="518"/>
                </a:lnTo>
                <a:lnTo>
                  <a:pt x="2697" y="572"/>
                </a:lnTo>
                <a:lnTo>
                  <a:pt x="2743" y="630"/>
                </a:lnTo>
                <a:lnTo>
                  <a:pt x="2785" y="690"/>
                </a:lnTo>
                <a:lnTo>
                  <a:pt x="2823" y="750"/>
                </a:lnTo>
                <a:lnTo>
                  <a:pt x="2861" y="814"/>
                </a:lnTo>
                <a:lnTo>
                  <a:pt x="2893" y="878"/>
                </a:lnTo>
                <a:lnTo>
                  <a:pt x="2923" y="946"/>
                </a:lnTo>
                <a:lnTo>
                  <a:pt x="2951" y="1014"/>
                </a:lnTo>
                <a:lnTo>
                  <a:pt x="2975" y="1084"/>
                </a:lnTo>
                <a:lnTo>
                  <a:pt x="2995" y="1156"/>
                </a:lnTo>
                <a:lnTo>
                  <a:pt x="3011" y="1228"/>
                </a:lnTo>
                <a:lnTo>
                  <a:pt x="3025" y="1304"/>
                </a:lnTo>
                <a:lnTo>
                  <a:pt x="3035" y="1378"/>
                </a:lnTo>
                <a:lnTo>
                  <a:pt x="3041" y="1455"/>
                </a:lnTo>
                <a:lnTo>
                  <a:pt x="3043" y="1533"/>
                </a:lnTo>
                <a:lnTo>
                  <a:pt x="3055" y="1533"/>
                </a:lnTo>
                <a:lnTo>
                  <a:pt x="3067" y="1533"/>
                </a:lnTo>
                <a:lnTo>
                  <a:pt x="3067" y="1533"/>
                </a:lnTo>
                <a:lnTo>
                  <a:pt x="3065" y="1453"/>
                </a:lnTo>
                <a:lnTo>
                  <a:pt x="3059" y="1376"/>
                </a:lnTo>
                <a:lnTo>
                  <a:pt x="3049" y="1300"/>
                </a:lnTo>
                <a:lnTo>
                  <a:pt x="3035" y="1224"/>
                </a:lnTo>
                <a:lnTo>
                  <a:pt x="3017" y="1150"/>
                </a:lnTo>
                <a:lnTo>
                  <a:pt x="2997" y="1078"/>
                </a:lnTo>
                <a:lnTo>
                  <a:pt x="2973" y="1006"/>
                </a:lnTo>
                <a:lnTo>
                  <a:pt x="2945" y="936"/>
                </a:lnTo>
                <a:lnTo>
                  <a:pt x="2915" y="868"/>
                </a:lnTo>
                <a:lnTo>
                  <a:pt x="2881" y="802"/>
                </a:lnTo>
                <a:lnTo>
                  <a:pt x="2845" y="738"/>
                </a:lnTo>
                <a:lnTo>
                  <a:pt x="2805" y="676"/>
                </a:lnTo>
                <a:lnTo>
                  <a:pt x="2761" y="616"/>
                </a:lnTo>
                <a:lnTo>
                  <a:pt x="2717" y="558"/>
                </a:lnTo>
                <a:lnTo>
                  <a:pt x="2667" y="502"/>
                </a:lnTo>
                <a:lnTo>
                  <a:pt x="2617" y="448"/>
                </a:lnTo>
                <a:lnTo>
                  <a:pt x="2563" y="398"/>
                </a:lnTo>
                <a:lnTo>
                  <a:pt x="2509" y="350"/>
                </a:lnTo>
                <a:lnTo>
                  <a:pt x="2451" y="304"/>
                </a:lnTo>
                <a:lnTo>
                  <a:pt x="2391" y="262"/>
                </a:lnTo>
                <a:lnTo>
                  <a:pt x="2327" y="222"/>
                </a:lnTo>
                <a:lnTo>
                  <a:pt x="2263" y="184"/>
                </a:lnTo>
                <a:lnTo>
                  <a:pt x="2197" y="150"/>
                </a:lnTo>
                <a:lnTo>
                  <a:pt x="2129" y="120"/>
                </a:lnTo>
                <a:lnTo>
                  <a:pt x="2059" y="92"/>
                </a:lnTo>
                <a:lnTo>
                  <a:pt x="1989" y="68"/>
                </a:lnTo>
                <a:lnTo>
                  <a:pt x="1915" y="48"/>
                </a:lnTo>
                <a:lnTo>
                  <a:pt x="1841" y="30"/>
                </a:lnTo>
                <a:lnTo>
                  <a:pt x="1767" y="18"/>
                </a:lnTo>
                <a:lnTo>
                  <a:pt x="1689" y="8"/>
                </a:lnTo>
                <a:lnTo>
                  <a:pt x="1611" y="2"/>
                </a:lnTo>
                <a:lnTo>
                  <a:pt x="1533" y="0"/>
                </a:lnTo>
                <a:lnTo>
                  <a:pt x="1533" y="0"/>
                </a:lnTo>
                <a:lnTo>
                  <a:pt x="1453" y="2"/>
                </a:lnTo>
                <a:lnTo>
                  <a:pt x="1375" y="8"/>
                </a:lnTo>
                <a:lnTo>
                  <a:pt x="1299" y="18"/>
                </a:lnTo>
                <a:lnTo>
                  <a:pt x="1223" y="30"/>
                </a:lnTo>
                <a:lnTo>
                  <a:pt x="1149" y="48"/>
                </a:lnTo>
                <a:lnTo>
                  <a:pt x="1077" y="68"/>
                </a:lnTo>
                <a:lnTo>
                  <a:pt x="1005" y="92"/>
                </a:lnTo>
                <a:lnTo>
                  <a:pt x="935" y="120"/>
                </a:lnTo>
                <a:lnTo>
                  <a:pt x="867" y="150"/>
                </a:lnTo>
                <a:lnTo>
                  <a:pt x="801" y="184"/>
                </a:lnTo>
                <a:lnTo>
                  <a:pt x="738" y="222"/>
                </a:lnTo>
                <a:lnTo>
                  <a:pt x="676" y="262"/>
                </a:lnTo>
                <a:lnTo>
                  <a:pt x="616" y="304"/>
                </a:lnTo>
                <a:lnTo>
                  <a:pt x="558" y="350"/>
                </a:lnTo>
                <a:lnTo>
                  <a:pt x="502" y="398"/>
                </a:lnTo>
                <a:lnTo>
                  <a:pt x="450" y="448"/>
                </a:lnTo>
                <a:lnTo>
                  <a:pt x="398" y="502"/>
                </a:lnTo>
                <a:lnTo>
                  <a:pt x="350" y="558"/>
                </a:lnTo>
                <a:lnTo>
                  <a:pt x="304" y="616"/>
                </a:lnTo>
                <a:lnTo>
                  <a:pt x="262" y="676"/>
                </a:lnTo>
                <a:lnTo>
                  <a:pt x="222" y="738"/>
                </a:lnTo>
                <a:lnTo>
                  <a:pt x="184" y="802"/>
                </a:lnTo>
                <a:lnTo>
                  <a:pt x="152" y="868"/>
                </a:lnTo>
                <a:lnTo>
                  <a:pt x="120" y="936"/>
                </a:lnTo>
                <a:lnTo>
                  <a:pt x="92" y="1006"/>
                </a:lnTo>
                <a:lnTo>
                  <a:pt x="68" y="1078"/>
                </a:lnTo>
                <a:lnTo>
                  <a:pt x="48" y="1150"/>
                </a:lnTo>
                <a:lnTo>
                  <a:pt x="32" y="1224"/>
                </a:lnTo>
                <a:lnTo>
                  <a:pt x="18" y="1300"/>
                </a:lnTo>
                <a:lnTo>
                  <a:pt x="8" y="1376"/>
                </a:lnTo>
                <a:lnTo>
                  <a:pt x="2" y="1453"/>
                </a:lnTo>
                <a:lnTo>
                  <a:pt x="0" y="1533"/>
                </a:lnTo>
                <a:lnTo>
                  <a:pt x="0" y="1533"/>
                </a:lnTo>
                <a:lnTo>
                  <a:pt x="2" y="1611"/>
                </a:lnTo>
                <a:lnTo>
                  <a:pt x="8" y="1689"/>
                </a:lnTo>
                <a:lnTo>
                  <a:pt x="18" y="1765"/>
                </a:lnTo>
                <a:lnTo>
                  <a:pt x="32" y="1841"/>
                </a:lnTo>
                <a:lnTo>
                  <a:pt x="48" y="1915"/>
                </a:lnTo>
                <a:lnTo>
                  <a:pt x="68" y="1989"/>
                </a:lnTo>
                <a:lnTo>
                  <a:pt x="92" y="2059"/>
                </a:lnTo>
                <a:lnTo>
                  <a:pt x="120" y="2129"/>
                </a:lnTo>
                <a:lnTo>
                  <a:pt x="152" y="2197"/>
                </a:lnTo>
                <a:lnTo>
                  <a:pt x="184" y="2263"/>
                </a:lnTo>
                <a:lnTo>
                  <a:pt x="222" y="2327"/>
                </a:lnTo>
                <a:lnTo>
                  <a:pt x="262" y="2389"/>
                </a:lnTo>
                <a:lnTo>
                  <a:pt x="304" y="2449"/>
                </a:lnTo>
                <a:lnTo>
                  <a:pt x="350" y="2507"/>
                </a:lnTo>
                <a:lnTo>
                  <a:pt x="398" y="2563"/>
                </a:lnTo>
                <a:lnTo>
                  <a:pt x="450" y="2617"/>
                </a:lnTo>
                <a:lnTo>
                  <a:pt x="502" y="2667"/>
                </a:lnTo>
                <a:lnTo>
                  <a:pt x="558" y="2715"/>
                </a:lnTo>
                <a:lnTo>
                  <a:pt x="616" y="2761"/>
                </a:lnTo>
                <a:lnTo>
                  <a:pt x="676" y="2805"/>
                </a:lnTo>
                <a:lnTo>
                  <a:pt x="738" y="2843"/>
                </a:lnTo>
                <a:lnTo>
                  <a:pt x="801" y="2881"/>
                </a:lnTo>
                <a:lnTo>
                  <a:pt x="867" y="2915"/>
                </a:lnTo>
                <a:lnTo>
                  <a:pt x="935" y="2945"/>
                </a:lnTo>
                <a:lnTo>
                  <a:pt x="1005" y="2973"/>
                </a:lnTo>
                <a:lnTo>
                  <a:pt x="1077" y="2997"/>
                </a:lnTo>
                <a:lnTo>
                  <a:pt x="1149" y="3017"/>
                </a:lnTo>
                <a:lnTo>
                  <a:pt x="1223" y="3035"/>
                </a:lnTo>
                <a:lnTo>
                  <a:pt x="1299" y="3049"/>
                </a:lnTo>
                <a:lnTo>
                  <a:pt x="1375" y="3059"/>
                </a:lnTo>
                <a:lnTo>
                  <a:pt x="1453" y="3063"/>
                </a:lnTo>
                <a:lnTo>
                  <a:pt x="1533" y="3065"/>
                </a:lnTo>
                <a:lnTo>
                  <a:pt x="1533" y="3065"/>
                </a:lnTo>
                <a:lnTo>
                  <a:pt x="1611" y="3063"/>
                </a:lnTo>
                <a:lnTo>
                  <a:pt x="1689" y="3059"/>
                </a:lnTo>
                <a:lnTo>
                  <a:pt x="1767" y="3049"/>
                </a:lnTo>
                <a:lnTo>
                  <a:pt x="1841" y="3035"/>
                </a:lnTo>
                <a:lnTo>
                  <a:pt x="1915" y="3017"/>
                </a:lnTo>
                <a:lnTo>
                  <a:pt x="1989" y="2997"/>
                </a:lnTo>
                <a:lnTo>
                  <a:pt x="2059" y="2973"/>
                </a:lnTo>
                <a:lnTo>
                  <a:pt x="2129" y="2945"/>
                </a:lnTo>
                <a:lnTo>
                  <a:pt x="2197" y="2915"/>
                </a:lnTo>
                <a:lnTo>
                  <a:pt x="2263" y="2881"/>
                </a:lnTo>
                <a:lnTo>
                  <a:pt x="2327" y="2843"/>
                </a:lnTo>
                <a:lnTo>
                  <a:pt x="2391" y="2805"/>
                </a:lnTo>
                <a:lnTo>
                  <a:pt x="2451" y="2761"/>
                </a:lnTo>
                <a:lnTo>
                  <a:pt x="2509" y="2715"/>
                </a:lnTo>
                <a:lnTo>
                  <a:pt x="2563" y="2667"/>
                </a:lnTo>
                <a:lnTo>
                  <a:pt x="2617" y="2617"/>
                </a:lnTo>
                <a:lnTo>
                  <a:pt x="2667" y="2563"/>
                </a:lnTo>
                <a:lnTo>
                  <a:pt x="2717" y="2507"/>
                </a:lnTo>
                <a:lnTo>
                  <a:pt x="2761" y="2449"/>
                </a:lnTo>
                <a:lnTo>
                  <a:pt x="2805" y="2389"/>
                </a:lnTo>
                <a:lnTo>
                  <a:pt x="2845" y="2327"/>
                </a:lnTo>
                <a:lnTo>
                  <a:pt x="2881" y="2263"/>
                </a:lnTo>
                <a:lnTo>
                  <a:pt x="2915" y="2197"/>
                </a:lnTo>
                <a:lnTo>
                  <a:pt x="2945" y="2129"/>
                </a:lnTo>
                <a:lnTo>
                  <a:pt x="2973" y="2059"/>
                </a:lnTo>
                <a:lnTo>
                  <a:pt x="2997" y="1989"/>
                </a:lnTo>
                <a:lnTo>
                  <a:pt x="3017" y="1915"/>
                </a:lnTo>
                <a:lnTo>
                  <a:pt x="3035" y="1841"/>
                </a:lnTo>
                <a:lnTo>
                  <a:pt x="3049" y="1765"/>
                </a:lnTo>
                <a:lnTo>
                  <a:pt x="3059" y="1689"/>
                </a:lnTo>
                <a:lnTo>
                  <a:pt x="3065" y="1611"/>
                </a:lnTo>
                <a:lnTo>
                  <a:pt x="3067" y="1533"/>
                </a:lnTo>
                <a:lnTo>
                  <a:pt x="3055" y="1533"/>
                </a:lnTo>
                <a:close/>
              </a:path>
            </a:pathLst>
          </a:custGeom>
          <a:solidFill>
            <a:srgbClr val="79BE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746" name="Freeform 181">
            <a:extLst>
              <a:ext uri="{FF2B5EF4-FFF2-40B4-BE49-F238E27FC236}">
                <a16:creationId xmlns:a16="http://schemas.microsoft.com/office/drawing/2014/main" id="{D772337E-6A35-47FF-862D-627D855EC5FC}"/>
              </a:ext>
            </a:extLst>
          </p:cNvPr>
          <p:cNvSpPr>
            <a:spLocks/>
          </p:cNvSpPr>
          <p:nvPr/>
        </p:nvSpPr>
        <p:spPr bwMode="auto">
          <a:xfrm>
            <a:off x="5959473" y="4072592"/>
            <a:ext cx="4291013" cy="4291013"/>
          </a:xfrm>
          <a:custGeom>
            <a:avLst/>
            <a:gdLst>
              <a:gd name="T0" fmla="*/ 2701 w 2703"/>
              <a:gd name="T1" fmla="*/ 1419 h 2703"/>
              <a:gd name="T2" fmla="*/ 2675 w 2703"/>
              <a:gd name="T3" fmla="*/ 1623 h 2703"/>
              <a:gd name="T4" fmla="*/ 2621 w 2703"/>
              <a:gd name="T5" fmla="*/ 1815 h 2703"/>
              <a:gd name="T6" fmla="*/ 2539 w 2703"/>
              <a:gd name="T7" fmla="*/ 1995 h 2703"/>
              <a:gd name="T8" fmla="*/ 2433 w 2703"/>
              <a:gd name="T9" fmla="*/ 2159 h 2703"/>
              <a:gd name="T10" fmla="*/ 2307 w 2703"/>
              <a:gd name="T11" fmla="*/ 2307 h 2703"/>
              <a:gd name="T12" fmla="*/ 2159 w 2703"/>
              <a:gd name="T13" fmla="*/ 2433 h 2703"/>
              <a:gd name="T14" fmla="*/ 1995 w 2703"/>
              <a:gd name="T15" fmla="*/ 2539 h 2703"/>
              <a:gd name="T16" fmla="*/ 1815 w 2703"/>
              <a:gd name="T17" fmla="*/ 2621 h 2703"/>
              <a:gd name="T18" fmla="*/ 1623 w 2703"/>
              <a:gd name="T19" fmla="*/ 2675 h 2703"/>
              <a:gd name="T20" fmla="*/ 1421 w 2703"/>
              <a:gd name="T21" fmla="*/ 2701 h 2703"/>
              <a:gd name="T22" fmla="*/ 1281 w 2703"/>
              <a:gd name="T23" fmla="*/ 2701 h 2703"/>
              <a:gd name="T24" fmla="*/ 1079 w 2703"/>
              <a:gd name="T25" fmla="*/ 2675 h 2703"/>
              <a:gd name="T26" fmla="*/ 885 w 2703"/>
              <a:gd name="T27" fmla="*/ 2621 h 2703"/>
              <a:gd name="T28" fmla="*/ 707 w 2703"/>
              <a:gd name="T29" fmla="*/ 2539 h 2703"/>
              <a:gd name="T30" fmla="*/ 542 w 2703"/>
              <a:gd name="T31" fmla="*/ 2433 h 2703"/>
              <a:gd name="T32" fmla="*/ 396 w 2703"/>
              <a:gd name="T33" fmla="*/ 2307 h 2703"/>
              <a:gd name="T34" fmla="*/ 268 w 2703"/>
              <a:gd name="T35" fmla="*/ 2159 h 2703"/>
              <a:gd name="T36" fmla="*/ 162 w 2703"/>
              <a:gd name="T37" fmla="*/ 1995 h 2703"/>
              <a:gd name="T38" fmla="*/ 82 w 2703"/>
              <a:gd name="T39" fmla="*/ 1815 h 2703"/>
              <a:gd name="T40" fmla="*/ 28 w 2703"/>
              <a:gd name="T41" fmla="*/ 1623 h 2703"/>
              <a:gd name="T42" fmla="*/ 2 w 2703"/>
              <a:gd name="T43" fmla="*/ 1419 h 2703"/>
              <a:gd name="T44" fmla="*/ 2 w 2703"/>
              <a:gd name="T45" fmla="*/ 1281 h 2703"/>
              <a:gd name="T46" fmla="*/ 28 w 2703"/>
              <a:gd name="T47" fmla="*/ 1078 h 2703"/>
              <a:gd name="T48" fmla="*/ 82 w 2703"/>
              <a:gd name="T49" fmla="*/ 886 h 2703"/>
              <a:gd name="T50" fmla="*/ 162 w 2703"/>
              <a:gd name="T51" fmla="*/ 706 h 2703"/>
              <a:gd name="T52" fmla="*/ 268 w 2703"/>
              <a:gd name="T53" fmla="*/ 542 h 2703"/>
              <a:gd name="T54" fmla="*/ 396 w 2703"/>
              <a:gd name="T55" fmla="*/ 396 h 2703"/>
              <a:gd name="T56" fmla="*/ 542 w 2703"/>
              <a:gd name="T57" fmla="*/ 268 h 2703"/>
              <a:gd name="T58" fmla="*/ 707 w 2703"/>
              <a:gd name="T59" fmla="*/ 162 h 2703"/>
              <a:gd name="T60" fmla="*/ 885 w 2703"/>
              <a:gd name="T61" fmla="*/ 82 h 2703"/>
              <a:gd name="T62" fmla="*/ 1079 w 2703"/>
              <a:gd name="T63" fmla="*/ 26 h 2703"/>
              <a:gd name="T64" fmla="*/ 1281 w 2703"/>
              <a:gd name="T65" fmla="*/ 2 h 2703"/>
              <a:gd name="T66" fmla="*/ 1421 w 2703"/>
              <a:gd name="T67" fmla="*/ 2 h 2703"/>
              <a:gd name="T68" fmla="*/ 1623 w 2703"/>
              <a:gd name="T69" fmla="*/ 26 h 2703"/>
              <a:gd name="T70" fmla="*/ 1815 w 2703"/>
              <a:gd name="T71" fmla="*/ 82 h 2703"/>
              <a:gd name="T72" fmla="*/ 1995 w 2703"/>
              <a:gd name="T73" fmla="*/ 162 h 2703"/>
              <a:gd name="T74" fmla="*/ 2159 w 2703"/>
              <a:gd name="T75" fmla="*/ 268 h 2703"/>
              <a:gd name="T76" fmla="*/ 2307 w 2703"/>
              <a:gd name="T77" fmla="*/ 396 h 2703"/>
              <a:gd name="T78" fmla="*/ 2433 w 2703"/>
              <a:gd name="T79" fmla="*/ 542 h 2703"/>
              <a:gd name="T80" fmla="*/ 2539 w 2703"/>
              <a:gd name="T81" fmla="*/ 706 h 2703"/>
              <a:gd name="T82" fmla="*/ 2621 w 2703"/>
              <a:gd name="T83" fmla="*/ 886 h 2703"/>
              <a:gd name="T84" fmla="*/ 2675 w 2703"/>
              <a:gd name="T85" fmla="*/ 1078 h 2703"/>
              <a:gd name="T86" fmla="*/ 2701 w 2703"/>
              <a:gd name="T87" fmla="*/ 1281 h 2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03" h="2703">
                <a:moveTo>
                  <a:pt x="2703" y="1351"/>
                </a:moveTo>
                <a:lnTo>
                  <a:pt x="2703" y="1351"/>
                </a:lnTo>
                <a:lnTo>
                  <a:pt x="2701" y="1419"/>
                </a:lnTo>
                <a:lnTo>
                  <a:pt x="2695" y="1489"/>
                </a:lnTo>
                <a:lnTo>
                  <a:pt x="2687" y="1557"/>
                </a:lnTo>
                <a:lnTo>
                  <a:pt x="2675" y="1623"/>
                </a:lnTo>
                <a:lnTo>
                  <a:pt x="2659" y="1689"/>
                </a:lnTo>
                <a:lnTo>
                  <a:pt x="2641" y="1753"/>
                </a:lnTo>
                <a:lnTo>
                  <a:pt x="2621" y="1815"/>
                </a:lnTo>
                <a:lnTo>
                  <a:pt x="2597" y="1877"/>
                </a:lnTo>
                <a:lnTo>
                  <a:pt x="2569" y="1937"/>
                </a:lnTo>
                <a:lnTo>
                  <a:pt x="2539" y="1995"/>
                </a:lnTo>
                <a:lnTo>
                  <a:pt x="2507" y="2051"/>
                </a:lnTo>
                <a:lnTo>
                  <a:pt x="2471" y="2107"/>
                </a:lnTo>
                <a:lnTo>
                  <a:pt x="2433" y="2159"/>
                </a:lnTo>
                <a:lnTo>
                  <a:pt x="2393" y="2211"/>
                </a:lnTo>
                <a:lnTo>
                  <a:pt x="2351" y="2259"/>
                </a:lnTo>
                <a:lnTo>
                  <a:pt x="2307" y="2307"/>
                </a:lnTo>
                <a:lnTo>
                  <a:pt x="2259" y="2351"/>
                </a:lnTo>
                <a:lnTo>
                  <a:pt x="2211" y="2393"/>
                </a:lnTo>
                <a:lnTo>
                  <a:pt x="2159" y="2433"/>
                </a:lnTo>
                <a:lnTo>
                  <a:pt x="2107" y="2471"/>
                </a:lnTo>
                <a:lnTo>
                  <a:pt x="2051" y="2507"/>
                </a:lnTo>
                <a:lnTo>
                  <a:pt x="1995" y="2539"/>
                </a:lnTo>
                <a:lnTo>
                  <a:pt x="1937" y="2569"/>
                </a:lnTo>
                <a:lnTo>
                  <a:pt x="1877" y="2597"/>
                </a:lnTo>
                <a:lnTo>
                  <a:pt x="1815" y="2621"/>
                </a:lnTo>
                <a:lnTo>
                  <a:pt x="1753" y="2641"/>
                </a:lnTo>
                <a:lnTo>
                  <a:pt x="1689" y="2659"/>
                </a:lnTo>
                <a:lnTo>
                  <a:pt x="1623" y="2675"/>
                </a:lnTo>
                <a:lnTo>
                  <a:pt x="1557" y="2687"/>
                </a:lnTo>
                <a:lnTo>
                  <a:pt x="1489" y="2695"/>
                </a:lnTo>
                <a:lnTo>
                  <a:pt x="1421" y="2701"/>
                </a:lnTo>
                <a:lnTo>
                  <a:pt x="1351" y="2703"/>
                </a:lnTo>
                <a:lnTo>
                  <a:pt x="1351" y="2703"/>
                </a:lnTo>
                <a:lnTo>
                  <a:pt x="1281" y="2701"/>
                </a:lnTo>
                <a:lnTo>
                  <a:pt x="1213" y="2695"/>
                </a:lnTo>
                <a:lnTo>
                  <a:pt x="1145" y="2687"/>
                </a:lnTo>
                <a:lnTo>
                  <a:pt x="1079" y="2675"/>
                </a:lnTo>
                <a:lnTo>
                  <a:pt x="1013" y="2659"/>
                </a:lnTo>
                <a:lnTo>
                  <a:pt x="949" y="2641"/>
                </a:lnTo>
                <a:lnTo>
                  <a:pt x="885" y="2621"/>
                </a:lnTo>
                <a:lnTo>
                  <a:pt x="825" y="2597"/>
                </a:lnTo>
                <a:lnTo>
                  <a:pt x="765" y="2569"/>
                </a:lnTo>
                <a:lnTo>
                  <a:pt x="707" y="2539"/>
                </a:lnTo>
                <a:lnTo>
                  <a:pt x="649" y="2507"/>
                </a:lnTo>
                <a:lnTo>
                  <a:pt x="596" y="2471"/>
                </a:lnTo>
                <a:lnTo>
                  <a:pt x="542" y="2433"/>
                </a:lnTo>
                <a:lnTo>
                  <a:pt x="492" y="2393"/>
                </a:lnTo>
                <a:lnTo>
                  <a:pt x="442" y="2351"/>
                </a:lnTo>
                <a:lnTo>
                  <a:pt x="396" y="2307"/>
                </a:lnTo>
                <a:lnTo>
                  <a:pt x="350" y="2259"/>
                </a:lnTo>
                <a:lnTo>
                  <a:pt x="308" y="2211"/>
                </a:lnTo>
                <a:lnTo>
                  <a:pt x="268" y="2159"/>
                </a:lnTo>
                <a:lnTo>
                  <a:pt x="230" y="2107"/>
                </a:lnTo>
                <a:lnTo>
                  <a:pt x="196" y="2051"/>
                </a:lnTo>
                <a:lnTo>
                  <a:pt x="162" y="1995"/>
                </a:lnTo>
                <a:lnTo>
                  <a:pt x="132" y="1937"/>
                </a:lnTo>
                <a:lnTo>
                  <a:pt x="106" y="1877"/>
                </a:lnTo>
                <a:lnTo>
                  <a:pt x="82" y="1815"/>
                </a:lnTo>
                <a:lnTo>
                  <a:pt x="60" y="1753"/>
                </a:lnTo>
                <a:lnTo>
                  <a:pt x="42" y="1689"/>
                </a:lnTo>
                <a:lnTo>
                  <a:pt x="28" y="1623"/>
                </a:lnTo>
                <a:lnTo>
                  <a:pt x="16" y="1557"/>
                </a:lnTo>
                <a:lnTo>
                  <a:pt x="6" y="1489"/>
                </a:lnTo>
                <a:lnTo>
                  <a:pt x="2" y="1419"/>
                </a:lnTo>
                <a:lnTo>
                  <a:pt x="0" y="1351"/>
                </a:lnTo>
                <a:lnTo>
                  <a:pt x="0" y="1351"/>
                </a:lnTo>
                <a:lnTo>
                  <a:pt x="2" y="1281"/>
                </a:lnTo>
                <a:lnTo>
                  <a:pt x="6" y="1214"/>
                </a:lnTo>
                <a:lnTo>
                  <a:pt x="16" y="1146"/>
                </a:lnTo>
                <a:lnTo>
                  <a:pt x="28" y="1078"/>
                </a:lnTo>
                <a:lnTo>
                  <a:pt x="42" y="1014"/>
                </a:lnTo>
                <a:lnTo>
                  <a:pt x="60" y="950"/>
                </a:lnTo>
                <a:lnTo>
                  <a:pt x="82" y="886"/>
                </a:lnTo>
                <a:lnTo>
                  <a:pt x="106" y="826"/>
                </a:lnTo>
                <a:lnTo>
                  <a:pt x="132" y="766"/>
                </a:lnTo>
                <a:lnTo>
                  <a:pt x="162" y="706"/>
                </a:lnTo>
                <a:lnTo>
                  <a:pt x="196" y="650"/>
                </a:lnTo>
                <a:lnTo>
                  <a:pt x="230" y="596"/>
                </a:lnTo>
                <a:lnTo>
                  <a:pt x="268" y="542"/>
                </a:lnTo>
                <a:lnTo>
                  <a:pt x="308" y="492"/>
                </a:lnTo>
                <a:lnTo>
                  <a:pt x="350" y="442"/>
                </a:lnTo>
                <a:lnTo>
                  <a:pt x="396" y="396"/>
                </a:lnTo>
                <a:lnTo>
                  <a:pt x="442" y="350"/>
                </a:lnTo>
                <a:lnTo>
                  <a:pt x="492" y="308"/>
                </a:lnTo>
                <a:lnTo>
                  <a:pt x="542" y="268"/>
                </a:lnTo>
                <a:lnTo>
                  <a:pt x="596" y="230"/>
                </a:lnTo>
                <a:lnTo>
                  <a:pt x="649" y="196"/>
                </a:lnTo>
                <a:lnTo>
                  <a:pt x="707" y="162"/>
                </a:lnTo>
                <a:lnTo>
                  <a:pt x="765" y="132"/>
                </a:lnTo>
                <a:lnTo>
                  <a:pt x="825" y="106"/>
                </a:lnTo>
                <a:lnTo>
                  <a:pt x="885" y="82"/>
                </a:lnTo>
                <a:lnTo>
                  <a:pt x="949" y="60"/>
                </a:lnTo>
                <a:lnTo>
                  <a:pt x="1013" y="42"/>
                </a:lnTo>
                <a:lnTo>
                  <a:pt x="1079" y="26"/>
                </a:lnTo>
                <a:lnTo>
                  <a:pt x="1145" y="14"/>
                </a:lnTo>
                <a:lnTo>
                  <a:pt x="1213" y="6"/>
                </a:lnTo>
                <a:lnTo>
                  <a:pt x="1281" y="2"/>
                </a:lnTo>
                <a:lnTo>
                  <a:pt x="1351" y="0"/>
                </a:lnTo>
                <a:lnTo>
                  <a:pt x="1351" y="0"/>
                </a:lnTo>
                <a:lnTo>
                  <a:pt x="1421" y="2"/>
                </a:lnTo>
                <a:lnTo>
                  <a:pt x="1489" y="6"/>
                </a:lnTo>
                <a:lnTo>
                  <a:pt x="1557" y="14"/>
                </a:lnTo>
                <a:lnTo>
                  <a:pt x="1623" y="26"/>
                </a:lnTo>
                <a:lnTo>
                  <a:pt x="1689" y="42"/>
                </a:lnTo>
                <a:lnTo>
                  <a:pt x="1753" y="60"/>
                </a:lnTo>
                <a:lnTo>
                  <a:pt x="1815" y="82"/>
                </a:lnTo>
                <a:lnTo>
                  <a:pt x="1877" y="106"/>
                </a:lnTo>
                <a:lnTo>
                  <a:pt x="1937" y="132"/>
                </a:lnTo>
                <a:lnTo>
                  <a:pt x="1995" y="162"/>
                </a:lnTo>
                <a:lnTo>
                  <a:pt x="2051" y="196"/>
                </a:lnTo>
                <a:lnTo>
                  <a:pt x="2107" y="230"/>
                </a:lnTo>
                <a:lnTo>
                  <a:pt x="2159" y="268"/>
                </a:lnTo>
                <a:lnTo>
                  <a:pt x="2211" y="308"/>
                </a:lnTo>
                <a:lnTo>
                  <a:pt x="2259" y="350"/>
                </a:lnTo>
                <a:lnTo>
                  <a:pt x="2307" y="396"/>
                </a:lnTo>
                <a:lnTo>
                  <a:pt x="2351" y="442"/>
                </a:lnTo>
                <a:lnTo>
                  <a:pt x="2393" y="492"/>
                </a:lnTo>
                <a:lnTo>
                  <a:pt x="2433" y="542"/>
                </a:lnTo>
                <a:lnTo>
                  <a:pt x="2471" y="596"/>
                </a:lnTo>
                <a:lnTo>
                  <a:pt x="2507" y="650"/>
                </a:lnTo>
                <a:lnTo>
                  <a:pt x="2539" y="706"/>
                </a:lnTo>
                <a:lnTo>
                  <a:pt x="2569" y="766"/>
                </a:lnTo>
                <a:lnTo>
                  <a:pt x="2597" y="826"/>
                </a:lnTo>
                <a:lnTo>
                  <a:pt x="2621" y="886"/>
                </a:lnTo>
                <a:lnTo>
                  <a:pt x="2641" y="950"/>
                </a:lnTo>
                <a:lnTo>
                  <a:pt x="2659" y="1014"/>
                </a:lnTo>
                <a:lnTo>
                  <a:pt x="2675" y="1078"/>
                </a:lnTo>
                <a:lnTo>
                  <a:pt x="2687" y="1146"/>
                </a:lnTo>
                <a:lnTo>
                  <a:pt x="2695" y="1214"/>
                </a:lnTo>
                <a:lnTo>
                  <a:pt x="2701" y="1281"/>
                </a:lnTo>
                <a:lnTo>
                  <a:pt x="2703" y="1351"/>
                </a:lnTo>
                <a:lnTo>
                  <a:pt x="2703" y="13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662" name="Freeform 201">
            <a:extLst>
              <a:ext uri="{FF2B5EF4-FFF2-40B4-BE49-F238E27FC236}">
                <a16:creationId xmlns:a16="http://schemas.microsoft.com/office/drawing/2014/main" id="{5A5A735D-B20D-4C44-9815-B5E5CF27FA33}"/>
              </a:ext>
            </a:extLst>
          </p:cNvPr>
          <p:cNvSpPr>
            <a:spLocks/>
          </p:cNvSpPr>
          <p:nvPr/>
        </p:nvSpPr>
        <p:spPr bwMode="auto">
          <a:xfrm>
            <a:off x="23493413" y="1139825"/>
            <a:ext cx="1812925" cy="2092325"/>
          </a:xfrm>
          <a:custGeom>
            <a:avLst/>
            <a:gdLst>
              <a:gd name="T0" fmla="*/ 860 w 1142"/>
              <a:gd name="T1" fmla="*/ 0 h 1318"/>
              <a:gd name="T2" fmla="*/ 0 w 1142"/>
              <a:gd name="T3" fmla="*/ 1318 h 1318"/>
              <a:gd name="T4" fmla="*/ 282 w 1142"/>
              <a:gd name="T5" fmla="*/ 1318 h 1318"/>
              <a:gd name="T6" fmla="*/ 1142 w 1142"/>
              <a:gd name="T7" fmla="*/ 0 h 1318"/>
              <a:gd name="T8" fmla="*/ 860 w 1142"/>
              <a:gd name="T9" fmla="*/ 0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2" h="1318">
                <a:moveTo>
                  <a:pt x="860" y="0"/>
                </a:moveTo>
                <a:lnTo>
                  <a:pt x="0" y="1318"/>
                </a:lnTo>
                <a:lnTo>
                  <a:pt x="282" y="1318"/>
                </a:lnTo>
                <a:lnTo>
                  <a:pt x="1142" y="0"/>
                </a:lnTo>
                <a:lnTo>
                  <a:pt x="860" y="0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3" name="Freeform 202">
            <a:extLst>
              <a:ext uri="{FF2B5EF4-FFF2-40B4-BE49-F238E27FC236}">
                <a16:creationId xmlns:a16="http://schemas.microsoft.com/office/drawing/2014/main" id="{953C0F11-84ED-4A4C-88EA-5A9E79785E44}"/>
              </a:ext>
            </a:extLst>
          </p:cNvPr>
          <p:cNvSpPr>
            <a:spLocks/>
          </p:cNvSpPr>
          <p:nvPr/>
        </p:nvSpPr>
        <p:spPr bwMode="auto">
          <a:xfrm>
            <a:off x="973138" y="1139825"/>
            <a:ext cx="23425150" cy="2092325"/>
          </a:xfrm>
          <a:custGeom>
            <a:avLst/>
            <a:gdLst>
              <a:gd name="T0" fmla="*/ 860 w 14756"/>
              <a:gd name="T1" fmla="*/ 1318 h 1318"/>
              <a:gd name="T2" fmla="*/ 6579 w 14756"/>
              <a:gd name="T3" fmla="*/ 1318 h 1318"/>
              <a:gd name="T4" fmla="*/ 13896 w 14756"/>
              <a:gd name="T5" fmla="*/ 1318 h 1318"/>
              <a:gd name="T6" fmla="*/ 14756 w 14756"/>
              <a:gd name="T7" fmla="*/ 0 h 1318"/>
              <a:gd name="T8" fmla="*/ 0 w 14756"/>
              <a:gd name="T9" fmla="*/ 0 h 1318"/>
              <a:gd name="T10" fmla="*/ 860 w 14756"/>
              <a:gd name="T11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56" h="1318">
                <a:moveTo>
                  <a:pt x="860" y="1318"/>
                </a:moveTo>
                <a:lnTo>
                  <a:pt x="6579" y="1318"/>
                </a:lnTo>
                <a:lnTo>
                  <a:pt x="13896" y="1318"/>
                </a:lnTo>
                <a:lnTo>
                  <a:pt x="14756" y="0"/>
                </a:lnTo>
                <a:lnTo>
                  <a:pt x="0" y="0"/>
                </a:lnTo>
                <a:lnTo>
                  <a:pt x="860" y="1318"/>
                </a:lnTo>
                <a:close/>
              </a:path>
            </a:pathLst>
          </a:custGeom>
          <a:solidFill>
            <a:srgbClr val="068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4" name="Freeform 203">
            <a:extLst>
              <a:ext uri="{FF2B5EF4-FFF2-40B4-BE49-F238E27FC236}">
                <a16:creationId xmlns:a16="http://schemas.microsoft.com/office/drawing/2014/main" id="{2734E577-939B-459F-8002-49A732A913FF}"/>
              </a:ext>
            </a:extLst>
          </p:cNvPr>
          <p:cNvSpPr>
            <a:spLocks/>
          </p:cNvSpPr>
          <p:nvPr/>
        </p:nvSpPr>
        <p:spPr bwMode="auto">
          <a:xfrm>
            <a:off x="969963" y="0"/>
            <a:ext cx="3479800" cy="3232150"/>
          </a:xfrm>
          <a:custGeom>
            <a:avLst/>
            <a:gdLst>
              <a:gd name="T0" fmla="*/ 862 w 2192"/>
              <a:gd name="T1" fmla="*/ 2036 h 2036"/>
              <a:gd name="T2" fmla="*/ 0 w 2192"/>
              <a:gd name="T3" fmla="*/ 718 h 2036"/>
              <a:gd name="T4" fmla="*/ 470 w 2192"/>
              <a:gd name="T5" fmla="*/ 0 h 2036"/>
              <a:gd name="T6" fmla="*/ 2192 w 2192"/>
              <a:gd name="T7" fmla="*/ 0 h 2036"/>
              <a:gd name="T8" fmla="*/ 862 w 2192"/>
              <a:gd name="T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2" h="2036">
                <a:moveTo>
                  <a:pt x="862" y="2036"/>
                </a:moveTo>
                <a:lnTo>
                  <a:pt x="0" y="718"/>
                </a:lnTo>
                <a:lnTo>
                  <a:pt x="470" y="0"/>
                </a:lnTo>
                <a:lnTo>
                  <a:pt x="2192" y="0"/>
                </a:lnTo>
                <a:lnTo>
                  <a:pt x="862" y="2036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09" name="Rectangle 242">
            <a:extLst>
              <a:ext uri="{FF2B5EF4-FFF2-40B4-BE49-F238E27FC236}">
                <a16:creationId xmlns:a16="http://schemas.microsoft.com/office/drawing/2014/main" id="{6821AE99-FA9E-4BFD-8274-BE2F0D41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6" y="5466417"/>
            <a:ext cx="130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400" b="1" i="0" u="none" strike="noStrike" cap="none" normalizeH="0" baseline="0" dirty="0" smtClean="0">
                <a:ln>
                  <a:noFill/>
                </a:ln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김혜민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9610" name="Freeform 243">
            <a:extLst>
              <a:ext uri="{FF2B5EF4-FFF2-40B4-BE49-F238E27FC236}">
                <a16:creationId xmlns:a16="http://schemas.microsoft.com/office/drawing/2014/main" id="{4223799D-7A60-4A54-8C9D-7B205F422D68}"/>
              </a:ext>
            </a:extLst>
          </p:cNvPr>
          <p:cNvSpPr>
            <a:spLocks/>
          </p:cNvSpPr>
          <p:nvPr/>
        </p:nvSpPr>
        <p:spPr bwMode="auto">
          <a:xfrm>
            <a:off x="7367586" y="6156980"/>
            <a:ext cx="1431925" cy="0"/>
          </a:xfrm>
          <a:custGeom>
            <a:avLst/>
            <a:gdLst>
              <a:gd name="T0" fmla="*/ 0 w 902"/>
              <a:gd name="T1" fmla="*/ 902 w 902"/>
              <a:gd name="T2" fmla="*/ 0 w 90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902">
                <a:moveTo>
                  <a:pt x="0" y="0"/>
                </a:moveTo>
                <a:lnTo>
                  <a:pt x="9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11" name="Line 244">
            <a:extLst>
              <a:ext uri="{FF2B5EF4-FFF2-40B4-BE49-F238E27FC236}">
                <a16:creationId xmlns:a16="http://schemas.microsoft.com/office/drawing/2014/main" id="{7BC86A4B-EB19-4DBB-AB27-57D3D692E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7586" y="6156980"/>
            <a:ext cx="14319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12" name="Rectangle 245">
            <a:extLst>
              <a:ext uri="{FF2B5EF4-FFF2-40B4-BE49-F238E27FC236}">
                <a16:creationId xmlns:a16="http://schemas.microsoft.com/office/drawing/2014/main" id="{2C0C4570-9758-4537-A0E5-C48BF1838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86" y="6137930"/>
            <a:ext cx="1431925" cy="38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13" name="Freeform 246">
            <a:extLst>
              <a:ext uri="{FF2B5EF4-FFF2-40B4-BE49-F238E27FC236}">
                <a16:creationId xmlns:a16="http://schemas.microsoft.com/office/drawing/2014/main" id="{074437BE-1441-466B-B25A-D515C8FCBBB8}"/>
              </a:ext>
            </a:extLst>
          </p:cNvPr>
          <p:cNvSpPr>
            <a:spLocks/>
          </p:cNvSpPr>
          <p:nvPr/>
        </p:nvSpPr>
        <p:spPr bwMode="auto">
          <a:xfrm>
            <a:off x="7367586" y="6137930"/>
            <a:ext cx="1431925" cy="38100"/>
          </a:xfrm>
          <a:custGeom>
            <a:avLst/>
            <a:gdLst>
              <a:gd name="T0" fmla="*/ 0 w 902"/>
              <a:gd name="T1" fmla="*/ 24 h 24"/>
              <a:gd name="T2" fmla="*/ 902 w 902"/>
              <a:gd name="T3" fmla="*/ 24 h 24"/>
              <a:gd name="T4" fmla="*/ 902 w 902"/>
              <a:gd name="T5" fmla="*/ 0 h 24"/>
              <a:gd name="T6" fmla="*/ 0 w 902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2" h="24">
                <a:moveTo>
                  <a:pt x="0" y="24"/>
                </a:moveTo>
                <a:lnTo>
                  <a:pt x="902" y="24"/>
                </a:lnTo>
                <a:lnTo>
                  <a:pt x="90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6" name="Rectangle 91">
            <a:extLst>
              <a:ext uri="{FF2B5EF4-FFF2-40B4-BE49-F238E27FC236}">
                <a16:creationId xmlns:a16="http://schemas.microsoft.com/office/drawing/2014/main" id="{1365E7B9-6B65-4EF9-AFEF-6EB534D3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218406"/>
            <a:ext cx="123271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7" name="Rectangle 92">
            <a:extLst>
              <a:ext uri="{FF2B5EF4-FFF2-40B4-BE49-F238E27FC236}">
                <a16:creationId xmlns:a16="http://schemas.microsoft.com/office/drawing/2014/main" id="{C6E5C38D-BDE1-40E8-82F6-3DFB3B57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394" y="1666617"/>
            <a:ext cx="936474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팀 구성원 </a:t>
            </a:r>
            <a:r>
              <a:rPr kumimoji="0" lang="ko-KR" altLang="en-US" sz="86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역할소개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4" name="Rectangle 285">
            <a:extLst>
              <a:ext uri="{FF2B5EF4-FFF2-40B4-BE49-F238E27FC236}">
                <a16:creationId xmlns:a16="http://schemas.microsoft.com/office/drawing/2014/main" id="{2659790B-15D0-4303-9D29-1EAF2B28A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20" y="6249055"/>
            <a:ext cx="324768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normalizeH="0" baseline="0" dirty="0" smtClean="0">
                <a:ln>
                  <a:noFill/>
                </a:ln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발표</a:t>
            </a:r>
            <a:r>
              <a:rPr kumimoji="0" lang="ko-KR" altLang="en-US" sz="4000" b="0" i="0" u="none" strike="noStrike" cap="none" normalizeH="0" dirty="0" smtClean="0">
                <a:ln>
                  <a:noFill/>
                </a:ln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자료 작성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98" name="Freeform 173">
            <a:extLst>
              <a:ext uri="{FF2B5EF4-FFF2-40B4-BE49-F238E27FC236}">
                <a16:creationId xmlns:a16="http://schemas.microsoft.com/office/drawing/2014/main" id="{B847FB6B-7A66-467B-938C-8E0C6CABFBF8}"/>
              </a:ext>
            </a:extLst>
          </p:cNvPr>
          <p:cNvSpPr>
            <a:spLocks/>
          </p:cNvSpPr>
          <p:nvPr/>
        </p:nvSpPr>
        <p:spPr bwMode="auto">
          <a:xfrm>
            <a:off x="10737832" y="3838436"/>
            <a:ext cx="4830763" cy="4827588"/>
          </a:xfrm>
          <a:custGeom>
            <a:avLst/>
            <a:gdLst>
              <a:gd name="T0" fmla="*/ 3041 w 3043"/>
              <a:gd name="T1" fmla="*/ 1599 h 3041"/>
              <a:gd name="T2" fmla="*/ 3011 w 3043"/>
              <a:gd name="T3" fmla="*/ 1827 h 3041"/>
              <a:gd name="T4" fmla="*/ 2949 w 3043"/>
              <a:gd name="T5" fmla="*/ 2043 h 3041"/>
              <a:gd name="T6" fmla="*/ 2859 w 3043"/>
              <a:gd name="T7" fmla="*/ 2245 h 3041"/>
              <a:gd name="T8" fmla="*/ 2739 w 3043"/>
              <a:gd name="T9" fmla="*/ 2431 h 3041"/>
              <a:gd name="T10" fmla="*/ 2597 w 3043"/>
              <a:gd name="T11" fmla="*/ 2597 h 3041"/>
              <a:gd name="T12" fmla="*/ 2431 w 3043"/>
              <a:gd name="T13" fmla="*/ 2739 h 3041"/>
              <a:gd name="T14" fmla="*/ 2245 w 3043"/>
              <a:gd name="T15" fmla="*/ 2859 h 3041"/>
              <a:gd name="T16" fmla="*/ 2043 w 3043"/>
              <a:gd name="T17" fmla="*/ 2949 h 3041"/>
              <a:gd name="T18" fmla="*/ 1827 w 3043"/>
              <a:gd name="T19" fmla="*/ 3011 h 3041"/>
              <a:gd name="T20" fmla="*/ 1599 w 3043"/>
              <a:gd name="T21" fmla="*/ 3039 h 3041"/>
              <a:gd name="T22" fmla="*/ 1443 w 3043"/>
              <a:gd name="T23" fmla="*/ 3039 h 3041"/>
              <a:gd name="T24" fmla="*/ 1213 w 3043"/>
              <a:gd name="T25" fmla="*/ 3011 h 3041"/>
              <a:gd name="T26" fmla="*/ 997 w 3043"/>
              <a:gd name="T27" fmla="*/ 2949 h 3041"/>
              <a:gd name="T28" fmla="*/ 795 w 3043"/>
              <a:gd name="T29" fmla="*/ 2859 h 3041"/>
              <a:gd name="T30" fmla="*/ 612 w 3043"/>
              <a:gd name="T31" fmla="*/ 2739 h 3041"/>
              <a:gd name="T32" fmla="*/ 446 w 3043"/>
              <a:gd name="T33" fmla="*/ 2597 h 3041"/>
              <a:gd name="T34" fmla="*/ 302 w 3043"/>
              <a:gd name="T35" fmla="*/ 2431 h 3041"/>
              <a:gd name="T36" fmla="*/ 184 w 3043"/>
              <a:gd name="T37" fmla="*/ 2245 h 3041"/>
              <a:gd name="T38" fmla="*/ 92 w 3043"/>
              <a:gd name="T39" fmla="*/ 2043 h 3041"/>
              <a:gd name="T40" fmla="*/ 30 w 3043"/>
              <a:gd name="T41" fmla="*/ 1827 h 3041"/>
              <a:gd name="T42" fmla="*/ 2 w 3043"/>
              <a:gd name="T43" fmla="*/ 1599 h 3041"/>
              <a:gd name="T44" fmla="*/ 2 w 3043"/>
              <a:gd name="T45" fmla="*/ 1441 h 3041"/>
              <a:gd name="T46" fmla="*/ 30 w 3043"/>
              <a:gd name="T47" fmla="*/ 1214 h 3041"/>
              <a:gd name="T48" fmla="*/ 92 w 3043"/>
              <a:gd name="T49" fmla="*/ 998 h 3041"/>
              <a:gd name="T50" fmla="*/ 184 w 3043"/>
              <a:gd name="T51" fmla="*/ 796 h 3041"/>
              <a:gd name="T52" fmla="*/ 302 w 3043"/>
              <a:gd name="T53" fmla="*/ 610 h 3041"/>
              <a:gd name="T54" fmla="*/ 446 w 3043"/>
              <a:gd name="T55" fmla="*/ 446 h 3041"/>
              <a:gd name="T56" fmla="*/ 612 w 3043"/>
              <a:gd name="T57" fmla="*/ 302 h 3041"/>
              <a:gd name="T58" fmla="*/ 795 w 3043"/>
              <a:gd name="T59" fmla="*/ 184 h 3041"/>
              <a:gd name="T60" fmla="*/ 997 w 3043"/>
              <a:gd name="T61" fmla="*/ 92 h 3041"/>
              <a:gd name="T62" fmla="*/ 1213 w 3043"/>
              <a:gd name="T63" fmla="*/ 30 h 3041"/>
              <a:gd name="T64" fmla="*/ 1443 w 3043"/>
              <a:gd name="T65" fmla="*/ 2 h 3041"/>
              <a:gd name="T66" fmla="*/ 1599 w 3043"/>
              <a:gd name="T67" fmla="*/ 2 h 3041"/>
              <a:gd name="T68" fmla="*/ 1827 w 3043"/>
              <a:gd name="T69" fmla="*/ 30 h 3041"/>
              <a:gd name="T70" fmla="*/ 2043 w 3043"/>
              <a:gd name="T71" fmla="*/ 92 h 3041"/>
              <a:gd name="T72" fmla="*/ 2245 w 3043"/>
              <a:gd name="T73" fmla="*/ 184 h 3041"/>
              <a:gd name="T74" fmla="*/ 2431 w 3043"/>
              <a:gd name="T75" fmla="*/ 302 h 3041"/>
              <a:gd name="T76" fmla="*/ 2597 w 3043"/>
              <a:gd name="T77" fmla="*/ 446 h 3041"/>
              <a:gd name="T78" fmla="*/ 2739 w 3043"/>
              <a:gd name="T79" fmla="*/ 610 h 3041"/>
              <a:gd name="T80" fmla="*/ 2859 w 3043"/>
              <a:gd name="T81" fmla="*/ 796 h 3041"/>
              <a:gd name="T82" fmla="*/ 2949 w 3043"/>
              <a:gd name="T83" fmla="*/ 998 h 3041"/>
              <a:gd name="T84" fmla="*/ 3011 w 3043"/>
              <a:gd name="T85" fmla="*/ 1214 h 3041"/>
              <a:gd name="T86" fmla="*/ 3041 w 3043"/>
              <a:gd name="T87" fmla="*/ 1441 h 3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43" h="3041">
                <a:moveTo>
                  <a:pt x="3043" y="1521"/>
                </a:moveTo>
                <a:lnTo>
                  <a:pt x="3043" y="1521"/>
                </a:lnTo>
                <a:lnTo>
                  <a:pt x="3041" y="1599"/>
                </a:lnTo>
                <a:lnTo>
                  <a:pt x="3035" y="1675"/>
                </a:lnTo>
                <a:lnTo>
                  <a:pt x="3025" y="1753"/>
                </a:lnTo>
                <a:lnTo>
                  <a:pt x="3011" y="1827"/>
                </a:lnTo>
                <a:lnTo>
                  <a:pt x="2995" y="1901"/>
                </a:lnTo>
                <a:lnTo>
                  <a:pt x="2973" y="1973"/>
                </a:lnTo>
                <a:lnTo>
                  <a:pt x="2949" y="2043"/>
                </a:lnTo>
                <a:lnTo>
                  <a:pt x="2923" y="2113"/>
                </a:lnTo>
                <a:lnTo>
                  <a:pt x="2893" y="2179"/>
                </a:lnTo>
                <a:lnTo>
                  <a:pt x="2859" y="2245"/>
                </a:lnTo>
                <a:lnTo>
                  <a:pt x="2821" y="2309"/>
                </a:lnTo>
                <a:lnTo>
                  <a:pt x="2783" y="2371"/>
                </a:lnTo>
                <a:lnTo>
                  <a:pt x="2739" y="2431"/>
                </a:lnTo>
                <a:lnTo>
                  <a:pt x="2695" y="2489"/>
                </a:lnTo>
                <a:lnTo>
                  <a:pt x="2647" y="2543"/>
                </a:lnTo>
                <a:lnTo>
                  <a:pt x="2597" y="2597"/>
                </a:lnTo>
                <a:lnTo>
                  <a:pt x="2543" y="2647"/>
                </a:lnTo>
                <a:lnTo>
                  <a:pt x="2489" y="2695"/>
                </a:lnTo>
                <a:lnTo>
                  <a:pt x="2431" y="2739"/>
                </a:lnTo>
                <a:lnTo>
                  <a:pt x="2371" y="2783"/>
                </a:lnTo>
                <a:lnTo>
                  <a:pt x="2309" y="2821"/>
                </a:lnTo>
                <a:lnTo>
                  <a:pt x="2245" y="2859"/>
                </a:lnTo>
                <a:lnTo>
                  <a:pt x="2181" y="2891"/>
                </a:lnTo>
                <a:lnTo>
                  <a:pt x="2113" y="2923"/>
                </a:lnTo>
                <a:lnTo>
                  <a:pt x="2043" y="2949"/>
                </a:lnTo>
                <a:lnTo>
                  <a:pt x="1973" y="2973"/>
                </a:lnTo>
                <a:lnTo>
                  <a:pt x="1901" y="2995"/>
                </a:lnTo>
                <a:lnTo>
                  <a:pt x="1827" y="3011"/>
                </a:lnTo>
                <a:lnTo>
                  <a:pt x="1753" y="3025"/>
                </a:lnTo>
                <a:lnTo>
                  <a:pt x="1677" y="3035"/>
                </a:lnTo>
                <a:lnTo>
                  <a:pt x="1599" y="3039"/>
                </a:lnTo>
                <a:lnTo>
                  <a:pt x="1521" y="3041"/>
                </a:lnTo>
                <a:lnTo>
                  <a:pt x="1521" y="3041"/>
                </a:lnTo>
                <a:lnTo>
                  <a:pt x="1443" y="3039"/>
                </a:lnTo>
                <a:lnTo>
                  <a:pt x="1365" y="3035"/>
                </a:lnTo>
                <a:lnTo>
                  <a:pt x="1289" y="3025"/>
                </a:lnTo>
                <a:lnTo>
                  <a:pt x="1213" y="3011"/>
                </a:lnTo>
                <a:lnTo>
                  <a:pt x="1141" y="2995"/>
                </a:lnTo>
                <a:lnTo>
                  <a:pt x="1069" y="2973"/>
                </a:lnTo>
                <a:lnTo>
                  <a:pt x="997" y="2949"/>
                </a:lnTo>
                <a:lnTo>
                  <a:pt x="929" y="2923"/>
                </a:lnTo>
                <a:lnTo>
                  <a:pt x="861" y="2891"/>
                </a:lnTo>
                <a:lnTo>
                  <a:pt x="795" y="2859"/>
                </a:lnTo>
                <a:lnTo>
                  <a:pt x="732" y="2821"/>
                </a:lnTo>
                <a:lnTo>
                  <a:pt x="670" y="2783"/>
                </a:lnTo>
                <a:lnTo>
                  <a:pt x="612" y="2739"/>
                </a:lnTo>
                <a:lnTo>
                  <a:pt x="554" y="2695"/>
                </a:lnTo>
                <a:lnTo>
                  <a:pt x="498" y="2647"/>
                </a:lnTo>
                <a:lnTo>
                  <a:pt x="446" y="2597"/>
                </a:lnTo>
                <a:lnTo>
                  <a:pt x="396" y="2543"/>
                </a:lnTo>
                <a:lnTo>
                  <a:pt x="348" y="2489"/>
                </a:lnTo>
                <a:lnTo>
                  <a:pt x="302" y="2431"/>
                </a:lnTo>
                <a:lnTo>
                  <a:pt x="260" y="2371"/>
                </a:lnTo>
                <a:lnTo>
                  <a:pt x="220" y="2309"/>
                </a:lnTo>
                <a:lnTo>
                  <a:pt x="184" y="2245"/>
                </a:lnTo>
                <a:lnTo>
                  <a:pt x="150" y="2179"/>
                </a:lnTo>
                <a:lnTo>
                  <a:pt x="120" y="2113"/>
                </a:lnTo>
                <a:lnTo>
                  <a:pt x="92" y="2043"/>
                </a:lnTo>
                <a:lnTo>
                  <a:pt x="68" y="1973"/>
                </a:lnTo>
                <a:lnTo>
                  <a:pt x="48" y="1901"/>
                </a:lnTo>
                <a:lnTo>
                  <a:pt x="30" y="1827"/>
                </a:lnTo>
                <a:lnTo>
                  <a:pt x="18" y="1753"/>
                </a:lnTo>
                <a:lnTo>
                  <a:pt x="8" y="1675"/>
                </a:lnTo>
                <a:lnTo>
                  <a:pt x="2" y="1599"/>
                </a:lnTo>
                <a:lnTo>
                  <a:pt x="0" y="1521"/>
                </a:lnTo>
                <a:lnTo>
                  <a:pt x="0" y="1521"/>
                </a:lnTo>
                <a:lnTo>
                  <a:pt x="2" y="1441"/>
                </a:lnTo>
                <a:lnTo>
                  <a:pt x="8" y="1366"/>
                </a:lnTo>
                <a:lnTo>
                  <a:pt x="18" y="1290"/>
                </a:lnTo>
                <a:lnTo>
                  <a:pt x="30" y="1214"/>
                </a:lnTo>
                <a:lnTo>
                  <a:pt x="48" y="1140"/>
                </a:lnTo>
                <a:lnTo>
                  <a:pt x="68" y="1068"/>
                </a:lnTo>
                <a:lnTo>
                  <a:pt x="92" y="998"/>
                </a:lnTo>
                <a:lnTo>
                  <a:pt x="120" y="928"/>
                </a:lnTo>
                <a:lnTo>
                  <a:pt x="150" y="862"/>
                </a:lnTo>
                <a:lnTo>
                  <a:pt x="184" y="796"/>
                </a:lnTo>
                <a:lnTo>
                  <a:pt x="220" y="732"/>
                </a:lnTo>
                <a:lnTo>
                  <a:pt x="260" y="670"/>
                </a:lnTo>
                <a:lnTo>
                  <a:pt x="302" y="610"/>
                </a:lnTo>
                <a:lnTo>
                  <a:pt x="348" y="554"/>
                </a:lnTo>
                <a:lnTo>
                  <a:pt x="396" y="498"/>
                </a:lnTo>
                <a:lnTo>
                  <a:pt x="446" y="446"/>
                </a:lnTo>
                <a:lnTo>
                  <a:pt x="498" y="394"/>
                </a:lnTo>
                <a:lnTo>
                  <a:pt x="554" y="348"/>
                </a:lnTo>
                <a:lnTo>
                  <a:pt x="612" y="302"/>
                </a:lnTo>
                <a:lnTo>
                  <a:pt x="670" y="260"/>
                </a:lnTo>
                <a:lnTo>
                  <a:pt x="732" y="220"/>
                </a:lnTo>
                <a:lnTo>
                  <a:pt x="795" y="184"/>
                </a:lnTo>
                <a:lnTo>
                  <a:pt x="861" y="150"/>
                </a:lnTo>
                <a:lnTo>
                  <a:pt x="929" y="120"/>
                </a:lnTo>
                <a:lnTo>
                  <a:pt x="997" y="92"/>
                </a:lnTo>
                <a:lnTo>
                  <a:pt x="1069" y="68"/>
                </a:lnTo>
                <a:lnTo>
                  <a:pt x="1141" y="48"/>
                </a:lnTo>
                <a:lnTo>
                  <a:pt x="1213" y="30"/>
                </a:lnTo>
                <a:lnTo>
                  <a:pt x="1289" y="18"/>
                </a:lnTo>
                <a:lnTo>
                  <a:pt x="1365" y="8"/>
                </a:lnTo>
                <a:lnTo>
                  <a:pt x="1443" y="2"/>
                </a:lnTo>
                <a:lnTo>
                  <a:pt x="1521" y="0"/>
                </a:lnTo>
                <a:lnTo>
                  <a:pt x="1521" y="0"/>
                </a:lnTo>
                <a:lnTo>
                  <a:pt x="1599" y="2"/>
                </a:lnTo>
                <a:lnTo>
                  <a:pt x="1677" y="8"/>
                </a:lnTo>
                <a:lnTo>
                  <a:pt x="1753" y="18"/>
                </a:lnTo>
                <a:lnTo>
                  <a:pt x="1827" y="30"/>
                </a:lnTo>
                <a:lnTo>
                  <a:pt x="1901" y="48"/>
                </a:lnTo>
                <a:lnTo>
                  <a:pt x="1973" y="68"/>
                </a:lnTo>
                <a:lnTo>
                  <a:pt x="2043" y="92"/>
                </a:lnTo>
                <a:lnTo>
                  <a:pt x="2113" y="120"/>
                </a:lnTo>
                <a:lnTo>
                  <a:pt x="2181" y="150"/>
                </a:lnTo>
                <a:lnTo>
                  <a:pt x="2245" y="184"/>
                </a:lnTo>
                <a:lnTo>
                  <a:pt x="2309" y="220"/>
                </a:lnTo>
                <a:lnTo>
                  <a:pt x="2371" y="260"/>
                </a:lnTo>
                <a:lnTo>
                  <a:pt x="2431" y="302"/>
                </a:lnTo>
                <a:lnTo>
                  <a:pt x="2489" y="348"/>
                </a:lnTo>
                <a:lnTo>
                  <a:pt x="2543" y="394"/>
                </a:lnTo>
                <a:lnTo>
                  <a:pt x="2597" y="446"/>
                </a:lnTo>
                <a:lnTo>
                  <a:pt x="2647" y="498"/>
                </a:lnTo>
                <a:lnTo>
                  <a:pt x="2695" y="554"/>
                </a:lnTo>
                <a:lnTo>
                  <a:pt x="2739" y="610"/>
                </a:lnTo>
                <a:lnTo>
                  <a:pt x="2783" y="670"/>
                </a:lnTo>
                <a:lnTo>
                  <a:pt x="2821" y="732"/>
                </a:lnTo>
                <a:lnTo>
                  <a:pt x="2859" y="796"/>
                </a:lnTo>
                <a:lnTo>
                  <a:pt x="2893" y="862"/>
                </a:lnTo>
                <a:lnTo>
                  <a:pt x="2923" y="928"/>
                </a:lnTo>
                <a:lnTo>
                  <a:pt x="2949" y="998"/>
                </a:lnTo>
                <a:lnTo>
                  <a:pt x="2973" y="1068"/>
                </a:lnTo>
                <a:lnTo>
                  <a:pt x="2995" y="1140"/>
                </a:lnTo>
                <a:lnTo>
                  <a:pt x="3011" y="1214"/>
                </a:lnTo>
                <a:lnTo>
                  <a:pt x="3025" y="1290"/>
                </a:lnTo>
                <a:lnTo>
                  <a:pt x="3035" y="1366"/>
                </a:lnTo>
                <a:lnTo>
                  <a:pt x="3041" y="1441"/>
                </a:lnTo>
                <a:lnTo>
                  <a:pt x="3043" y="1521"/>
                </a:lnTo>
                <a:lnTo>
                  <a:pt x="3043" y="15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9" name="Freeform 174">
            <a:extLst>
              <a:ext uri="{FF2B5EF4-FFF2-40B4-BE49-F238E27FC236}">
                <a16:creationId xmlns:a16="http://schemas.microsoft.com/office/drawing/2014/main" id="{FC526118-98F1-4973-B1EC-5323E66A7616}"/>
              </a:ext>
            </a:extLst>
          </p:cNvPr>
          <p:cNvSpPr>
            <a:spLocks/>
          </p:cNvSpPr>
          <p:nvPr/>
        </p:nvSpPr>
        <p:spPr bwMode="auto">
          <a:xfrm>
            <a:off x="10718782" y="3819386"/>
            <a:ext cx="4868863" cy="4865688"/>
          </a:xfrm>
          <a:custGeom>
            <a:avLst/>
            <a:gdLst>
              <a:gd name="T0" fmla="*/ 3035 w 3067"/>
              <a:gd name="T1" fmla="*/ 1687 h 3065"/>
              <a:gd name="T2" fmla="*/ 2951 w 3067"/>
              <a:gd name="T3" fmla="*/ 2051 h 3065"/>
              <a:gd name="T4" fmla="*/ 2785 w 3067"/>
              <a:gd name="T5" fmla="*/ 2377 h 3065"/>
              <a:gd name="T6" fmla="*/ 2601 w 3067"/>
              <a:gd name="T7" fmla="*/ 2599 h 3065"/>
              <a:gd name="T8" fmla="*/ 2315 w 3067"/>
              <a:gd name="T9" fmla="*/ 2823 h 3065"/>
              <a:gd name="T10" fmla="*/ 1981 w 3067"/>
              <a:gd name="T11" fmla="*/ 2975 h 3065"/>
              <a:gd name="T12" fmla="*/ 1611 w 3067"/>
              <a:gd name="T13" fmla="*/ 3039 h 3065"/>
              <a:gd name="T14" fmla="*/ 1303 w 3067"/>
              <a:gd name="T15" fmla="*/ 3025 h 3065"/>
              <a:gd name="T16" fmla="*/ 945 w 3067"/>
              <a:gd name="T17" fmla="*/ 2923 h 3065"/>
              <a:gd name="T18" fmla="*/ 630 w 3067"/>
              <a:gd name="T19" fmla="*/ 2743 h 3065"/>
              <a:gd name="T20" fmla="*/ 416 w 3067"/>
              <a:gd name="T21" fmla="*/ 2547 h 3065"/>
              <a:gd name="T22" fmla="*/ 206 w 3067"/>
              <a:gd name="T23" fmla="*/ 2251 h 3065"/>
              <a:gd name="T24" fmla="*/ 72 w 3067"/>
              <a:gd name="T25" fmla="*/ 1909 h 3065"/>
              <a:gd name="T26" fmla="*/ 24 w 3067"/>
              <a:gd name="T27" fmla="*/ 1533 h 3065"/>
              <a:gd name="T28" fmla="*/ 54 w 3067"/>
              <a:gd name="T29" fmla="*/ 1228 h 3065"/>
              <a:gd name="T30" fmla="*/ 172 w 3067"/>
              <a:gd name="T31" fmla="*/ 878 h 3065"/>
              <a:gd name="T32" fmla="*/ 368 w 3067"/>
              <a:gd name="T33" fmla="*/ 572 h 3065"/>
              <a:gd name="T34" fmla="*/ 574 w 3067"/>
              <a:gd name="T35" fmla="*/ 368 h 3065"/>
              <a:gd name="T36" fmla="*/ 879 w 3067"/>
              <a:gd name="T37" fmla="*/ 172 h 3065"/>
              <a:gd name="T38" fmla="*/ 1229 w 3067"/>
              <a:gd name="T39" fmla="*/ 54 h 3065"/>
              <a:gd name="T40" fmla="*/ 1533 w 3067"/>
              <a:gd name="T41" fmla="*/ 24 h 3065"/>
              <a:gd name="T42" fmla="*/ 1909 w 3067"/>
              <a:gd name="T43" fmla="*/ 72 h 3065"/>
              <a:gd name="T44" fmla="*/ 2253 w 3067"/>
              <a:gd name="T45" fmla="*/ 206 h 3065"/>
              <a:gd name="T46" fmla="*/ 2547 w 3067"/>
              <a:gd name="T47" fmla="*/ 416 h 3065"/>
              <a:gd name="T48" fmla="*/ 2743 w 3067"/>
              <a:gd name="T49" fmla="*/ 630 h 3065"/>
              <a:gd name="T50" fmla="*/ 2923 w 3067"/>
              <a:gd name="T51" fmla="*/ 946 h 3065"/>
              <a:gd name="T52" fmla="*/ 3025 w 3067"/>
              <a:gd name="T53" fmla="*/ 1304 h 3065"/>
              <a:gd name="T54" fmla="*/ 3067 w 3067"/>
              <a:gd name="T55" fmla="*/ 1533 h 3065"/>
              <a:gd name="T56" fmla="*/ 3035 w 3067"/>
              <a:gd name="T57" fmla="*/ 1224 h 3065"/>
              <a:gd name="T58" fmla="*/ 2915 w 3067"/>
              <a:gd name="T59" fmla="*/ 868 h 3065"/>
              <a:gd name="T60" fmla="*/ 2717 w 3067"/>
              <a:gd name="T61" fmla="*/ 558 h 3065"/>
              <a:gd name="T62" fmla="*/ 2451 w 3067"/>
              <a:gd name="T63" fmla="*/ 304 h 3065"/>
              <a:gd name="T64" fmla="*/ 2129 w 3067"/>
              <a:gd name="T65" fmla="*/ 120 h 3065"/>
              <a:gd name="T66" fmla="*/ 1767 w 3067"/>
              <a:gd name="T67" fmla="*/ 18 h 3065"/>
              <a:gd name="T68" fmla="*/ 1453 w 3067"/>
              <a:gd name="T69" fmla="*/ 2 h 3065"/>
              <a:gd name="T70" fmla="*/ 1077 w 3067"/>
              <a:gd name="T71" fmla="*/ 68 h 3065"/>
              <a:gd name="T72" fmla="*/ 738 w 3067"/>
              <a:gd name="T73" fmla="*/ 222 h 3065"/>
              <a:gd name="T74" fmla="*/ 450 w 3067"/>
              <a:gd name="T75" fmla="*/ 448 h 3065"/>
              <a:gd name="T76" fmla="*/ 222 w 3067"/>
              <a:gd name="T77" fmla="*/ 738 h 3065"/>
              <a:gd name="T78" fmla="*/ 68 w 3067"/>
              <a:gd name="T79" fmla="*/ 1078 h 3065"/>
              <a:gd name="T80" fmla="*/ 2 w 3067"/>
              <a:gd name="T81" fmla="*/ 1453 h 3065"/>
              <a:gd name="T82" fmla="*/ 18 w 3067"/>
              <a:gd name="T83" fmla="*/ 1765 h 3065"/>
              <a:gd name="T84" fmla="*/ 120 w 3067"/>
              <a:gd name="T85" fmla="*/ 2129 h 3065"/>
              <a:gd name="T86" fmla="*/ 304 w 3067"/>
              <a:gd name="T87" fmla="*/ 2449 h 3065"/>
              <a:gd name="T88" fmla="*/ 558 w 3067"/>
              <a:gd name="T89" fmla="*/ 2715 h 3065"/>
              <a:gd name="T90" fmla="*/ 867 w 3067"/>
              <a:gd name="T91" fmla="*/ 2915 h 3065"/>
              <a:gd name="T92" fmla="*/ 1223 w 3067"/>
              <a:gd name="T93" fmla="*/ 3035 h 3065"/>
              <a:gd name="T94" fmla="*/ 1533 w 3067"/>
              <a:gd name="T95" fmla="*/ 3065 h 3065"/>
              <a:gd name="T96" fmla="*/ 1915 w 3067"/>
              <a:gd name="T97" fmla="*/ 3017 h 3065"/>
              <a:gd name="T98" fmla="*/ 2263 w 3067"/>
              <a:gd name="T99" fmla="*/ 2881 h 3065"/>
              <a:gd name="T100" fmla="*/ 2563 w 3067"/>
              <a:gd name="T101" fmla="*/ 2667 h 3065"/>
              <a:gd name="T102" fmla="*/ 2805 w 3067"/>
              <a:gd name="T103" fmla="*/ 2389 h 3065"/>
              <a:gd name="T104" fmla="*/ 2973 w 3067"/>
              <a:gd name="T105" fmla="*/ 2059 h 3065"/>
              <a:gd name="T106" fmla="*/ 3059 w 3067"/>
              <a:gd name="T107" fmla="*/ 1689 h 3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67" h="3065">
                <a:moveTo>
                  <a:pt x="3055" y="1533"/>
                </a:moveTo>
                <a:lnTo>
                  <a:pt x="3043" y="1533"/>
                </a:lnTo>
                <a:lnTo>
                  <a:pt x="3043" y="1533"/>
                </a:lnTo>
                <a:lnTo>
                  <a:pt x="3041" y="1609"/>
                </a:lnTo>
                <a:lnTo>
                  <a:pt x="3035" y="1687"/>
                </a:lnTo>
                <a:lnTo>
                  <a:pt x="3025" y="1763"/>
                </a:lnTo>
                <a:lnTo>
                  <a:pt x="3011" y="1837"/>
                </a:lnTo>
                <a:lnTo>
                  <a:pt x="2995" y="1909"/>
                </a:lnTo>
                <a:lnTo>
                  <a:pt x="2975" y="1981"/>
                </a:lnTo>
                <a:lnTo>
                  <a:pt x="2951" y="2051"/>
                </a:lnTo>
                <a:lnTo>
                  <a:pt x="2923" y="2119"/>
                </a:lnTo>
                <a:lnTo>
                  <a:pt x="2893" y="2187"/>
                </a:lnTo>
                <a:lnTo>
                  <a:pt x="2861" y="2251"/>
                </a:lnTo>
                <a:lnTo>
                  <a:pt x="2823" y="2315"/>
                </a:lnTo>
                <a:lnTo>
                  <a:pt x="2785" y="2377"/>
                </a:lnTo>
                <a:lnTo>
                  <a:pt x="2743" y="2435"/>
                </a:lnTo>
                <a:lnTo>
                  <a:pt x="2697" y="2493"/>
                </a:lnTo>
                <a:lnTo>
                  <a:pt x="2651" y="2547"/>
                </a:lnTo>
                <a:lnTo>
                  <a:pt x="2601" y="2599"/>
                </a:lnTo>
                <a:lnTo>
                  <a:pt x="2601" y="2599"/>
                </a:lnTo>
                <a:lnTo>
                  <a:pt x="2547" y="2649"/>
                </a:lnTo>
                <a:lnTo>
                  <a:pt x="2493" y="2697"/>
                </a:lnTo>
                <a:lnTo>
                  <a:pt x="2435" y="2743"/>
                </a:lnTo>
                <a:lnTo>
                  <a:pt x="2377" y="2785"/>
                </a:lnTo>
                <a:lnTo>
                  <a:pt x="2315" y="2823"/>
                </a:lnTo>
                <a:lnTo>
                  <a:pt x="2253" y="2859"/>
                </a:lnTo>
                <a:lnTo>
                  <a:pt x="2187" y="2893"/>
                </a:lnTo>
                <a:lnTo>
                  <a:pt x="2121" y="2923"/>
                </a:lnTo>
                <a:lnTo>
                  <a:pt x="2051" y="2951"/>
                </a:lnTo>
                <a:lnTo>
                  <a:pt x="1981" y="2975"/>
                </a:lnTo>
                <a:lnTo>
                  <a:pt x="1909" y="2995"/>
                </a:lnTo>
                <a:lnTo>
                  <a:pt x="1837" y="3011"/>
                </a:lnTo>
                <a:lnTo>
                  <a:pt x="1763" y="3025"/>
                </a:lnTo>
                <a:lnTo>
                  <a:pt x="1687" y="3035"/>
                </a:lnTo>
                <a:lnTo>
                  <a:pt x="1611" y="3039"/>
                </a:lnTo>
                <a:lnTo>
                  <a:pt x="1533" y="3041"/>
                </a:lnTo>
                <a:lnTo>
                  <a:pt x="1533" y="3041"/>
                </a:lnTo>
                <a:lnTo>
                  <a:pt x="1455" y="3039"/>
                </a:lnTo>
                <a:lnTo>
                  <a:pt x="1379" y="3035"/>
                </a:lnTo>
                <a:lnTo>
                  <a:pt x="1303" y="3025"/>
                </a:lnTo>
                <a:lnTo>
                  <a:pt x="1229" y="3011"/>
                </a:lnTo>
                <a:lnTo>
                  <a:pt x="1155" y="2995"/>
                </a:lnTo>
                <a:lnTo>
                  <a:pt x="1083" y="2975"/>
                </a:lnTo>
                <a:lnTo>
                  <a:pt x="1013" y="2951"/>
                </a:lnTo>
                <a:lnTo>
                  <a:pt x="945" y="2923"/>
                </a:lnTo>
                <a:lnTo>
                  <a:pt x="879" y="2893"/>
                </a:lnTo>
                <a:lnTo>
                  <a:pt x="813" y="2859"/>
                </a:lnTo>
                <a:lnTo>
                  <a:pt x="750" y="2823"/>
                </a:lnTo>
                <a:lnTo>
                  <a:pt x="690" y="2785"/>
                </a:lnTo>
                <a:lnTo>
                  <a:pt x="630" y="2743"/>
                </a:lnTo>
                <a:lnTo>
                  <a:pt x="574" y="2697"/>
                </a:lnTo>
                <a:lnTo>
                  <a:pt x="518" y="2649"/>
                </a:lnTo>
                <a:lnTo>
                  <a:pt x="466" y="2599"/>
                </a:lnTo>
                <a:lnTo>
                  <a:pt x="466" y="2599"/>
                </a:lnTo>
                <a:lnTo>
                  <a:pt x="416" y="2547"/>
                </a:lnTo>
                <a:lnTo>
                  <a:pt x="368" y="2493"/>
                </a:lnTo>
                <a:lnTo>
                  <a:pt x="324" y="2435"/>
                </a:lnTo>
                <a:lnTo>
                  <a:pt x="282" y="2377"/>
                </a:lnTo>
                <a:lnTo>
                  <a:pt x="242" y="2315"/>
                </a:lnTo>
                <a:lnTo>
                  <a:pt x="206" y="2251"/>
                </a:lnTo>
                <a:lnTo>
                  <a:pt x="172" y="2187"/>
                </a:lnTo>
                <a:lnTo>
                  <a:pt x="142" y="2119"/>
                </a:lnTo>
                <a:lnTo>
                  <a:pt x="116" y="2051"/>
                </a:lnTo>
                <a:lnTo>
                  <a:pt x="92" y="1981"/>
                </a:lnTo>
                <a:lnTo>
                  <a:pt x="72" y="1909"/>
                </a:lnTo>
                <a:lnTo>
                  <a:pt x="54" y="1837"/>
                </a:lnTo>
                <a:lnTo>
                  <a:pt x="42" y="1763"/>
                </a:lnTo>
                <a:lnTo>
                  <a:pt x="32" y="1687"/>
                </a:lnTo>
                <a:lnTo>
                  <a:pt x="26" y="1609"/>
                </a:lnTo>
                <a:lnTo>
                  <a:pt x="24" y="1533"/>
                </a:lnTo>
                <a:lnTo>
                  <a:pt x="24" y="1533"/>
                </a:lnTo>
                <a:lnTo>
                  <a:pt x="26" y="1455"/>
                </a:lnTo>
                <a:lnTo>
                  <a:pt x="32" y="1378"/>
                </a:lnTo>
                <a:lnTo>
                  <a:pt x="42" y="1304"/>
                </a:lnTo>
                <a:lnTo>
                  <a:pt x="54" y="1228"/>
                </a:lnTo>
                <a:lnTo>
                  <a:pt x="72" y="1156"/>
                </a:lnTo>
                <a:lnTo>
                  <a:pt x="92" y="1084"/>
                </a:lnTo>
                <a:lnTo>
                  <a:pt x="116" y="1014"/>
                </a:lnTo>
                <a:lnTo>
                  <a:pt x="142" y="946"/>
                </a:lnTo>
                <a:lnTo>
                  <a:pt x="172" y="878"/>
                </a:lnTo>
                <a:lnTo>
                  <a:pt x="206" y="814"/>
                </a:lnTo>
                <a:lnTo>
                  <a:pt x="242" y="750"/>
                </a:lnTo>
                <a:lnTo>
                  <a:pt x="282" y="690"/>
                </a:lnTo>
                <a:lnTo>
                  <a:pt x="324" y="630"/>
                </a:lnTo>
                <a:lnTo>
                  <a:pt x="368" y="572"/>
                </a:lnTo>
                <a:lnTo>
                  <a:pt x="416" y="518"/>
                </a:lnTo>
                <a:lnTo>
                  <a:pt x="466" y="466"/>
                </a:lnTo>
                <a:lnTo>
                  <a:pt x="466" y="466"/>
                </a:lnTo>
                <a:lnTo>
                  <a:pt x="518" y="416"/>
                </a:lnTo>
                <a:lnTo>
                  <a:pt x="574" y="368"/>
                </a:lnTo>
                <a:lnTo>
                  <a:pt x="630" y="324"/>
                </a:lnTo>
                <a:lnTo>
                  <a:pt x="690" y="282"/>
                </a:lnTo>
                <a:lnTo>
                  <a:pt x="750" y="242"/>
                </a:lnTo>
                <a:lnTo>
                  <a:pt x="813" y="206"/>
                </a:lnTo>
                <a:lnTo>
                  <a:pt x="879" y="172"/>
                </a:lnTo>
                <a:lnTo>
                  <a:pt x="945" y="142"/>
                </a:lnTo>
                <a:lnTo>
                  <a:pt x="1013" y="116"/>
                </a:lnTo>
                <a:lnTo>
                  <a:pt x="1083" y="92"/>
                </a:lnTo>
                <a:lnTo>
                  <a:pt x="1155" y="72"/>
                </a:lnTo>
                <a:lnTo>
                  <a:pt x="1229" y="54"/>
                </a:lnTo>
                <a:lnTo>
                  <a:pt x="1303" y="40"/>
                </a:lnTo>
                <a:lnTo>
                  <a:pt x="1379" y="32"/>
                </a:lnTo>
                <a:lnTo>
                  <a:pt x="1455" y="26"/>
                </a:lnTo>
                <a:lnTo>
                  <a:pt x="1533" y="24"/>
                </a:lnTo>
                <a:lnTo>
                  <a:pt x="1533" y="24"/>
                </a:lnTo>
                <a:lnTo>
                  <a:pt x="1611" y="26"/>
                </a:lnTo>
                <a:lnTo>
                  <a:pt x="1687" y="32"/>
                </a:lnTo>
                <a:lnTo>
                  <a:pt x="1763" y="40"/>
                </a:lnTo>
                <a:lnTo>
                  <a:pt x="1837" y="54"/>
                </a:lnTo>
                <a:lnTo>
                  <a:pt x="1909" y="72"/>
                </a:lnTo>
                <a:lnTo>
                  <a:pt x="1981" y="92"/>
                </a:lnTo>
                <a:lnTo>
                  <a:pt x="2051" y="116"/>
                </a:lnTo>
                <a:lnTo>
                  <a:pt x="2121" y="142"/>
                </a:lnTo>
                <a:lnTo>
                  <a:pt x="2187" y="172"/>
                </a:lnTo>
                <a:lnTo>
                  <a:pt x="2253" y="206"/>
                </a:lnTo>
                <a:lnTo>
                  <a:pt x="2315" y="242"/>
                </a:lnTo>
                <a:lnTo>
                  <a:pt x="2377" y="282"/>
                </a:lnTo>
                <a:lnTo>
                  <a:pt x="2435" y="324"/>
                </a:lnTo>
                <a:lnTo>
                  <a:pt x="2493" y="368"/>
                </a:lnTo>
                <a:lnTo>
                  <a:pt x="2547" y="416"/>
                </a:lnTo>
                <a:lnTo>
                  <a:pt x="2601" y="466"/>
                </a:lnTo>
                <a:lnTo>
                  <a:pt x="2601" y="466"/>
                </a:lnTo>
                <a:lnTo>
                  <a:pt x="2651" y="518"/>
                </a:lnTo>
                <a:lnTo>
                  <a:pt x="2697" y="572"/>
                </a:lnTo>
                <a:lnTo>
                  <a:pt x="2743" y="630"/>
                </a:lnTo>
                <a:lnTo>
                  <a:pt x="2785" y="690"/>
                </a:lnTo>
                <a:lnTo>
                  <a:pt x="2823" y="750"/>
                </a:lnTo>
                <a:lnTo>
                  <a:pt x="2861" y="814"/>
                </a:lnTo>
                <a:lnTo>
                  <a:pt x="2893" y="878"/>
                </a:lnTo>
                <a:lnTo>
                  <a:pt x="2923" y="946"/>
                </a:lnTo>
                <a:lnTo>
                  <a:pt x="2951" y="1014"/>
                </a:lnTo>
                <a:lnTo>
                  <a:pt x="2975" y="1084"/>
                </a:lnTo>
                <a:lnTo>
                  <a:pt x="2995" y="1156"/>
                </a:lnTo>
                <a:lnTo>
                  <a:pt x="3011" y="1228"/>
                </a:lnTo>
                <a:lnTo>
                  <a:pt x="3025" y="1304"/>
                </a:lnTo>
                <a:lnTo>
                  <a:pt x="3035" y="1378"/>
                </a:lnTo>
                <a:lnTo>
                  <a:pt x="3041" y="1455"/>
                </a:lnTo>
                <a:lnTo>
                  <a:pt x="3043" y="1533"/>
                </a:lnTo>
                <a:lnTo>
                  <a:pt x="3055" y="1533"/>
                </a:lnTo>
                <a:lnTo>
                  <a:pt x="3067" y="1533"/>
                </a:lnTo>
                <a:lnTo>
                  <a:pt x="3067" y="1533"/>
                </a:lnTo>
                <a:lnTo>
                  <a:pt x="3065" y="1453"/>
                </a:lnTo>
                <a:lnTo>
                  <a:pt x="3059" y="1376"/>
                </a:lnTo>
                <a:lnTo>
                  <a:pt x="3049" y="1300"/>
                </a:lnTo>
                <a:lnTo>
                  <a:pt x="3035" y="1224"/>
                </a:lnTo>
                <a:lnTo>
                  <a:pt x="3017" y="1150"/>
                </a:lnTo>
                <a:lnTo>
                  <a:pt x="2997" y="1078"/>
                </a:lnTo>
                <a:lnTo>
                  <a:pt x="2973" y="1006"/>
                </a:lnTo>
                <a:lnTo>
                  <a:pt x="2945" y="936"/>
                </a:lnTo>
                <a:lnTo>
                  <a:pt x="2915" y="868"/>
                </a:lnTo>
                <a:lnTo>
                  <a:pt x="2881" y="802"/>
                </a:lnTo>
                <a:lnTo>
                  <a:pt x="2845" y="738"/>
                </a:lnTo>
                <a:lnTo>
                  <a:pt x="2805" y="676"/>
                </a:lnTo>
                <a:lnTo>
                  <a:pt x="2761" y="616"/>
                </a:lnTo>
                <a:lnTo>
                  <a:pt x="2717" y="558"/>
                </a:lnTo>
                <a:lnTo>
                  <a:pt x="2667" y="502"/>
                </a:lnTo>
                <a:lnTo>
                  <a:pt x="2617" y="448"/>
                </a:lnTo>
                <a:lnTo>
                  <a:pt x="2563" y="398"/>
                </a:lnTo>
                <a:lnTo>
                  <a:pt x="2509" y="350"/>
                </a:lnTo>
                <a:lnTo>
                  <a:pt x="2451" y="304"/>
                </a:lnTo>
                <a:lnTo>
                  <a:pt x="2391" y="262"/>
                </a:lnTo>
                <a:lnTo>
                  <a:pt x="2327" y="222"/>
                </a:lnTo>
                <a:lnTo>
                  <a:pt x="2263" y="184"/>
                </a:lnTo>
                <a:lnTo>
                  <a:pt x="2197" y="150"/>
                </a:lnTo>
                <a:lnTo>
                  <a:pt x="2129" y="120"/>
                </a:lnTo>
                <a:lnTo>
                  <a:pt x="2059" y="92"/>
                </a:lnTo>
                <a:lnTo>
                  <a:pt x="1989" y="68"/>
                </a:lnTo>
                <a:lnTo>
                  <a:pt x="1915" y="48"/>
                </a:lnTo>
                <a:lnTo>
                  <a:pt x="1841" y="30"/>
                </a:lnTo>
                <a:lnTo>
                  <a:pt x="1767" y="18"/>
                </a:lnTo>
                <a:lnTo>
                  <a:pt x="1689" y="8"/>
                </a:lnTo>
                <a:lnTo>
                  <a:pt x="1611" y="2"/>
                </a:lnTo>
                <a:lnTo>
                  <a:pt x="1533" y="0"/>
                </a:lnTo>
                <a:lnTo>
                  <a:pt x="1533" y="0"/>
                </a:lnTo>
                <a:lnTo>
                  <a:pt x="1453" y="2"/>
                </a:lnTo>
                <a:lnTo>
                  <a:pt x="1375" y="8"/>
                </a:lnTo>
                <a:lnTo>
                  <a:pt x="1299" y="18"/>
                </a:lnTo>
                <a:lnTo>
                  <a:pt x="1223" y="30"/>
                </a:lnTo>
                <a:lnTo>
                  <a:pt x="1149" y="48"/>
                </a:lnTo>
                <a:lnTo>
                  <a:pt x="1077" y="68"/>
                </a:lnTo>
                <a:lnTo>
                  <a:pt x="1005" y="92"/>
                </a:lnTo>
                <a:lnTo>
                  <a:pt x="935" y="120"/>
                </a:lnTo>
                <a:lnTo>
                  <a:pt x="867" y="150"/>
                </a:lnTo>
                <a:lnTo>
                  <a:pt x="801" y="184"/>
                </a:lnTo>
                <a:lnTo>
                  <a:pt x="738" y="222"/>
                </a:lnTo>
                <a:lnTo>
                  <a:pt x="676" y="262"/>
                </a:lnTo>
                <a:lnTo>
                  <a:pt x="616" y="304"/>
                </a:lnTo>
                <a:lnTo>
                  <a:pt x="558" y="350"/>
                </a:lnTo>
                <a:lnTo>
                  <a:pt x="502" y="398"/>
                </a:lnTo>
                <a:lnTo>
                  <a:pt x="450" y="448"/>
                </a:lnTo>
                <a:lnTo>
                  <a:pt x="398" y="502"/>
                </a:lnTo>
                <a:lnTo>
                  <a:pt x="350" y="558"/>
                </a:lnTo>
                <a:lnTo>
                  <a:pt x="304" y="616"/>
                </a:lnTo>
                <a:lnTo>
                  <a:pt x="262" y="676"/>
                </a:lnTo>
                <a:lnTo>
                  <a:pt x="222" y="738"/>
                </a:lnTo>
                <a:lnTo>
                  <a:pt x="184" y="802"/>
                </a:lnTo>
                <a:lnTo>
                  <a:pt x="152" y="868"/>
                </a:lnTo>
                <a:lnTo>
                  <a:pt x="120" y="936"/>
                </a:lnTo>
                <a:lnTo>
                  <a:pt x="92" y="1006"/>
                </a:lnTo>
                <a:lnTo>
                  <a:pt x="68" y="1078"/>
                </a:lnTo>
                <a:lnTo>
                  <a:pt x="48" y="1150"/>
                </a:lnTo>
                <a:lnTo>
                  <a:pt x="32" y="1224"/>
                </a:lnTo>
                <a:lnTo>
                  <a:pt x="18" y="1300"/>
                </a:lnTo>
                <a:lnTo>
                  <a:pt x="8" y="1376"/>
                </a:lnTo>
                <a:lnTo>
                  <a:pt x="2" y="1453"/>
                </a:lnTo>
                <a:lnTo>
                  <a:pt x="0" y="1533"/>
                </a:lnTo>
                <a:lnTo>
                  <a:pt x="0" y="1533"/>
                </a:lnTo>
                <a:lnTo>
                  <a:pt x="2" y="1611"/>
                </a:lnTo>
                <a:lnTo>
                  <a:pt x="8" y="1689"/>
                </a:lnTo>
                <a:lnTo>
                  <a:pt x="18" y="1765"/>
                </a:lnTo>
                <a:lnTo>
                  <a:pt x="32" y="1841"/>
                </a:lnTo>
                <a:lnTo>
                  <a:pt x="48" y="1915"/>
                </a:lnTo>
                <a:lnTo>
                  <a:pt x="68" y="1989"/>
                </a:lnTo>
                <a:lnTo>
                  <a:pt x="92" y="2059"/>
                </a:lnTo>
                <a:lnTo>
                  <a:pt x="120" y="2129"/>
                </a:lnTo>
                <a:lnTo>
                  <a:pt x="152" y="2197"/>
                </a:lnTo>
                <a:lnTo>
                  <a:pt x="184" y="2263"/>
                </a:lnTo>
                <a:lnTo>
                  <a:pt x="222" y="2327"/>
                </a:lnTo>
                <a:lnTo>
                  <a:pt x="262" y="2389"/>
                </a:lnTo>
                <a:lnTo>
                  <a:pt x="304" y="2449"/>
                </a:lnTo>
                <a:lnTo>
                  <a:pt x="350" y="2507"/>
                </a:lnTo>
                <a:lnTo>
                  <a:pt x="398" y="2563"/>
                </a:lnTo>
                <a:lnTo>
                  <a:pt x="450" y="2617"/>
                </a:lnTo>
                <a:lnTo>
                  <a:pt x="502" y="2667"/>
                </a:lnTo>
                <a:lnTo>
                  <a:pt x="558" y="2715"/>
                </a:lnTo>
                <a:lnTo>
                  <a:pt x="616" y="2761"/>
                </a:lnTo>
                <a:lnTo>
                  <a:pt x="676" y="2805"/>
                </a:lnTo>
                <a:lnTo>
                  <a:pt x="738" y="2843"/>
                </a:lnTo>
                <a:lnTo>
                  <a:pt x="801" y="2881"/>
                </a:lnTo>
                <a:lnTo>
                  <a:pt x="867" y="2915"/>
                </a:lnTo>
                <a:lnTo>
                  <a:pt x="935" y="2945"/>
                </a:lnTo>
                <a:lnTo>
                  <a:pt x="1005" y="2973"/>
                </a:lnTo>
                <a:lnTo>
                  <a:pt x="1077" y="2997"/>
                </a:lnTo>
                <a:lnTo>
                  <a:pt x="1149" y="3017"/>
                </a:lnTo>
                <a:lnTo>
                  <a:pt x="1223" y="3035"/>
                </a:lnTo>
                <a:lnTo>
                  <a:pt x="1299" y="3049"/>
                </a:lnTo>
                <a:lnTo>
                  <a:pt x="1375" y="3059"/>
                </a:lnTo>
                <a:lnTo>
                  <a:pt x="1453" y="3063"/>
                </a:lnTo>
                <a:lnTo>
                  <a:pt x="1533" y="3065"/>
                </a:lnTo>
                <a:lnTo>
                  <a:pt x="1533" y="3065"/>
                </a:lnTo>
                <a:lnTo>
                  <a:pt x="1611" y="3063"/>
                </a:lnTo>
                <a:lnTo>
                  <a:pt x="1689" y="3059"/>
                </a:lnTo>
                <a:lnTo>
                  <a:pt x="1767" y="3049"/>
                </a:lnTo>
                <a:lnTo>
                  <a:pt x="1841" y="3035"/>
                </a:lnTo>
                <a:lnTo>
                  <a:pt x="1915" y="3017"/>
                </a:lnTo>
                <a:lnTo>
                  <a:pt x="1989" y="2997"/>
                </a:lnTo>
                <a:lnTo>
                  <a:pt x="2059" y="2973"/>
                </a:lnTo>
                <a:lnTo>
                  <a:pt x="2129" y="2945"/>
                </a:lnTo>
                <a:lnTo>
                  <a:pt x="2197" y="2915"/>
                </a:lnTo>
                <a:lnTo>
                  <a:pt x="2263" y="2881"/>
                </a:lnTo>
                <a:lnTo>
                  <a:pt x="2327" y="2843"/>
                </a:lnTo>
                <a:lnTo>
                  <a:pt x="2391" y="2805"/>
                </a:lnTo>
                <a:lnTo>
                  <a:pt x="2451" y="2761"/>
                </a:lnTo>
                <a:lnTo>
                  <a:pt x="2509" y="2715"/>
                </a:lnTo>
                <a:lnTo>
                  <a:pt x="2563" y="2667"/>
                </a:lnTo>
                <a:lnTo>
                  <a:pt x="2617" y="2617"/>
                </a:lnTo>
                <a:lnTo>
                  <a:pt x="2667" y="2563"/>
                </a:lnTo>
                <a:lnTo>
                  <a:pt x="2717" y="2507"/>
                </a:lnTo>
                <a:lnTo>
                  <a:pt x="2761" y="2449"/>
                </a:lnTo>
                <a:lnTo>
                  <a:pt x="2805" y="2389"/>
                </a:lnTo>
                <a:lnTo>
                  <a:pt x="2845" y="2327"/>
                </a:lnTo>
                <a:lnTo>
                  <a:pt x="2881" y="2263"/>
                </a:lnTo>
                <a:lnTo>
                  <a:pt x="2915" y="2197"/>
                </a:lnTo>
                <a:lnTo>
                  <a:pt x="2945" y="2129"/>
                </a:lnTo>
                <a:lnTo>
                  <a:pt x="2973" y="2059"/>
                </a:lnTo>
                <a:lnTo>
                  <a:pt x="2997" y="1989"/>
                </a:lnTo>
                <a:lnTo>
                  <a:pt x="3017" y="1915"/>
                </a:lnTo>
                <a:lnTo>
                  <a:pt x="3035" y="1841"/>
                </a:lnTo>
                <a:lnTo>
                  <a:pt x="3049" y="1765"/>
                </a:lnTo>
                <a:lnTo>
                  <a:pt x="3059" y="1689"/>
                </a:lnTo>
                <a:lnTo>
                  <a:pt x="3065" y="1611"/>
                </a:lnTo>
                <a:lnTo>
                  <a:pt x="3067" y="1533"/>
                </a:lnTo>
                <a:lnTo>
                  <a:pt x="3055" y="1533"/>
                </a:lnTo>
                <a:close/>
              </a:path>
            </a:pathLst>
          </a:custGeom>
          <a:solidFill>
            <a:srgbClr val="79BE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0" name="Freeform 181">
            <a:extLst>
              <a:ext uri="{FF2B5EF4-FFF2-40B4-BE49-F238E27FC236}">
                <a16:creationId xmlns:a16="http://schemas.microsoft.com/office/drawing/2014/main" id="{D772337E-6A35-47FF-862D-627D855EC5FC}"/>
              </a:ext>
            </a:extLst>
          </p:cNvPr>
          <p:cNvSpPr>
            <a:spLocks/>
          </p:cNvSpPr>
          <p:nvPr/>
        </p:nvSpPr>
        <p:spPr bwMode="auto">
          <a:xfrm>
            <a:off x="11007707" y="4108311"/>
            <a:ext cx="4291013" cy="4291013"/>
          </a:xfrm>
          <a:custGeom>
            <a:avLst/>
            <a:gdLst>
              <a:gd name="T0" fmla="*/ 2701 w 2703"/>
              <a:gd name="T1" fmla="*/ 1419 h 2703"/>
              <a:gd name="T2" fmla="*/ 2675 w 2703"/>
              <a:gd name="T3" fmla="*/ 1623 h 2703"/>
              <a:gd name="T4" fmla="*/ 2621 w 2703"/>
              <a:gd name="T5" fmla="*/ 1815 h 2703"/>
              <a:gd name="T6" fmla="*/ 2539 w 2703"/>
              <a:gd name="T7" fmla="*/ 1995 h 2703"/>
              <a:gd name="T8" fmla="*/ 2433 w 2703"/>
              <a:gd name="T9" fmla="*/ 2159 h 2703"/>
              <a:gd name="T10" fmla="*/ 2307 w 2703"/>
              <a:gd name="T11" fmla="*/ 2307 h 2703"/>
              <a:gd name="T12" fmla="*/ 2159 w 2703"/>
              <a:gd name="T13" fmla="*/ 2433 h 2703"/>
              <a:gd name="T14" fmla="*/ 1995 w 2703"/>
              <a:gd name="T15" fmla="*/ 2539 h 2703"/>
              <a:gd name="T16" fmla="*/ 1815 w 2703"/>
              <a:gd name="T17" fmla="*/ 2621 h 2703"/>
              <a:gd name="T18" fmla="*/ 1623 w 2703"/>
              <a:gd name="T19" fmla="*/ 2675 h 2703"/>
              <a:gd name="T20" fmla="*/ 1421 w 2703"/>
              <a:gd name="T21" fmla="*/ 2701 h 2703"/>
              <a:gd name="T22" fmla="*/ 1281 w 2703"/>
              <a:gd name="T23" fmla="*/ 2701 h 2703"/>
              <a:gd name="T24" fmla="*/ 1079 w 2703"/>
              <a:gd name="T25" fmla="*/ 2675 h 2703"/>
              <a:gd name="T26" fmla="*/ 885 w 2703"/>
              <a:gd name="T27" fmla="*/ 2621 h 2703"/>
              <a:gd name="T28" fmla="*/ 707 w 2703"/>
              <a:gd name="T29" fmla="*/ 2539 h 2703"/>
              <a:gd name="T30" fmla="*/ 542 w 2703"/>
              <a:gd name="T31" fmla="*/ 2433 h 2703"/>
              <a:gd name="T32" fmla="*/ 396 w 2703"/>
              <a:gd name="T33" fmla="*/ 2307 h 2703"/>
              <a:gd name="T34" fmla="*/ 268 w 2703"/>
              <a:gd name="T35" fmla="*/ 2159 h 2703"/>
              <a:gd name="T36" fmla="*/ 162 w 2703"/>
              <a:gd name="T37" fmla="*/ 1995 h 2703"/>
              <a:gd name="T38" fmla="*/ 82 w 2703"/>
              <a:gd name="T39" fmla="*/ 1815 h 2703"/>
              <a:gd name="T40" fmla="*/ 28 w 2703"/>
              <a:gd name="T41" fmla="*/ 1623 h 2703"/>
              <a:gd name="T42" fmla="*/ 2 w 2703"/>
              <a:gd name="T43" fmla="*/ 1419 h 2703"/>
              <a:gd name="T44" fmla="*/ 2 w 2703"/>
              <a:gd name="T45" fmla="*/ 1281 h 2703"/>
              <a:gd name="T46" fmla="*/ 28 w 2703"/>
              <a:gd name="T47" fmla="*/ 1078 h 2703"/>
              <a:gd name="T48" fmla="*/ 82 w 2703"/>
              <a:gd name="T49" fmla="*/ 886 h 2703"/>
              <a:gd name="T50" fmla="*/ 162 w 2703"/>
              <a:gd name="T51" fmla="*/ 706 h 2703"/>
              <a:gd name="T52" fmla="*/ 268 w 2703"/>
              <a:gd name="T53" fmla="*/ 542 h 2703"/>
              <a:gd name="T54" fmla="*/ 396 w 2703"/>
              <a:gd name="T55" fmla="*/ 396 h 2703"/>
              <a:gd name="T56" fmla="*/ 542 w 2703"/>
              <a:gd name="T57" fmla="*/ 268 h 2703"/>
              <a:gd name="T58" fmla="*/ 707 w 2703"/>
              <a:gd name="T59" fmla="*/ 162 h 2703"/>
              <a:gd name="T60" fmla="*/ 885 w 2703"/>
              <a:gd name="T61" fmla="*/ 82 h 2703"/>
              <a:gd name="T62" fmla="*/ 1079 w 2703"/>
              <a:gd name="T63" fmla="*/ 26 h 2703"/>
              <a:gd name="T64" fmla="*/ 1281 w 2703"/>
              <a:gd name="T65" fmla="*/ 2 h 2703"/>
              <a:gd name="T66" fmla="*/ 1421 w 2703"/>
              <a:gd name="T67" fmla="*/ 2 h 2703"/>
              <a:gd name="T68" fmla="*/ 1623 w 2703"/>
              <a:gd name="T69" fmla="*/ 26 h 2703"/>
              <a:gd name="T70" fmla="*/ 1815 w 2703"/>
              <a:gd name="T71" fmla="*/ 82 h 2703"/>
              <a:gd name="T72" fmla="*/ 1995 w 2703"/>
              <a:gd name="T73" fmla="*/ 162 h 2703"/>
              <a:gd name="T74" fmla="*/ 2159 w 2703"/>
              <a:gd name="T75" fmla="*/ 268 h 2703"/>
              <a:gd name="T76" fmla="*/ 2307 w 2703"/>
              <a:gd name="T77" fmla="*/ 396 h 2703"/>
              <a:gd name="T78" fmla="*/ 2433 w 2703"/>
              <a:gd name="T79" fmla="*/ 542 h 2703"/>
              <a:gd name="T80" fmla="*/ 2539 w 2703"/>
              <a:gd name="T81" fmla="*/ 706 h 2703"/>
              <a:gd name="T82" fmla="*/ 2621 w 2703"/>
              <a:gd name="T83" fmla="*/ 886 h 2703"/>
              <a:gd name="T84" fmla="*/ 2675 w 2703"/>
              <a:gd name="T85" fmla="*/ 1078 h 2703"/>
              <a:gd name="T86" fmla="*/ 2701 w 2703"/>
              <a:gd name="T87" fmla="*/ 1281 h 2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03" h="2703">
                <a:moveTo>
                  <a:pt x="2703" y="1351"/>
                </a:moveTo>
                <a:lnTo>
                  <a:pt x="2703" y="1351"/>
                </a:lnTo>
                <a:lnTo>
                  <a:pt x="2701" y="1419"/>
                </a:lnTo>
                <a:lnTo>
                  <a:pt x="2695" y="1489"/>
                </a:lnTo>
                <a:lnTo>
                  <a:pt x="2687" y="1557"/>
                </a:lnTo>
                <a:lnTo>
                  <a:pt x="2675" y="1623"/>
                </a:lnTo>
                <a:lnTo>
                  <a:pt x="2659" y="1689"/>
                </a:lnTo>
                <a:lnTo>
                  <a:pt x="2641" y="1753"/>
                </a:lnTo>
                <a:lnTo>
                  <a:pt x="2621" y="1815"/>
                </a:lnTo>
                <a:lnTo>
                  <a:pt x="2597" y="1877"/>
                </a:lnTo>
                <a:lnTo>
                  <a:pt x="2569" y="1937"/>
                </a:lnTo>
                <a:lnTo>
                  <a:pt x="2539" y="1995"/>
                </a:lnTo>
                <a:lnTo>
                  <a:pt x="2507" y="2051"/>
                </a:lnTo>
                <a:lnTo>
                  <a:pt x="2471" y="2107"/>
                </a:lnTo>
                <a:lnTo>
                  <a:pt x="2433" y="2159"/>
                </a:lnTo>
                <a:lnTo>
                  <a:pt x="2393" y="2211"/>
                </a:lnTo>
                <a:lnTo>
                  <a:pt x="2351" y="2259"/>
                </a:lnTo>
                <a:lnTo>
                  <a:pt x="2307" y="2307"/>
                </a:lnTo>
                <a:lnTo>
                  <a:pt x="2259" y="2351"/>
                </a:lnTo>
                <a:lnTo>
                  <a:pt x="2211" y="2393"/>
                </a:lnTo>
                <a:lnTo>
                  <a:pt x="2159" y="2433"/>
                </a:lnTo>
                <a:lnTo>
                  <a:pt x="2107" y="2471"/>
                </a:lnTo>
                <a:lnTo>
                  <a:pt x="2051" y="2507"/>
                </a:lnTo>
                <a:lnTo>
                  <a:pt x="1995" y="2539"/>
                </a:lnTo>
                <a:lnTo>
                  <a:pt x="1937" y="2569"/>
                </a:lnTo>
                <a:lnTo>
                  <a:pt x="1877" y="2597"/>
                </a:lnTo>
                <a:lnTo>
                  <a:pt x="1815" y="2621"/>
                </a:lnTo>
                <a:lnTo>
                  <a:pt x="1753" y="2641"/>
                </a:lnTo>
                <a:lnTo>
                  <a:pt x="1689" y="2659"/>
                </a:lnTo>
                <a:lnTo>
                  <a:pt x="1623" y="2675"/>
                </a:lnTo>
                <a:lnTo>
                  <a:pt x="1557" y="2687"/>
                </a:lnTo>
                <a:lnTo>
                  <a:pt x="1489" y="2695"/>
                </a:lnTo>
                <a:lnTo>
                  <a:pt x="1421" y="2701"/>
                </a:lnTo>
                <a:lnTo>
                  <a:pt x="1351" y="2703"/>
                </a:lnTo>
                <a:lnTo>
                  <a:pt x="1351" y="2703"/>
                </a:lnTo>
                <a:lnTo>
                  <a:pt x="1281" y="2701"/>
                </a:lnTo>
                <a:lnTo>
                  <a:pt x="1213" y="2695"/>
                </a:lnTo>
                <a:lnTo>
                  <a:pt x="1145" y="2687"/>
                </a:lnTo>
                <a:lnTo>
                  <a:pt x="1079" y="2675"/>
                </a:lnTo>
                <a:lnTo>
                  <a:pt x="1013" y="2659"/>
                </a:lnTo>
                <a:lnTo>
                  <a:pt x="949" y="2641"/>
                </a:lnTo>
                <a:lnTo>
                  <a:pt x="885" y="2621"/>
                </a:lnTo>
                <a:lnTo>
                  <a:pt x="825" y="2597"/>
                </a:lnTo>
                <a:lnTo>
                  <a:pt x="765" y="2569"/>
                </a:lnTo>
                <a:lnTo>
                  <a:pt x="707" y="2539"/>
                </a:lnTo>
                <a:lnTo>
                  <a:pt x="649" y="2507"/>
                </a:lnTo>
                <a:lnTo>
                  <a:pt x="596" y="2471"/>
                </a:lnTo>
                <a:lnTo>
                  <a:pt x="542" y="2433"/>
                </a:lnTo>
                <a:lnTo>
                  <a:pt x="492" y="2393"/>
                </a:lnTo>
                <a:lnTo>
                  <a:pt x="442" y="2351"/>
                </a:lnTo>
                <a:lnTo>
                  <a:pt x="396" y="2307"/>
                </a:lnTo>
                <a:lnTo>
                  <a:pt x="350" y="2259"/>
                </a:lnTo>
                <a:lnTo>
                  <a:pt x="308" y="2211"/>
                </a:lnTo>
                <a:lnTo>
                  <a:pt x="268" y="2159"/>
                </a:lnTo>
                <a:lnTo>
                  <a:pt x="230" y="2107"/>
                </a:lnTo>
                <a:lnTo>
                  <a:pt x="196" y="2051"/>
                </a:lnTo>
                <a:lnTo>
                  <a:pt x="162" y="1995"/>
                </a:lnTo>
                <a:lnTo>
                  <a:pt x="132" y="1937"/>
                </a:lnTo>
                <a:lnTo>
                  <a:pt x="106" y="1877"/>
                </a:lnTo>
                <a:lnTo>
                  <a:pt x="82" y="1815"/>
                </a:lnTo>
                <a:lnTo>
                  <a:pt x="60" y="1753"/>
                </a:lnTo>
                <a:lnTo>
                  <a:pt x="42" y="1689"/>
                </a:lnTo>
                <a:lnTo>
                  <a:pt x="28" y="1623"/>
                </a:lnTo>
                <a:lnTo>
                  <a:pt x="16" y="1557"/>
                </a:lnTo>
                <a:lnTo>
                  <a:pt x="6" y="1489"/>
                </a:lnTo>
                <a:lnTo>
                  <a:pt x="2" y="1419"/>
                </a:lnTo>
                <a:lnTo>
                  <a:pt x="0" y="1351"/>
                </a:lnTo>
                <a:lnTo>
                  <a:pt x="0" y="1351"/>
                </a:lnTo>
                <a:lnTo>
                  <a:pt x="2" y="1281"/>
                </a:lnTo>
                <a:lnTo>
                  <a:pt x="6" y="1214"/>
                </a:lnTo>
                <a:lnTo>
                  <a:pt x="16" y="1146"/>
                </a:lnTo>
                <a:lnTo>
                  <a:pt x="28" y="1078"/>
                </a:lnTo>
                <a:lnTo>
                  <a:pt x="42" y="1014"/>
                </a:lnTo>
                <a:lnTo>
                  <a:pt x="60" y="950"/>
                </a:lnTo>
                <a:lnTo>
                  <a:pt x="82" y="886"/>
                </a:lnTo>
                <a:lnTo>
                  <a:pt x="106" y="826"/>
                </a:lnTo>
                <a:lnTo>
                  <a:pt x="132" y="766"/>
                </a:lnTo>
                <a:lnTo>
                  <a:pt x="162" y="706"/>
                </a:lnTo>
                <a:lnTo>
                  <a:pt x="196" y="650"/>
                </a:lnTo>
                <a:lnTo>
                  <a:pt x="230" y="596"/>
                </a:lnTo>
                <a:lnTo>
                  <a:pt x="268" y="542"/>
                </a:lnTo>
                <a:lnTo>
                  <a:pt x="308" y="492"/>
                </a:lnTo>
                <a:lnTo>
                  <a:pt x="350" y="442"/>
                </a:lnTo>
                <a:lnTo>
                  <a:pt x="396" y="396"/>
                </a:lnTo>
                <a:lnTo>
                  <a:pt x="442" y="350"/>
                </a:lnTo>
                <a:lnTo>
                  <a:pt x="492" y="308"/>
                </a:lnTo>
                <a:lnTo>
                  <a:pt x="542" y="268"/>
                </a:lnTo>
                <a:lnTo>
                  <a:pt x="596" y="230"/>
                </a:lnTo>
                <a:lnTo>
                  <a:pt x="649" y="196"/>
                </a:lnTo>
                <a:lnTo>
                  <a:pt x="707" y="162"/>
                </a:lnTo>
                <a:lnTo>
                  <a:pt x="765" y="132"/>
                </a:lnTo>
                <a:lnTo>
                  <a:pt x="825" y="106"/>
                </a:lnTo>
                <a:lnTo>
                  <a:pt x="885" y="82"/>
                </a:lnTo>
                <a:lnTo>
                  <a:pt x="949" y="60"/>
                </a:lnTo>
                <a:lnTo>
                  <a:pt x="1013" y="42"/>
                </a:lnTo>
                <a:lnTo>
                  <a:pt x="1079" y="26"/>
                </a:lnTo>
                <a:lnTo>
                  <a:pt x="1145" y="14"/>
                </a:lnTo>
                <a:lnTo>
                  <a:pt x="1213" y="6"/>
                </a:lnTo>
                <a:lnTo>
                  <a:pt x="1281" y="2"/>
                </a:lnTo>
                <a:lnTo>
                  <a:pt x="1351" y="0"/>
                </a:lnTo>
                <a:lnTo>
                  <a:pt x="1351" y="0"/>
                </a:lnTo>
                <a:lnTo>
                  <a:pt x="1421" y="2"/>
                </a:lnTo>
                <a:lnTo>
                  <a:pt x="1489" y="6"/>
                </a:lnTo>
                <a:lnTo>
                  <a:pt x="1557" y="14"/>
                </a:lnTo>
                <a:lnTo>
                  <a:pt x="1623" y="26"/>
                </a:lnTo>
                <a:lnTo>
                  <a:pt x="1689" y="42"/>
                </a:lnTo>
                <a:lnTo>
                  <a:pt x="1753" y="60"/>
                </a:lnTo>
                <a:lnTo>
                  <a:pt x="1815" y="82"/>
                </a:lnTo>
                <a:lnTo>
                  <a:pt x="1877" y="106"/>
                </a:lnTo>
                <a:lnTo>
                  <a:pt x="1937" y="132"/>
                </a:lnTo>
                <a:lnTo>
                  <a:pt x="1995" y="162"/>
                </a:lnTo>
                <a:lnTo>
                  <a:pt x="2051" y="196"/>
                </a:lnTo>
                <a:lnTo>
                  <a:pt x="2107" y="230"/>
                </a:lnTo>
                <a:lnTo>
                  <a:pt x="2159" y="268"/>
                </a:lnTo>
                <a:lnTo>
                  <a:pt x="2211" y="308"/>
                </a:lnTo>
                <a:lnTo>
                  <a:pt x="2259" y="350"/>
                </a:lnTo>
                <a:lnTo>
                  <a:pt x="2307" y="396"/>
                </a:lnTo>
                <a:lnTo>
                  <a:pt x="2351" y="442"/>
                </a:lnTo>
                <a:lnTo>
                  <a:pt x="2393" y="492"/>
                </a:lnTo>
                <a:lnTo>
                  <a:pt x="2433" y="542"/>
                </a:lnTo>
                <a:lnTo>
                  <a:pt x="2471" y="596"/>
                </a:lnTo>
                <a:lnTo>
                  <a:pt x="2507" y="650"/>
                </a:lnTo>
                <a:lnTo>
                  <a:pt x="2539" y="706"/>
                </a:lnTo>
                <a:lnTo>
                  <a:pt x="2569" y="766"/>
                </a:lnTo>
                <a:lnTo>
                  <a:pt x="2597" y="826"/>
                </a:lnTo>
                <a:lnTo>
                  <a:pt x="2621" y="886"/>
                </a:lnTo>
                <a:lnTo>
                  <a:pt x="2641" y="950"/>
                </a:lnTo>
                <a:lnTo>
                  <a:pt x="2659" y="1014"/>
                </a:lnTo>
                <a:lnTo>
                  <a:pt x="2675" y="1078"/>
                </a:lnTo>
                <a:lnTo>
                  <a:pt x="2687" y="1146"/>
                </a:lnTo>
                <a:lnTo>
                  <a:pt x="2695" y="1214"/>
                </a:lnTo>
                <a:lnTo>
                  <a:pt x="2701" y="1281"/>
                </a:lnTo>
                <a:lnTo>
                  <a:pt x="2703" y="1351"/>
                </a:lnTo>
                <a:lnTo>
                  <a:pt x="2703" y="135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5" name="Rectangle 242">
            <a:extLst>
              <a:ext uri="{FF2B5EF4-FFF2-40B4-BE49-F238E27FC236}">
                <a16:creationId xmlns:a16="http://schemas.microsoft.com/office/drawing/2014/main" id="{6821AE99-FA9E-4BFD-8274-BE2F0D41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1070" y="5502136"/>
            <a:ext cx="130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400" b="1" i="0" u="none" strike="noStrike" cap="none" normalizeH="0" baseline="0" dirty="0" smtClean="0">
                <a:ln>
                  <a:noFill/>
                </a:ln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김성환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06" name="Freeform 243">
            <a:extLst>
              <a:ext uri="{FF2B5EF4-FFF2-40B4-BE49-F238E27FC236}">
                <a16:creationId xmlns:a16="http://schemas.microsoft.com/office/drawing/2014/main" id="{4223799D-7A60-4A54-8C9D-7B205F422D68}"/>
              </a:ext>
            </a:extLst>
          </p:cNvPr>
          <p:cNvSpPr>
            <a:spLocks/>
          </p:cNvSpPr>
          <p:nvPr/>
        </p:nvSpPr>
        <p:spPr bwMode="auto">
          <a:xfrm>
            <a:off x="12415820" y="6192699"/>
            <a:ext cx="1431925" cy="0"/>
          </a:xfrm>
          <a:custGeom>
            <a:avLst/>
            <a:gdLst>
              <a:gd name="T0" fmla="*/ 0 w 902"/>
              <a:gd name="T1" fmla="*/ 902 w 902"/>
              <a:gd name="T2" fmla="*/ 0 w 90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902">
                <a:moveTo>
                  <a:pt x="0" y="0"/>
                </a:moveTo>
                <a:lnTo>
                  <a:pt x="9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" name="Line 244">
            <a:extLst>
              <a:ext uri="{FF2B5EF4-FFF2-40B4-BE49-F238E27FC236}">
                <a16:creationId xmlns:a16="http://schemas.microsoft.com/office/drawing/2014/main" id="{7BC86A4B-EB19-4DBB-AB27-57D3D692E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15820" y="6192699"/>
            <a:ext cx="14319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8" name="Rectangle 245">
            <a:extLst>
              <a:ext uri="{FF2B5EF4-FFF2-40B4-BE49-F238E27FC236}">
                <a16:creationId xmlns:a16="http://schemas.microsoft.com/office/drawing/2014/main" id="{2C0C4570-9758-4537-A0E5-C48BF1838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5820" y="6173649"/>
            <a:ext cx="1431925" cy="38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9" name="Freeform 246">
            <a:extLst>
              <a:ext uri="{FF2B5EF4-FFF2-40B4-BE49-F238E27FC236}">
                <a16:creationId xmlns:a16="http://schemas.microsoft.com/office/drawing/2014/main" id="{074437BE-1441-466B-B25A-D515C8FCBBB8}"/>
              </a:ext>
            </a:extLst>
          </p:cNvPr>
          <p:cNvSpPr>
            <a:spLocks/>
          </p:cNvSpPr>
          <p:nvPr/>
        </p:nvSpPr>
        <p:spPr bwMode="auto">
          <a:xfrm>
            <a:off x="12415820" y="6173649"/>
            <a:ext cx="1431925" cy="38100"/>
          </a:xfrm>
          <a:custGeom>
            <a:avLst/>
            <a:gdLst>
              <a:gd name="T0" fmla="*/ 0 w 902"/>
              <a:gd name="T1" fmla="*/ 24 h 24"/>
              <a:gd name="T2" fmla="*/ 902 w 902"/>
              <a:gd name="T3" fmla="*/ 24 h 24"/>
              <a:gd name="T4" fmla="*/ 902 w 902"/>
              <a:gd name="T5" fmla="*/ 0 h 24"/>
              <a:gd name="T6" fmla="*/ 0 w 902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2" h="24">
                <a:moveTo>
                  <a:pt x="0" y="24"/>
                </a:moveTo>
                <a:lnTo>
                  <a:pt x="902" y="24"/>
                </a:lnTo>
                <a:lnTo>
                  <a:pt x="90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0" name="Rectangle 285">
            <a:extLst>
              <a:ext uri="{FF2B5EF4-FFF2-40B4-BE49-F238E27FC236}">
                <a16:creationId xmlns:a16="http://schemas.microsoft.com/office/drawing/2014/main" id="{2659790B-15D0-4303-9D29-1EAF2B28A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4531" y="6284774"/>
            <a:ext cx="211596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normalizeH="0" baseline="0" dirty="0" smtClean="0">
                <a:ln>
                  <a:noFill/>
                </a:ln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소스 취합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12" name="Freeform 173">
            <a:extLst>
              <a:ext uri="{FF2B5EF4-FFF2-40B4-BE49-F238E27FC236}">
                <a16:creationId xmlns:a16="http://schemas.microsoft.com/office/drawing/2014/main" id="{B847FB6B-7A66-467B-938C-8E0C6CABFBF8}"/>
              </a:ext>
            </a:extLst>
          </p:cNvPr>
          <p:cNvSpPr>
            <a:spLocks/>
          </p:cNvSpPr>
          <p:nvPr/>
        </p:nvSpPr>
        <p:spPr bwMode="auto">
          <a:xfrm>
            <a:off x="15796939" y="3875743"/>
            <a:ext cx="4830763" cy="4827588"/>
          </a:xfrm>
          <a:custGeom>
            <a:avLst/>
            <a:gdLst>
              <a:gd name="T0" fmla="*/ 3041 w 3043"/>
              <a:gd name="T1" fmla="*/ 1599 h 3041"/>
              <a:gd name="T2" fmla="*/ 3011 w 3043"/>
              <a:gd name="T3" fmla="*/ 1827 h 3041"/>
              <a:gd name="T4" fmla="*/ 2949 w 3043"/>
              <a:gd name="T5" fmla="*/ 2043 h 3041"/>
              <a:gd name="T6" fmla="*/ 2859 w 3043"/>
              <a:gd name="T7" fmla="*/ 2245 h 3041"/>
              <a:gd name="T8" fmla="*/ 2739 w 3043"/>
              <a:gd name="T9" fmla="*/ 2431 h 3041"/>
              <a:gd name="T10" fmla="*/ 2597 w 3043"/>
              <a:gd name="T11" fmla="*/ 2597 h 3041"/>
              <a:gd name="T12" fmla="*/ 2431 w 3043"/>
              <a:gd name="T13" fmla="*/ 2739 h 3041"/>
              <a:gd name="T14" fmla="*/ 2245 w 3043"/>
              <a:gd name="T15" fmla="*/ 2859 h 3041"/>
              <a:gd name="T16" fmla="*/ 2043 w 3043"/>
              <a:gd name="T17" fmla="*/ 2949 h 3041"/>
              <a:gd name="T18" fmla="*/ 1827 w 3043"/>
              <a:gd name="T19" fmla="*/ 3011 h 3041"/>
              <a:gd name="T20" fmla="*/ 1599 w 3043"/>
              <a:gd name="T21" fmla="*/ 3039 h 3041"/>
              <a:gd name="T22" fmla="*/ 1443 w 3043"/>
              <a:gd name="T23" fmla="*/ 3039 h 3041"/>
              <a:gd name="T24" fmla="*/ 1213 w 3043"/>
              <a:gd name="T25" fmla="*/ 3011 h 3041"/>
              <a:gd name="T26" fmla="*/ 997 w 3043"/>
              <a:gd name="T27" fmla="*/ 2949 h 3041"/>
              <a:gd name="T28" fmla="*/ 795 w 3043"/>
              <a:gd name="T29" fmla="*/ 2859 h 3041"/>
              <a:gd name="T30" fmla="*/ 612 w 3043"/>
              <a:gd name="T31" fmla="*/ 2739 h 3041"/>
              <a:gd name="T32" fmla="*/ 446 w 3043"/>
              <a:gd name="T33" fmla="*/ 2597 h 3041"/>
              <a:gd name="T34" fmla="*/ 302 w 3043"/>
              <a:gd name="T35" fmla="*/ 2431 h 3041"/>
              <a:gd name="T36" fmla="*/ 184 w 3043"/>
              <a:gd name="T37" fmla="*/ 2245 h 3041"/>
              <a:gd name="T38" fmla="*/ 92 w 3043"/>
              <a:gd name="T39" fmla="*/ 2043 h 3041"/>
              <a:gd name="T40" fmla="*/ 30 w 3043"/>
              <a:gd name="T41" fmla="*/ 1827 h 3041"/>
              <a:gd name="T42" fmla="*/ 2 w 3043"/>
              <a:gd name="T43" fmla="*/ 1599 h 3041"/>
              <a:gd name="T44" fmla="*/ 2 w 3043"/>
              <a:gd name="T45" fmla="*/ 1441 h 3041"/>
              <a:gd name="T46" fmla="*/ 30 w 3043"/>
              <a:gd name="T47" fmla="*/ 1214 h 3041"/>
              <a:gd name="T48" fmla="*/ 92 w 3043"/>
              <a:gd name="T49" fmla="*/ 998 h 3041"/>
              <a:gd name="T50" fmla="*/ 184 w 3043"/>
              <a:gd name="T51" fmla="*/ 796 h 3041"/>
              <a:gd name="T52" fmla="*/ 302 w 3043"/>
              <a:gd name="T53" fmla="*/ 610 h 3041"/>
              <a:gd name="T54" fmla="*/ 446 w 3043"/>
              <a:gd name="T55" fmla="*/ 446 h 3041"/>
              <a:gd name="T56" fmla="*/ 612 w 3043"/>
              <a:gd name="T57" fmla="*/ 302 h 3041"/>
              <a:gd name="T58" fmla="*/ 795 w 3043"/>
              <a:gd name="T59" fmla="*/ 184 h 3041"/>
              <a:gd name="T60" fmla="*/ 997 w 3043"/>
              <a:gd name="T61" fmla="*/ 92 h 3041"/>
              <a:gd name="T62" fmla="*/ 1213 w 3043"/>
              <a:gd name="T63" fmla="*/ 30 h 3041"/>
              <a:gd name="T64" fmla="*/ 1443 w 3043"/>
              <a:gd name="T65" fmla="*/ 2 h 3041"/>
              <a:gd name="T66" fmla="*/ 1599 w 3043"/>
              <a:gd name="T67" fmla="*/ 2 h 3041"/>
              <a:gd name="T68" fmla="*/ 1827 w 3043"/>
              <a:gd name="T69" fmla="*/ 30 h 3041"/>
              <a:gd name="T70" fmla="*/ 2043 w 3043"/>
              <a:gd name="T71" fmla="*/ 92 h 3041"/>
              <a:gd name="T72" fmla="*/ 2245 w 3043"/>
              <a:gd name="T73" fmla="*/ 184 h 3041"/>
              <a:gd name="T74" fmla="*/ 2431 w 3043"/>
              <a:gd name="T75" fmla="*/ 302 h 3041"/>
              <a:gd name="T76" fmla="*/ 2597 w 3043"/>
              <a:gd name="T77" fmla="*/ 446 h 3041"/>
              <a:gd name="T78" fmla="*/ 2739 w 3043"/>
              <a:gd name="T79" fmla="*/ 610 h 3041"/>
              <a:gd name="T80" fmla="*/ 2859 w 3043"/>
              <a:gd name="T81" fmla="*/ 796 h 3041"/>
              <a:gd name="T82" fmla="*/ 2949 w 3043"/>
              <a:gd name="T83" fmla="*/ 998 h 3041"/>
              <a:gd name="T84" fmla="*/ 3011 w 3043"/>
              <a:gd name="T85" fmla="*/ 1214 h 3041"/>
              <a:gd name="T86" fmla="*/ 3041 w 3043"/>
              <a:gd name="T87" fmla="*/ 1441 h 3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43" h="3041">
                <a:moveTo>
                  <a:pt x="3043" y="1521"/>
                </a:moveTo>
                <a:lnTo>
                  <a:pt x="3043" y="1521"/>
                </a:lnTo>
                <a:lnTo>
                  <a:pt x="3041" y="1599"/>
                </a:lnTo>
                <a:lnTo>
                  <a:pt x="3035" y="1675"/>
                </a:lnTo>
                <a:lnTo>
                  <a:pt x="3025" y="1753"/>
                </a:lnTo>
                <a:lnTo>
                  <a:pt x="3011" y="1827"/>
                </a:lnTo>
                <a:lnTo>
                  <a:pt x="2995" y="1901"/>
                </a:lnTo>
                <a:lnTo>
                  <a:pt x="2973" y="1973"/>
                </a:lnTo>
                <a:lnTo>
                  <a:pt x="2949" y="2043"/>
                </a:lnTo>
                <a:lnTo>
                  <a:pt x="2923" y="2113"/>
                </a:lnTo>
                <a:lnTo>
                  <a:pt x="2893" y="2179"/>
                </a:lnTo>
                <a:lnTo>
                  <a:pt x="2859" y="2245"/>
                </a:lnTo>
                <a:lnTo>
                  <a:pt x="2821" y="2309"/>
                </a:lnTo>
                <a:lnTo>
                  <a:pt x="2783" y="2371"/>
                </a:lnTo>
                <a:lnTo>
                  <a:pt x="2739" y="2431"/>
                </a:lnTo>
                <a:lnTo>
                  <a:pt x="2695" y="2489"/>
                </a:lnTo>
                <a:lnTo>
                  <a:pt x="2647" y="2543"/>
                </a:lnTo>
                <a:lnTo>
                  <a:pt x="2597" y="2597"/>
                </a:lnTo>
                <a:lnTo>
                  <a:pt x="2543" y="2647"/>
                </a:lnTo>
                <a:lnTo>
                  <a:pt x="2489" y="2695"/>
                </a:lnTo>
                <a:lnTo>
                  <a:pt x="2431" y="2739"/>
                </a:lnTo>
                <a:lnTo>
                  <a:pt x="2371" y="2783"/>
                </a:lnTo>
                <a:lnTo>
                  <a:pt x="2309" y="2821"/>
                </a:lnTo>
                <a:lnTo>
                  <a:pt x="2245" y="2859"/>
                </a:lnTo>
                <a:lnTo>
                  <a:pt x="2181" y="2891"/>
                </a:lnTo>
                <a:lnTo>
                  <a:pt x="2113" y="2923"/>
                </a:lnTo>
                <a:lnTo>
                  <a:pt x="2043" y="2949"/>
                </a:lnTo>
                <a:lnTo>
                  <a:pt x="1973" y="2973"/>
                </a:lnTo>
                <a:lnTo>
                  <a:pt x="1901" y="2995"/>
                </a:lnTo>
                <a:lnTo>
                  <a:pt x="1827" y="3011"/>
                </a:lnTo>
                <a:lnTo>
                  <a:pt x="1753" y="3025"/>
                </a:lnTo>
                <a:lnTo>
                  <a:pt x="1677" y="3035"/>
                </a:lnTo>
                <a:lnTo>
                  <a:pt x="1599" y="3039"/>
                </a:lnTo>
                <a:lnTo>
                  <a:pt x="1521" y="3041"/>
                </a:lnTo>
                <a:lnTo>
                  <a:pt x="1521" y="3041"/>
                </a:lnTo>
                <a:lnTo>
                  <a:pt x="1443" y="3039"/>
                </a:lnTo>
                <a:lnTo>
                  <a:pt x="1365" y="3035"/>
                </a:lnTo>
                <a:lnTo>
                  <a:pt x="1289" y="3025"/>
                </a:lnTo>
                <a:lnTo>
                  <a:pt x="1213" y="3011"/>
                </a:lnTo>
                <a:lnTo>
                  <a:pt x="1141" y="2995"/>
                </a:lnTo>
                <a:lnTo>
                  <a:pt x="1069" y="2973"/>
                </a:lnTo>
                <a:lnTo>
                  <a:pt x="997" y="2949"/>
                </a:lnTo>
                <a:lnTo>
                  <a:pt x="929" y="2923"/>
                </a:lnTo>
                <a:lnTo>
                  <a:pt x="861" y="2891"/>
                </a:lnTo>
                <a:lnTo>
                  <a:pt x="795" y="2859"/>
                </a:lnTo>
                <a:lnTo>
                  <a:pt x="732" y="2821"/>
                </a:lnTo>
                <a:lnTo>
                  <a:pt x="670" y="2783"/>
                </a:lnTo>
                <a:lnTo>
                  <a:pt x="612" y="2739"/>
                </a:lnTo>
                <a:lnTo>
                  <a:pt x="554" y="2695"/>
                </a:lnTo>
                <a:lnTo>
                  <a:pt x="498" y="2647"/>
                </a:lnTo>
                <a:lnTo>
                  <a:pt x="446" y="2597"/>
                </a:lnTo>
                <a:lnTo>
                  <a:pt x="396" y="2543"/>
                </a:lnTo>
                <a:lnTo>
                  <a:pt x="348" y="2489"/>
                </a:lnTo>
                <a:lnTo>
                  <a:pt x="302" y="2431"/>
                </a:lnTo>
                <a:lnTo>
                  <a:pt x="260" y="2371"/>
                </a:lnTo>
                <a:lnTo>
                  <a:pt x="220" y="2309"/>
                </a:lnTo>
                <a:lnTo>
                  <a:pt x="184" y="2245"/>
                </a:lnTo>
                <a:lnTo>
                  <a:pt x="150" y="2179"/>
                </a:lnTo>
                <a:lnTo>
                  <a:pt x="120" y="2113"/>
                </a:lnTo>
                <a:lnTo>
                  <a:pt x="92" y="2043"/>
                </a:lnTo>
                <a:lnTo>
                  <a:pt x="68" y="1973"/>
                </a:lnTo>
                <a:lnTo>
                  <a:pt x="48" y="1901"/>
                </a:lnTo>
                <a:lnTo>
                  <a:pt x="30" y="1827"/>
                </a:lnTo>
                <a:lnTo>
                  <a:pt x="18" y="1753"/>
                </a:lnTo>
                <a:lnTo>
                  <a:pt x="8" y="1675"/>
                </a:lnTo>
                <a:lnTo>
                  <a:pt x="2" y="1599"/>
                </a:lnTo>
                <a:lnTo>
                  <a:pt x="0" y="1521"/>
                </a:lnTo>
                <a:lnTo>
                  <a:pt x="0" y="1521"/>
                </a:lnTo>
                <a:lnTo>
                  <a:pt x="2" y="1441"/>
                </a:lnTo>
                <a:lnTo>
                  <a:pt x="8" y="1366"/>
                </a:lnTo>
                <a:lnTo>
                  <a:pt x="18" y="1290"/>
                </a:lnTo>
                <a:lnTo>
                  <a:pt x="30" y="1214"/>
                </a:lnTo>
                <a:lnTo>
                  <a:pt x="48" y="1140"/>
                </a:lnTo>
                <a:lnTo>
                  <a:pt x="68" y="1068"/>
                </a:lnTo>
                <a:lnTo>
                  <a:pt x="92" y="998"/>
                </a:lnTo>
                <a:lnTo>
                  <a:pt x="120" y="928"/>
                </a:lnTo>
                <a:lnTo>
                  <a:pt x="150" y="862"/>
                </a:lnTo>
                <a:lnTo>
                  <a:pt x="184" y="796"/>
                </a:lnTo>
                <a:lnTo>
                  <a:pt x="220" y="732"/>
                </a:lnTo>
                <a:lnTo>
                  <a:pt x="260" y="670"/>
                </a:lnTo>
                <a:lnTo>
                  <a:pt x="302" y="610"/>
                </a:lnTo>
                <a:lnTo>
                  <a:pt x="348" y="554"/>
                </a:lnTo>
                <a:lnTo>
                  <a:pt x="396" y="498"/>
                </a:lnTo>
                <a:lnTo>
                  <a:pt x="446" y="446"/>
                </a:lnTo>
                <a:lnTo>
                  <a:pt x="498" y="394"/>
                </a:lnTo>
                <a:lnTo>
                  <a:pt x="554" y="348"/>
                </a:lnTo>
                <a:lnTo>
                  <a:pt x="612" y="302"/>
                </a:lnTo>
                <a:lnTo>
                  <a:pt x="670" y="260"/>
                </a:lnTo>
                <a:lnTo>
                  <a:pt x="732" y="220"/>
                </a:lnTo>
                <a:lnTo>
                  <a:pt x="795" y="184"/>
                </a:lnTo>
                <a:lnTo>
                  <a:pt x="861" y="150"/>
                </a:lnTo>
                <a:lnTo>
                  <a:pt x="929" y="120"/>
                </a:lnTo>
                <a:lnTo>
                  <a:pt x="997" y="92"/>
                </a:lnTo>
                <a:lnTo>
                  <a:pt x="1069" y="68"/>
                </a:lnTo>
                <a:lnTo>
                  <a:pt x="1141" y="48"/>
                </a:lnTo>
                <a:lnTo>
                  <a:pt x="1213" y="30"/>
                </a:lnTo>
                <a:lnTo>
                  <a:pt x="1289" y="18"/>
                </a:lnTo>
                <a:lnTo>
                  <a:pt x="1365" y="8"/>
                </a:lnTo>
                <a:lnTo>
                  <a:pt x="1443" y="2"/>
                </a:lnTo>
                <a:lnTo>
                  <a:pt x="1521" y="0"/>
                </a:lnTo>
                <a:lnTo>
                  <a:pt x="1521" y="0"/>
                </a:lnTo>
                <a:lnTo>
                  <a:pt x="1599" y="2"/>
                </a:lnTo>
                <a:lnTo>
                  <a:pt x="1677" y="8"/>
                </a:lnTo>
                <a:lnTo>
                  <a:pt x="1753" y="18"/>
                </a:lnTo>
                <a:lnTo>
                  <a:pt x="1827" y="30"/>
                </a:lnTo>
                <a:lnTo>
                  <a:pt x="1901" y="48"/>
                </a:lnTo>
                <a:lnTo>
                  <a:pt x="1973" y="68"/>
                </a:lnTo>
                <a:lnTo>
                  <a:pt x="2043" y="92"/>
                </a:lnTo>
                <a:lnTo>
                  <a:pt x="2113" y="120"/>
                </a:lnTo>
                <a:lnTo>
                  <a:pt x="2181" y="150"/>
                </a:lnTo>
                <a:lnTo>
                  <a:pt x="2245" y="184"/>
                </a:lnTo>
                <a:lnTo>
                  <a:pt x="2309" y="220"/>
                </a:lnTo>
                <a:lnTo>
                  <a:pt x="2371" y="260"/>
                </a:lnTo>
                <a:lnTo>
                  <a:pt x="2431" y="302"/>
                </a:lnTo>
                <a:lnTo>
                  <a:pt x="2489" y="348"/>
                </a:lnTo>
                <a:lnTo>
                  <a:pt x="2543" y="394"/>
                </a:lnTo>
                <a:lnTo>
                  <a:pt x="2597" y="446"/>
                </a:lnTo>
                <a:lnTo>
                  <a:pt x="2647" y="498"/>
                </a:lnTo>
                <a:lnTo>
                  <a:pt x="2695" y="554"/>
                </a:lnTo>
                <a:lnTo>
                  <a:pt x="2739" y="610"/>
                </a:lnTo>
                <a:lnTo>
                  <a:pt x="2783" y="670"/>
                </a:lnTo>
                <a:lnTo>
                  <a:pt x="2821" y="732"/>
                </a:lnTo>
                <a:lnTo>
                  <a:pt x="2859" y="796"/>
                </a:lnTo>
                <a:lnTo>
                  <a:pt x="2893" y="862"/>
                </a:lnTo>
                <a:lnTo>
                  <a:pt x="2923" y="928"/>
                </a:lnTo>
                <a:lnTo>
                  <a:pt x="2949" y="998"/>
                </a:lnTo>
                <a:lnTo>
                  <a:pt x="2973" y="1068"/>
                </a:lnTo>
                <a:lnTo>
                  <a:pt x="2995" y="1140"/>
                </a:lnTo>
                <a:lnTo>
                  <a:pt x="3011" y="1214"/>
                </a:lnTo>
                <a:lnTo>
                  <a:pt x="3025" y="1290"/>
                </a:lnTo>
                <a:lnTo>
                  <a:pt x="3035" y="1366"/>
                </a:lnTo>
                <a:lnTo>
                  <a:pt x="3041" y="1441"/>
                </a:lnTo>
                <a:lnTo>
                  <a:pt x="3043" y="1521"/>
                </a:lnTo>
                <a:lnTo>
                  <a:pt x="3043" y="15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3" name="Freeform 174">
            <a:extLst>
              <a:ext uri="{FF2B5EF4-FFF2-40B4-BE49-F238E27FC236}">
                <a16:creationId xmlns:a16="http://schemas.microsoft.com/office/drawing/2014/main" id="{FC526118-98F1-4973-B1EC-5323E66A7616}"/>
              </a:ext>
            </a:extLst>
          </p:cNvPr>
          <p:cNvSpPr>
            <a:spLocks/>
          </p:cNvSpPr>
          <p:nvPr/>
        </p:nvSpPr>
        <p:spPr bwMode="auto">
          <a:xfrm>
            <a:off x="15777889" y="3856693"/>
            <a:ext cx="4868863" cy="4865688"/>
          </a:xfrm>
          <a:custGeom>
            <a:avLst/>
            <a:gdLst>
              <a:gd name="T0" fmla="*/ 3035 w 3067"/>
              <a:gd name="T1" fmla="*/ 1687 h 3065"/>
              <a:gd name="T2" fmla="*/ 2951 w 3067"/>
              <a:gd name="T3" fmla="*/ 2051 h 3065"/>
              <a:gd name="T4" fmla="*/ 2785 w 3067"/>
              <a:gd name="T5" fmla="*/ 2377 h 3065"/>
              <a:gd name="T6" fmla="*/ 2601 w 3067"/>
              <a:gd name="T7" fmla="*/ 2599 h 3065"/>
              <a:gd name="T8" fmla="*/ 2315 w 3067"/>
              <a:gd name="T9" fmla="*/ 2823 h 3065"/>
              <a:gd name="T10" fmla="*/ 1981 w 3067"/>
              <a:gd name="T11" fmla="*/ 2975 h 3065"/>
              <a:gd name="T12" fmla="*/ 1611 w 3067"/>
              <a:gd name="T13" fmla="*/ 3039 h 3065"/>
              <a:gd name="T14" fmla="*/ 1303 w 3067"/>
              <a:gd name="T15" fmla="*/ 3025 h 3065"/>
              <a:gd name="T16" fmla="*/ 945 w 3067"/>
              <a:gd name="T17" fmla="*/ 2923 h 3065"/>
              <a:gd name="T18" fmla="*/ 630 w 3067"/>
              <a:gd name="T19" fmla="*/ 2743 h 3065"/>
              <a:gd name="T20" fmla="*/ 416 w 3067"/>
              <a:gd name="T21" fmla="*/ 2547 h 3065"/>
              <a:gd name="T22" fmla="*/ 206 w 3067"/>
              <a:gd name="T23" fmla="*/ 2251 h 3065"/>
              <a:gd name="T24" fmla="*/ 72 w 3067"/>
              <a:gd name="T25" fmla="*/ 1909 h 3065"/>
              <a:gd name="T26" fmla="*/ 24 w 3067"/>
              <a:gd name="T27" fmla="*/ 1533 h 3065"/>
              <a:gd name="T28" fmla="*/ 54 w 3067"/>
              <a:gd name="T29" fmla="*/ 1228 h 3065"/>
              <a:gd name="T30" fmla="*/ 172 w 3067"/>
              <a:gd name="T31" fmla="*/ 878 h 3065"/>
              <a:gd name="T32" fmla="*/ 368 w 3067"/>
              <a:gd name="T33" fmla="*/ 572 h 3065"/>
              <a:gd name="T34" fmla="*/ 574 w 3067"/>
              <a:gd name="T35" fmla="*/ 368 h 3065"/>
              <a:gd name="T36" fmla="*/ 879 w 3067"/>
              <a:gd name="T37" fmla="*/ 172 h 3065"/>
              <a:gd name="T38" fmla="*/ 1229 w 3067"/>
              <a:gd name="T39" fmla="*/ 54 h 3065"/>
              <a:gd name="T40" fmla="*/ 1533 w 3067"/>
              <a:gd name="T41" fmla="*/ 24 h 3065"/>
              <a:gd name="T42" fmla="*/ 1909 w 3067"/>
              <a:gd name="T43" fmla="*/ 72 h 3065"/>
              <a:gd name="T44" fmla="*/ 2253 w 3067"/>
              <a:gd name="T45" fmla="*/ 206 h 3065"/>
              <a:gd name="T46" fmla="*/ 2547 w 3067"/>
              <a:gd name="T47" fmla="*/ 416 h 3065"/>
              <a:gd name="T48" fmla="*/ 2743 w 3067"/>
              <a:gd name="T49" fmla="*/ 630 h 3065"/>
              <a:gd name="T50" fmla="*/ 2923 w 3067"/>
              <a:gd name="T51" fmla="*/ 946 h 3065"/>
              <a:gd name="T52" fmla="*/ 3025 w 3067"/>
              <a:gd name="T53" fmla="*/ 1304 h 3065"/>
              <a:gd name="T54" fmla="*/ 3067 w 3067"/>
              <a:gd name="T55" fmla="*/ 1533 h 3065"/>
              <a:gd name="T56" fmla="*/ 3035 w 3067"/>
              <a:gd name="T57" fmla="*/ 1224 h 3065"/>
              <a:gd name="T58" fmla="*/ 2915 w 3067"/>
              <a:gd name="T59" fmla="*/ 868 h 3065"/>
              <a:gd name="T60" fmla="*/ 2717 w 3067"/>
              <a:gd name="T61" fmla="*/ 558 h 3065"/>
              <a:gd name="T62" fmla="*/ 2451 w 3067"/>
              <a:gd name="T63" fmla="*/ 304 h 3065"/>
              <a:gd name="T64" fmla="*/ 2129 w 3067"/>
              <a:gd name="T65" fmla="*/ 120 h 3065"/>
              <a:gd name="T66" fmla="*/ 1767 w 3067"/>
              <a:gd name="T67" fmla="*/ 18 h 3065"/>
              <a:gd name="T68" fmla="*/ 1453 w 3067"/>
              <a:gd name="T69" fmla="*/ 2 h 3065"/>
              <a:gd name="T70" fmla="*/ 1077 w 3067"/>
              <a:gd name="T71" fmla="*/ 68 h 3065"/>
              <a:gd name="T72" fmla="*/ 738 w 3067"/>
              <a:gd name="T73" fmla="*/ 222 h 3065"/>
              <a:gd name="T74" fmla="*/ 450 w 3067"/>
              <a:gd name="T75" fmla="*/ 448 h 3065"/>
              <a:gd name="T76" fmla="*/ 222 w 3067"/>
              <a:gd name="T77" fmla="*/ 738 h 3065"/>
              <a:gd name="T78" fmla="*/ 68 w 3067"/>
              <a:gd name="T79" fmla="*/ 1078 h 3065"/>
              <a:gd name="T80" fmla="*/ 2 w 3067"/>
              <a:gd name="T81" fmla="*/ 1453 h 3065"/>
              <a:gd name="T82" fmla="*/ 18 w 3067"/>
              <a:gd name="T83" fmla="*/ 1765 h 3065"/>
              <a:gd name="T84" fmla="*/ 120 w 3067"/>
              <a:gd name="T85" fmla="*/ 2129 h 3065"/>
              <a:gd name="T86" fmla="*/ 304 w 3067"/>
              <a:gd name="T87" fmla="*/ 2449 h 3065"/>
              <a:gd name="T88" fmla="*/ 558 w 3067"/>
              <a:gd name="T89" fmla="*/ 2715 h 3065"/>
              <a:gd name="T90" fmla="*/ 867 w 3067"/>
              <a:gd name="T91" fmla="*/ 2915 h 3065"/>
              <a:gd name="T92" fmla="*/ 1223 w 3067"/>
              <a:gd name="T93" fmla="*/ 3035 h 3065"/>
              <a:gd name="T94" fmla="*/ 1533 w 3067"/>
              <a:gd name="T95" fmla="*/ 3065 h 3065"/>
              <a:gd name="T96" fmla="*/ 1915 w 3067"/>
              <a:gd name="T97" fmla="*/ 3017 h 3065"/>
              <a:gd name="T98" fmla="*/ 2263 w 3067"/>
              <a:gd name="T99" fmla="*/ 2881 h 3065"/>
              <a:gd name="T100" fmla="*/ 2563 w 3067"/>
              <a:gd name="T101" fmla="*/ 2667 h 3065"/>
              <a:gd name="T102" fmla="*/ 2805 w 3067"/>
              <a:gd name="T103" fmla="*/ 2389 h 3065"/>
              <a:gd name="T104" fmla="*/ 2973 w 3067"/>
              <a:gd name="T105" fmla="*/ 2059 h 3065"/>
              <a:gd name="T106" fmla="*/ 3059 w 3067"/>
              <a:gd name="T107" fmla="*/ 1689 h 3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67" h="3065">
                <a:moveTo>
                  <a:pt x="3055" y="1533"/>
                </a:moveTo>
                <a:lnTo>
                  <a:pt x="3043" y="1533"/>
                </a:lnTo>
                <a:lnTo>
                  <a:pt x="3043" y="1533"/>
                </a:lnTo>
                <a:lnTo>
                  <a:pt x="3041" y="1609"/>
                </a:lnTo>
                <a:lnTo>
                  <a:pt x="3035" y="1687"/>
                </a:lnTo>
                <a:lnTo>
                  <a:pt x="3025" y="1763"/>
                </a:lnTo>
                <a:lnTo>
                  <a:pt x="3011" y="1837"/>
                </a:lnTo>
                <a:lnTo>
                  <a:pt x="2995" y="1909"/>
                </a:lnTo>
                <a:lnTo>
                  <a:pt x="2975" y="1981"/>
                </a:lnTo>
                <a:lnTo>
                  <a:pt x="2951" y="2051"/>
                </a:lnTo>
                <a:lnTo>
                  <a:pt x="2923" y="2119"/>
                </a:lnTo>
                <a:lnTo>
                  <a:pt x="2893" y="2187"/>
                </a:lnTo>
                <a:lnTo>
                  <a:pt x="2861" y="2251"/>
                </a:lnTo>
                <a:lnTo>
                  <a:pt x="2823" y="2315"/>
                </a:lnTo>
                <a:lnTo>
                  <a:pt x="2785" y="2377"/>
                </a:lnTo>
                <a:lnTo>
                  <a:pt x="2743" y="2435"/>
                </a:lnTo>
                <a:lnTo>
                  <a:pt x="2697" y="2493"/>
                </a:lnTo>
                <a:lnTo>
                  <a:pt x="2651" y="2547"/>
                </a:lnTo>
                <a:lnTo>
                  <a:pt x="2601" y="2599"/>
                </a:lnTo>
                <a:lnTo>
                  <a:pt x="2601" y="2599"/>
                </a:lnTo>
                <a:lnTo>
                  <a:pt x="2547" y="2649"/>
                </a:lnTo>
                <a:lnTo>
                  <a:pt x="2493" y="2697"/>
                </a:lnTo>
                <a:lnTo>
                  <a:pt x="2435" y="2743"/>
                </a:lnTo>
                <a:lnTo>
                  <a:pt x="2377" y="2785"/>
                </a:lnTo>
                <a:lnTo>
                  <a:pt x="2315" y="2823"/>
                </a:lnTo>
                <a:lnTo>
                  <a:pt x="2253" y="2859"/>
                </a:lnTo>
                <a:lnTo>
                  <a:pt x="2187" y="2893"/>
                </a:lnTo>
                <a:lnTo>
                  <a:pt x="2121" y="2923"/>
                </a:lnTo>
                <a:lnTo>
                  <a:pt x="2051" y="2951"/>
                </a:lnTo>
                <a:lnTo>
                  <a:pt x="1981" y="2975"/>
                </a:lnTo>
                <a:lnTo>
                  <a:pt x="1909" y="2995"/>
                </a:lnTo>
                <a:lnTo>
                  <a:pt x="1837" y="3011"/>
                </a:lnTo>
                <a:lnTo>
                  <a:pt x="1763" y="3025"/>
                </a:lnTo>
                <a:lnTo>
                  <a:pt x="1687" y="3035"/>
                </a:lnTo>
                <a:lnTo>
                  <a:pt x="1611" y="3039"/>
                </a:lnTo>
                <a:lnTo>
                  <a:pt x="1533" y="3041"/>
                </a:lnTo>
                <a:lnTo>
                  <a:pt x="1533" y="3041"/>
                </a:lnTo>
                <a:lnTo>
                  <a:pt x="1455" y="3039"/>
                </a:lnTo>
                <a:lnTo>
                  <a:pt x="1379" y="3035"/>
                </a:lnTo>
                <a:lnTo>
                  <a:pt x="1303" y="3025"/>
                </a:lnTo>
                <a:lnTo>
                  <a:pt x="1229" y="3011"/>
                </a:lnTo>
                <a:lnTo>
                  <a:pt x="1155" y="2995"/>
                </a:lnTo>
                <a:lnTo>
                  <a:pt x="1083" y="2975"/>
                </a:lnTo>
                <a:lnTo>
                  <a:pt x="1013" y="2951"/>
                </a:lnTo>
                <a:lnTo>
                  <a:pt x="945" y="2923"/>
                </a:lnTo>
                <a:lnTo>
                  <a:pt x="879" y="2893"/>
                </a:lnTo>
                <a:lnTo>
                  <a:pt x="813" y="2859"/>
                </a:lnTo>
                <a:lnTo>
                  <a:pt x="750" y="2823"/>
                </a:lnTo>
                <a:lnTo>
                  <a:pt x="690" y="2785"/>
                </a:lnTo>
                <a:lnTo>
                  <a:pt x="630" y="2743"/>
                </a:lnTo>
                <a:lnTo>
                  <a:pt x="574" y="2697"/>
                </a:lnTo>
                <a:lnTo>
                  <a:pt x="518" y="2649"/>
                </a:lnTo>
                <a:lnTo>
                  <a:pt x="466" y="2599"/>
                </a:lnTo>
                <a:lnTo>
                  <a:pt x="466" y="2599"/>
                </a:lnTo>
                <a:lnTo>
                  <a:pt x="416" y="2547"/>
                </a:lnTo>
                <a:lnTo>
                  <a:pt x="368" y="2493"/>
                </a:lnTo>
                <a:lnTo>
                  <a:pt x="324" y="2435"/>
                </a:lnTo>
                <a:lnTo>
                  <a:pt x="282" y="2377"/>
                </a:lnTo>
                <a:lnTo>
                  <a:pt x="242" y="2315"/>
                </a:lnTo>
                <a:lnTo>
                  <a:pt x="206" y="2251"/>
                </a:lnTo>
                <a:lnTo>
                  <a:pt x="172" y="2187"/>
                </a:lnTo>
                <a:lnTo>
                  <a:pt x="142" y="2119"/>
                </a:lnTo>
                <a:lnTo>
                  <a:pt x="116" y="2051"/>
                </a:lnTo>
                <a:lnTo>
                  <a:pt x="92" y="1981"/>
                </a:lnTo>
                <a:lnTo>
                  <a:pt x="72" y="1909"/>
                </a:lnTo>
                <a:lnTo>
                  <a:pt x="54" y="1837"/>
                </a:lnTo>
                <a:lnTo>
                  <a:pt x="42" y="1763"/>
                </a:lnTo>
                <a:lnTo>
                  <a:pt x="32" y="1687"/>
                </a:lnTo>
                <a:lnTo>
                  <a:pt x="26" y="1609"/>
                </a:lnTo>
                <a:lnTo>
                  <a:pt x="24" y="1533"/>
                </a:lnTo>
                <a:lnTo>
                  <a:pt x="24" y="1533"/>
                </a:lnTo>
                <a:lnTo>
                  <a:pt x="26" y="1455"/>
                </a:lnTo>
                <a:lnTo>
                  <a:pt x="32" y="1378"/>
                </a:lnTo>
                <a:lnTo>
                  <a:pt x="42" y="1304"/>
                </a:lnTo>
                <a:lnTo>
                  <a:pt x="54" y="1228"/>
                </a:lnTo>
                <a:lnTo>
                  <a:pt x="72" y="1156"/>
                </a:lnTo>
                <a:lnTo>
                  <a:pt x="92" y="1084"/>
                </a:lnTo>
                <a:lnTo>
                  <a:pt x="116" y="1014"/>
                </a:lnTo>
                <a:lnTo>
                  <a:pt x="142" y="946"/>
                </a:lnTo>
                <a:lnTo>
                  <a:pt x="172" y="878"/>
                </a:lnTo>
                <a:lnTo>
                  <a:pt x="206" y="814"/>
                </a:lnTo>
                <a:lnTo>
                  <a:pt x="242" y="750"/>
                </a:lnTo>
                <a:lnTo>
                  <a:pt x="282" y="690"/>
                </a:lnTo>
                <a:lnTo>
                  <a:pt x="324" y="630"/>
                </a:lnTo>
                <a:lnTo>
                  <a:pt x="368" y="572"/>
                </a:lnTo>
                <a:lnTo>
                  <a:pt x="416" y="518"/>
                </a:lnTo>
                <a:lnTo>
                  <a:pt x="466" y="466"/>
                </a:lnTo>
                <a:lnTo>
                  <a:pt x="466" y="466"/>
                </a:lnTo>
                <a:lnTo>
                  <a:pt x="518" y="416"/>
                </a:lnTo>
                <a:lnTo>
                  <a:pt x="574" y="368"/>
                </a:lnTo>
                <a:lnTo>
                  <a:pt x="630" y="324"/>
                </a:lnTo>
                <a:lnTo>
                  <a:pt x="690" y="282"/>
                </a:lnTo>
                <a:lnTo>
                  <a:pt x="750" y="242"/>
                </a:lnTo>
                <a:lnTo>
                  <a:pt x="813" y="206"/>
                </a:lnTo>
                <a:lnTo>
                  <a:pt x="879" y="172"/>
                </a:lnTo>
                <a:lnTo>
                  <a:pt x="945" y="142"/>
                </a:lnTo>
                <a:lnTo>
                  <a:pt x="1013" y="116"/>
                </a:lnTo>
                <a:lnTo>
                  <a:pt x="1083" y="92"/>
                </a:lnTo>
                <a:lnTo>
                  <a:pt x="1155" y="72"/>
                </a:lnTo>
                <a:lnTo>
                  <a:pt x="1229" y="54"/>
                </a:lnTo>
                <a:lnTo>
                  <a:pt x="1303" y="40"/>
                </a:lnTo>
                <a:lnTo>
                  <a:pt x="1379" y="32"/>
                </a:lnTo>
                <a:lnTo>
                  <a:pt x="1455" y="26"/>
                </a:lnTo>
                <a:lnTo>
                  <a:pt x="1533" y="24"/>
                </a:lnTo>
                <a:lnTo>
                  <a:pt x="1533" y="24"/>
                </a:lnTo>
                <a:lnTo>
                  <a:pt x="1611" y="26"/>
                </a:lnTo>
                <a:lnTo>
                  <a:pt x="1687" y="32"/>
                </a:lnTo>
                <a:lnTo>
                  <a:pt x="1763" y="40"/>
                </a:lnTo>
                <a:lnTo>
                  <a:pt x="1837" y="54"/>
                </a:lnTo>
                <a:lnTo>
                  <a:pt x="1909" y="72"/>
                </a:lnTo>
                <a:lnTo>
                  <a:pt x="1981" y="92"/>
                </a:lnTo>
                <a:lnTo>
                  <a:pt x="2051" y="116"/>
                </a:lnTo>
                <a:lnTo>
                  <a:pt x="2121" y="142"/>
                </a:lnTo>
                <a:lnTo>
                  <a:pt x="2187" y="172"/>
                </a:lnTo>
                <a:lnTo>
                  <a:pt x="2253" y="206"/>
                </a:lnTo>
                <a:lnTo>
                  <a:pt x="2315" y="242"/>
                </a:lnTo>
                <a:lnTo>
                  <a:pt x="2377" y="282"/>
                </a:lnTo>
                <a:lnTo>
                  <a:pt x="2435" y="324"/>
                </a:lnTo>
                <a:lnTo>
                  <a:pt x="2493" y="368"/>
                </a:lnTo>
                <a:lnTo>
                  <a:pt x="2547" y="416"/>
                </a:lnTo>
                <a:lnTo>
                  <a:pt x="2601" y="466"/>
                </a:lnTo>
                <a:lnTo>
                  <a:pt x="2601" y="466"/>
                </a:lnTo>
                <a:lnTo>
                  <a:pt x="2651" y="518"/>
                </a:lnTo>
                <a:lnTo>
                  <a:pt x="2697" y="572"/>
                </a:lnTo>
                <a:lnTo>
                  <a:pt x="2743" y="630"/>
                </a:lnTo>
                <a:lnTo>
                  <a:pt x="2785" y="690"/>
                </a:lnTo>
                <a:lnTo>
                  <a:pt x="2823" y="750"/>
                </a:lnTo>
                <a:lnTo>
                  <a:pt x="2861" y="814"/>
                </a:lnTo>
                <a:lnTo>
                  <a:pt x="2893" y="878"/>
                </a:lnTo>
                <a:lnTo>
                  <a:pt x="2923" y="946"/>
                </a:lnTo>
                <a:lnTo>
                  <a:pt x="2951" y="1014"/>
                </a:lnTo>
                <a:lnTo>
                  <a:pt x="2975" y="1084"/>
                </a:lnTo>
                <a:lnTo>
                  <a:pt x="2995" y="1156"/>
                </a:lnTo>
                <a:lnTo>
                  <a:pt x="3011" y="1228"/>
                </a:lnTo>
                <a:lnTo>
                  <a:pt x="3025" y="1304"/>
                </a:lnTo>
                <a:lnTo>
                  <a:pt x="3035" y="1378"/>
                </a:lnTo>
                <a:lnTo>
                  <a:pt x="3041" y="1455"/>
                </a:lnTo>
                <a:lnTo>
                  <a:pt x="3043" y="1533"/>
                </a:lnTo>
                <a:lnTo>
                  <a:pt x="3055" y="1533"/>
                </a:lnTo>
                <a:lnTo>
                  <a:pt x="3067" y="1533"/>
                </a:lnTo>
                <a:lnTo>
                  <a:pt x="3067" y="1533"/>
                </a:lnTo>
                <a:lnTo>
                  <a:pt x="3065" y="1453"/>
                </a:lnTo>
                <a:lnTo>
                  <a:pt x="3059" y="1376"/>
                </a:lnTo>
                <a:lnTo>
                  <a:pt x="3049" y="1300"/>
                </a:lnTo>
                <a:lnTo>
                  <a:pt x="3035" y="1224"/>
                </a:lnTo>
                <a:lnTo>
                  <a:pt x="3017" y="1150"/>
                </a:lnTo>
                <a:lnTo>
                  <a:pt x="2997" y="1078"/>
                </a:lnTo>
                <a:lnTo>
                  <a:pt x="2973" y="1006"/>
                </a:lnTo>
                <a:lnTo>
                  <a:pt x="2945" y="936"/>
                </a:lnTo>
                <a:lnTo>
                  <a:pt x="2915" y="868"/>
                </a:lnTo>
                <a:lnTo>
                  <a:pt x="2881" y="802"/>
                </a:lnTo>
                <a:lnTo>
                  <a:pt x="2845" y="738"/>
                </a:lnTo>
                <a:lnTo>
                  <a:pt x="2805" y="676"/>
                </a:lnTo>
                <a:lnTo>
                  <a:pt x="2761" y="616"/>
                </a:lnTo>
                <a:lnTo>
                  <a:pt x="2717" y="558"/>
                </a:lnTo>
                <a:lnTo>
                  <a:pt x="2667" y="502"/>
                </a:lnTo>
                <a:lnTo>
                  <a:pt x="2617" y="448"/>
                </a:lnTo>
                <a:lnTo>
                  <a:pt x="2563" y="398"/>
                </a:lnTo>
                <a:lnTo>
                  <a:pt x="2509" y="350"/>
                </a:lnTo>
                <a:lnTo>
                  <a:pt x="2451" y="304"/>
                </a:lnTo>
                <a:lnTo>
                  <a:pt x="2391" y="262"/>
                </a:lnTo>
                <a:lnTo>
                  <a:pt x="2327" y="222"/>
                </a:lnTo>
                <a:lnTo>
                  <a:pt x="2263" y="184"/>
                </a:lnTo>
                <a:lnTo>
                  <a:pt x="2197" y="150"/>
                </a:lnTo>
                <a:lnTo>
                  <a:pt x="2129" y="120"/>
                </a:lnTo>
                <a:lnTo>
                  <a:pt x="2059" y="92"/>
                </a:lnTo>
                <a:lnTo>
                  <a:pt x="1989" y="68"/>
                </a:lnTo>
                <a:lnTo>
                  <a:pt x="1915" y="48"/>
                </a:lnTo>
                <a:lnTo>
                  <a:pt x="1841" y="30"/>
                </a:lnTo>
                <a:lnTo>
                  <a:pt x="1767" y="18"/>
                </a:lnTo>
                <a:lnTo>
                  <a:pt x="1689" y="8"/>
                </a:lnTo>
                <a:lnTo>
                  <a:pt x="1611" y="2"/>
                </a:lnTo>
                <a:lnTo>
                  <a:pt x="1533" y="0"/>
                </a:lnTo>
                <a:lnTo>
                  <a:pt x="1533" y="0"/>
                </a:lnTo>
                <a:lnTo>
                  <a:pt x="1453" y="2"/>
                </a:lnTo>
                <a:lnTo>
                  <a:pt x="1375" y="8"/>
                </a:lnTo>
                <a:lnTo>
                  <a:pt x="1299" y="18"/>
                </a:lnTo>
                <a:lnTo>
                  <a:pt x="1223" y="30"/>
                </a:lnTo>
                <a:lnTo>
                  <a:pt x="1149" y="48"/>
                </a:lnTo>
                <a:lnTo>
                  <a:pt x="1077" y="68"/>
                </a:lnTo>
                <a:lnTo>
                  <a:pt x="1005" y="92"/>
                </a:lnTo>
                <a:lnTo>
                  <a:pt x="935" y="120"/>
                </a:lnTo>
                <a:lnTo>
                  <a:pt x="867" y="150"/>
                </a:lnTo>
                <a:lnTo>
                  <a:pt x="801" y="184"/>
                </a:lnTo>
                <a:lnTo>
                  <a:pt x="738" y="222"/>
                </a:lnTo>
                <a:lnTo>
                  <a:pt x="676" y="262"/>
                </a:lnTo>
                <a:lnTo>
                  <a:pt x="616" y="304"/>
                </a:lnTo>
                <a:lnTo>
                  <a:pt x="558" y="350"/>
                </a:lnTo>
                <a:lnTo>
                  <a:pt x="502" y="398"/>
                </a:lnTo>
                <a:lnTo>
                  <a:pt x="450" y="448"/>
                </a:lnTo>
                <a:lnTo>
                  <a:pt x="398" y="502"/>
                </a:lnTo>
                <a:lnTo>
                  <a:pt x="350" y="558"/>
                </a:lnTo>
                <a:lnTo>
                  <a:pt x="304" y="616"/>
                </a:lnTo>
                <a:lnTo>
                  <a:pt x="262" y="676"/>
                </a:lnTo>
                <a:lnTo>
                  <a:pt x="222" y="738"/>
                </a:lnTo>
                <a:lnTo>
                  <a:pt x="184" y="802"/>
                </a:lnTo>
                <a:lnTo>
                  <a:pt x="152" y="868"/>
                </a:lnTo>
                <a:lnTo>
                  <a:pt x="120" y="936"/>
                </a:lnTo>
                <a:lnTo>
                  <a:pt x="92" y="1006"/>
                </a:lnTo>
                <a:lnTo>
                  <a:pt x="68" y="1078"/>
                </a:lnTo>
                <a:lnTo>
                  <a:pt x="48" y="1150"/>
                </a:lnTo>
                <a:lnTo>
                  <a:pt x="32" y="1224"/>
                </a:lnTo>
                <a:lnTo>
                  <a:pt x="18" y="1300"/>
                </a:lnTo>
                <a:lnTo>
                  <a:pt x="8" y="1376"/>
                </a:lnTo>
                <a:lnTo>
                  <a:pt x="2" y="1453"/>
                </a:lnTo>
                <a:lnTo>
                  <a:pt x="0" y="1533"/>
                </a:lnTo>
                <a:lnTo>
                  <a:pt x="0" y="1533"/>
                </a:lnTo>
                <a:lnTo>
                  <a:pt x="2" y="1611"/>
                </a:lnTo>
                <a:lnTo>
                  <a:pt x="8" y="1689"/>
                </a:lnTo>
                <a:lnTo>
                  <a:pt x="18" y="1765"/>
                </a:lnTo>
                <a:lnTo>
                  <a:pt x="32" y="1841"/>
                </a:lnTo>
                <a:lnTo>
                  <a:pt x="48" y="1915"/>
                </a:lnTo>
                <a:lnTo>
                  <a:pt x="68" y="1989"/>
                </a:lnTo>
                <a:lnTo>
                  <a:pt x="92" y="2059"/>
                </a:lnTo>
                <a:lnTo>
                  <a:pt x="120" y="2129"/>
                </a:lnTo>
                <a:lnTo>
                  <a:pt x="152" y="2197"/>
                </a:lnTo>
                <a:lnTo>
                  <a:pt x="184" y="2263"/>
                </a:lnTo>
                <a:lnTo>
                  <a:pt x="222" y="2327"/>
                </a:lnTo>
                <a:lnTo>
                  <a:pt x="262" y="2389"/>
                </a:lnTo>
                <a:lnTo>
                  <a:pt x="304" y="2449"/>
                </a:lnTo>
                <a:lnTo>
                  <a:pt x="350" y="2507"/>
                </a:lnTo>
                <a:lnTo>
                  <a:pt x="398" y="2563"/>
                </a:lnTo>
                <a:lnTo>
                  <a:pt x="450" y="2617"/>
                </a:lnTo>
                <a:lnTo>
                  <a:pt x="502" y="2667"/>
                </a:lnTo>
                <a:lnTo>
                  <a:pt x="558" y="2715"/>
                </a:lnTo>
                <a:lnTo>
                  <a:pt x="616" y="2761"/>
                </a:lnTo>
                <a:lnTo>
                  <a:pt x="676" y="2805"/>
                </a:lnTo>
                <a:lnTo>
                  <a:pt x="738" y="2843"/>
                </a:lnTo>
                <a:lnTo>
                  <a:pt x="801" y="2881"/>
                </a:lnTo>
                <a:lnTo>
                  <a:pt x="867" y="2915"/>
                </a:lnTo>
                <a:lnTo>
                  <a:pt x="935" y="2945"/>
                </a:lnTo>
                <a:lnTo>
                  <a:pt x="1005" y="2973"/>
                </a:lnTo>
                <a:lnTo>
                  <a:pt x="1077" y="2997"/>
                </a:lnTo>
                <a:lnTo>
                  <a:pt x="1149" y="3017"/>
                </a:lnTo>
                <a:lnTo>
                  <a:pt x="1223" y="3035"/>
                </a:lnTo>
                <a:lnTo>
                  <a:pt x="1299" y="3049"/>
                </a:lnTo>
                <a:lnTo>
                  <a:pt x="1375" y="3059"/>
                </a:lnTo>
                <a:lnTo>
                  <a:pt x="1453" y="3063"/>
                </a:lnTo>
                <a:lnTo>
                  <a:pt x="1533" y="3065"/>
                </a:lnTo>
                <a:lnTo>
                  <a:pt x="1533" y="3065"/>
                </a:lnTo>
                <a:lnTo>
                  <a:pt x="1611" y="3063"/>
                </a:lnTo>
                <a:lnTo>
                  <a:pt x="1689" y="3059"/>
                </a:lnTo>
                <a:lnTo>
                  <a:pt x="1767" y="3049"/>
                </a:lnTo>
                <a:lnTo>
                  <a:pt x="1841" y="3035"/>
                </a:lnTo>
                <a:lnTo>
                  <a:pt x="1915" y="3017"/>
                </a:lnTo>
                <a:lnTo>
                  <a:pt x="1989" y="2997"/>
                </a:lnTo>
                <a:lnTo>
                  <a:pt x="2059" y="2973"/>
                </a:lnTo>
                <a:lnTo>
                  <a:pt x="2129" y="2945"/>
                </a:lnTo>
                <a:lnTo>
                  <a:pt x="2197" y="2915"/>
                </a:lnTo>
                <a:lnTo>
                  <a:pt x="2263" y="2881"/>
                </a:lnTo>
                <a:lnTo>
                  <a:pt x="2327" y="2843"/>
                </a:lnTo>
                <a:lnTo>
                  <a:pt x="2391" y="2805"/>
                </a:lnTo>
                <a:lnTo>
                  <a:pt x="2451" y="2761"/>
                </a:lnTo>
                <a:lnTo>
                  <a:pt x="2509" y="2715"/>
                </a:lnTo>
                <a:lnTo>
                  <a:pt x="2563" y="2667"/>
                </a:lnTo>
                <a:lnTo>
                  <a:pt x="2617" y="2617"/>
                </a:lnTo>
                <a:lnTo>
                  <a:pt x="2667" y="2563"/>
                </a:lnTo>
                <a:lnTo>
                  <a:pt x="2717" y="2507"/>
                </a:lnTo>
                <a:lnTo>
                  <a:pt x="2761" y="2449"/>
                </a:lnTo>
                <a:lnTo>
                  <a:pt x="2805" y="2389"/>
                </a:lnTo>
                <a:lnTo>
                  <a:pt x="2845" y="2327"/>
                </a:lnTo>
                <a:lnTo>
                  <a:pt x="2881" y="2263"/>
                </a:lnTo>
                <a:lnTo>
                  <a:pt x="2915" y="2197"/>
                </a:lnTo>
                <a:lnTo>
                  <a:pt x="2945" y="2129"/>
                </a:lnTo>
                <a:lnTo>
                  <a:pt x="2973" y="2059"/>
                </a:lnTo>
                <a:lnTo>
                  <a:pt x="2997" y="1989"/>
                </a:lnTo>
                <a:lnTo>
                  <a:pt x="3017" y="1915"/>
                </a:lnTo>
                <a:lnTo>
                  <a:pt x="3035" y="1841"/>
                </a:lnTo>
                <a:lnTo>
                  <a:pt x="3049" y="1765"/>
                </a:lnTo>
                <a:lnTo>
                  <a:pt x="3059" y="1689"/>
                </a:lnTo>
                <a:lnTo>
                  <a:pt x="3065" y="1611"/>
                </a:lnTo>
                <a:lnTo>
                  <a:pt x="3067" y="1533"/>
                </a:lnTo>
                <a:lnTo>
                  <a:pt x="3055" y="1533"/>
                </a:lnTo>
                <a:close/>
              </a:path>
            </a:pathLst>
          </a:custGeom>
          <a:solidFill>
            <a:srgbClr val="79BE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4" name="Freeform 181">
            <a:extLst>
              <a:ext uri="{FF2B5EF4-FFF2-40B4-BE49-F238E27FC236}">
                <a16:creationId xmlns:a16="http://schemas.microsoft.com/office/drawing/2014/main" id="{D772337E-6A35-47FF-862D-627D855EC5FC}"/>
              </a:ext>
            </a:extLst>
          </p:cNvPr>
          <p:cNvSpPr>
            <a:spLocks/>
          </p:cNvSpPr>
          <p:nvPr/>
        </p:nvSpPr>
        <p:spPr bwMode="auto">
          <a:xfrm>
            <a:off x="16066814" y="4145618"/>
            <a:ext cx="4291013" cy="4291013"/>
          </a:xfrm>
          <a:custGeom>
            <a:avLst/>
            <a:gdLst>
              <a:gd name="T0" fmla="*/ 2701 w 2703"/>
              <a:gd name="T1" fmla="*/ 1419 h 2703"/>
              <a:gd name="T2" fmla="*/ 2675 w 2703"/>
              <a:gd name="T3" fmla="*/ 1623 h 2703"/>
              <a:gd name="T4" fmla="*/ 2621 w 2703"/>
              <a:gd name="T5" fmla="*/ 1815 h 2703"/>
              <a:gd name="T6" fmla="*/ 2539 w 2703"/>
              <a:gd name="T7" fmla="*/ 1995 h 2703"/>
              <a:gd name="T8" fmla="*/ 2433 w 2703"/>
              <a:gd name="T9" fmla="*/ 2159 h 2703"/>
              <a:gd name="T10" fmla="*/ 2307 w 2703"/>
              <a:gd name="T11" fmla="*/ 2307 h 2703"/>
              <a:gd name="T12" fmla="*/ 2159 w 2703"/>
              <a:gd name="T13" fmla="*/ 2433 h 2703"/>
              <a:gd name="T14" fmla="*/ 1995 w 2703"/>
              <a:gd name="T15" fmla="*/ 2539 h 2703"/>
              <a:gd name="T16" fmla="*/ 1815 w 2703"/>
              <a:gd name="T17" fmla="*/ 2621 h 2703"/>
              <a:gd name="T18" fmla="*/ 1623 w 2703"/>
              <a:gd name="T19" fmla="*/ 2675 h 2703"/>
              <a:gd name="T20" fmla="*/ 1421 w 2703"/>
              <a:gd name="T21" fmla="*/ 2701 h 2703"/>
              <a:gd name="T22" fmla="*/ 1281 w 2703"/>
              <a:gd name="T23" fmla="*/ 2701 h 2703"/>
              <a:gd name="T24" fmla="*/ 1079 w 2703"/>
              <a:gd name="T25" fmla="*/ 2675 h 2703"/>
              <a:gd name="T26" fmla="*/ 885 w 2703"/>
              <a:gd name="T27" fmla="*/ 2621 h 2703"/>
              <a:gd name="T28" fmla="*/ 707 w 2703"/>
              <a:gd name="T29" fmla="*/ 2539 h 2703"/>
              <a:gd name="T30" fmla="*/ 542 w 2703"/>
              <a:gd name="T31" fmla="*/ 2433 h 2703"/>
              <a:gd name="T32" fmla="*/ 396 w 2703"/>
              <a:gd name="T33" fmla="*/ 2307 h 2703"/>
              <a:gd name="T34" fmla="*/ 268 w 2703"/>
              <a:gd name="T35" fmla="*/ 2159 h 2703"/>
              <a:gd name="T36" fmla="*/ 162 w 2703"/>
              <a:gd name="T37" fmla="*/ 1995 h 2703"/>
              <a:gd name="T38" fmla="*/ 82 w 2703"/>
              <a:gd name="T39" fmla="*/ 1815 h 2703"/>
              <a:gd name="T40" fmla="*/ 28 w 2703"/>
              <a:gd name="T41" fmla="*/ 1623 h 2703"/>
              <a:gd name="T42" fmla="*/ 2 w 2703"/>
              <a:gd name="T43" fmla="*/ 1419 h 2703"/>
              <a:gd name="T44" fmla="*/ 2 w 2703"/>
              <a:gd name="T45" fmla="*/ 1281 h 2703"/>
              <a:gd name="T46" fmla="*/ 28 w 2703"/>
              <a:gd name="T47" fmla="*/ 1078 h 2703"/>
              <a:gd name="T48" fmla="*/ 82 w 2703"/>
              <a:gd name="T49" fmla="*/ 886 h 2703"/>
              <a:gd name="T50" fmla="*/ 162 w 2703"/>
              <a:gd name="T51" fmla="*/ 706 h 2703"/>
              <a:gd name="T52" fmla="*/ 268 w 2703"/>
              <a:gd name="T53" fmla="*/ 542 h 2703"/>
              <a:gd name="T54" fmla="*/ 396 w 2703"/>
              <a:gd name="T55" fmla="*/ 396 h 2703"/>
              <a:gd name="T56" fmla="*/ 542 w 2703"/>
              <a:gd name="T57" fmla="*/ 268 h 2703"/>
              <a:gd name="T58" fmla="*/ 707 w 2703"/>
              <a:gd name="T59" fmla="*/ 162 h 2703"/>
              <a:gd name="T60" fmla="*/ 885 w 2703"/>
              <a:gd name="T61" fmla="*/ 82 h 2703"/>
              <a:gd name="T62" fmla="*/ 1079 w 2703"/>
              <a:gd name="T63" fmla="*/ 26 h 2703"/>
              <a:gd name="T64" fmla="*/ 1281 w 2703"/>
              <a:gd name="T65" fmla="*/ 2 h 2703"/>
              <a:gd name="T66" fmla="*/ 1421 w 2703"/>
              <a:gd name="T67" fmla="*/ 2 h 2703"/>
              <a:gd name="T68" fmla="*/ 1623 w 2703"/>
              <a:gd name="T69" fmla="*/ 26 h 2703"/>
              <a:gd name="T70" fmla="*/ 1815 w 2703"/>
              <a:gd name="T71" fmla="*/ 82 h 2703"/>
              <a:gd name="T72" fmla="*/ 1995 w 2703"/>
              <a:gd name="T73" fmla="*/ 162 h 2703"/>
              <a:gd name="T74" fmla="*/ 2159 w 2703"/>
              <a:gd name="T75" fmla="*/ 268 h 2703"/>
              <a:gd name="T76" fmla="*/ 2307 w 2703"/>
              <a:gd name="T77" fmla="*/ 396 h 2703"/>
              <a:gd name="T78" fmla="*/ 2433 w 2703"/>
              <a:gd name="T79" fmla="*/ 542 h 2703"/>
              <a:gd name="T80" fmla="*/ 2539 w 2703"/>
              <a:gd name="T81" fmla="*/ 706 h 2703"/>
              <a:gd name="T82" fmla="*/ 2621 w 2703"/>
              <a:gd name="T83" fmla="*/ 886 h 2703"/>
              <a:gd name="T84" fmla="*/ 2675 w 2703"/>
              <a:gd name="T85" fmla="*/ 1078 h 2703"/>
              <a:gd name="T86" fmla="*/ 2701 w 2703"/>
              <a:gd name="T87" fmla="*/ 1281 h 2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03" h="2703">
                <a:moveTo>
                  <a:pt x="2703" y="1351"/>
                </a:moveTo>
                <a:lnTo>
                  <a:pt x="2703" y="1351"/>
                </a:lnTo>
                <a:lnTo>
                  <a:pt x="2701" y="1419"/>
                </a:lnTo>
                <a:lnTo>
                  <a:pt x="2695" y="1489"/>
                </a:lnTo>
                <a:lnTo>
                  <a:pt x="2687" y="1557"/>
                </a:lnTo>
                <a:lnTo>
                  <a:pt x="2675" y="1623"/>
                </a:lnTo>
                <a:lnTo>
                  <a:pt x="2659" y="1689"/>
                </a:lnTo>
                <a:lnTo>
                  <a:pt x="2641" y="1753"/>
                </a:lnTo>
                <a:lnTo>
                  <a:pt x="2621" y="1815"/>
                </a:lnTo>
                <a:lnTo>
                  <a:pt x="2597" y="1877"/>
                </a:lnTo>
                <a:lnTo>
                  <a:pt x="2569" y="1937"/>
                </a:lnTo>
                <a:lnTo>
                  <a:pt x="2539" y="1995"/>
                </a:lnTo>
                <a:lnTo>
                  <a:pt x="2507" y="2051"/>
                </a:lnTo>
                <a:lnTo>
                  <a:pt x="2471" y="2107"/>
                </a:lnTo>
                <a:lnTo>
                  <a:pt x="2433" y="2159"/>
                </a:lnTo>
                <a:lnTo>
                  <a:pt x="2393" y="2211"/>
                </a:lnTo>
                <a:lnTo>
                  <a:pt x="2351" y="2259"/>
                </a:lnTo>
                <a:lnTo>
                  <a:pt x="2307" y="2307"/>
                </a:lnTo>
                <a:lnTo>
                  <a:pt x="2259" y="2351"/>
                </a:lnTo>
                <a:lnTo>
                  <a:pt x="2211" y="2393"/>
                </a:lnTo>
                <a:lnTo>
                  <a:pt x="2159" y="2433"/>
                </a:lnTo>
                <a:lnTo>
                  <a:pt x="2107" y="2471"/>
                </a:lnTo>
                <a:lnTo>
                  <a:pt x="2051" y="2507"/>
                </a:lnTo>
                <a:lnTo>
                  <a:pt x="1995" y="2539"/>
                </a:lnTo>
                <a:lnTo>
                  <a:pt x="1937" y="2569"/>
                </a:lnTo>
                <a:lnTo>
                  <a:pt x="1877" y="2597"/>
                </a:lnTo>
                <a:lnTo>
                  <a:pt x="1815" y="2621"/>
                </a:lnTo>
                <a:lnTo>
                  <a:pt x="1753" y="2641"/>
                </a:lnTo>
                <a:lnTo>
                  <a:pt x="1689" y="2659"/>
                </a:lnTo>
                <a:lnTo>
                  <a:pt x="1623" y="2675"/>
                </a:lnTo>
                <a:lnTo>
                  <a:pt x="1557" y="2687"/>
                </a:lnTo>
                <a:lnTo>
                  <a:pt x="1489" y="2695"/>
                </a:lnTo>
                <a:lnTo>
                  <a:pt x="1421" y="2701"/>
                </a:lnTo>
                <a:lnTo>
                  <a:pt x="1351" y="2703"/>
                </a:lnTo>
                <a:lnTo>
                  <a:pt x="1351" y="2703"/>
                </a:lnTo>
                <a:lnTo>
                  <a:pt x="1281" y="2701"/>
                </a:lnTo>
                <a:lnTo>
                  <a:pt x="1213" y="2695"/>
                </a:lnTo>
                <a:lnTo>
                  <a:pt x="1145" y="2687"/>
                </a:lnTo>
                <a:lnTo>
                  <a:pt x="1079" y="2675"/>
                </a:lnTo>
                <a:lnTo>
                  <a:pt x="1013" y="2659"/>
                </a:lnTo>
                <a:lnTo>
                  <a:pt x="949" y="2641"/>
                </a:lnTo>
                <a:lnTo>
                  <a:pt x="885" y="2621"/>
                </a:lnTo>
                <a:lnTo>
                  <a:pt x="825" y="2597"/>
                </a:lnTo>
                <a:lnTo>
                  <a:pt x="765" y="2569"/>
                </a:lnTo>
                <a:lnTo>
                  <a:pt x="707" y="2539"/>
                </a:lnTo>
                <a:lnTo>
                  <a:pt x="649" y="2507"/>
                </a:lnTo>
                <a:lnTo>
                  <a:pt x="596" y="2471"/>
                </a:lnTo>
                <a:lnTo>
                  <a:pt x="542" y="2433"/>
                </a:lnTo>
                <a:lnTo>
                  <a:pt x="492" y="2393"/>
                </a:lnTo>
                <a:lnTo>
                  <a:pt x="442" y="2351"/>
                </a:lnTo>
                <a:lnTo>
                  <a:pt x="396" y="2307"/>
                </a:lnTo>
                <a:lnTo>
                  <a:pt x="350" y="2259"/>
                </a:lnTo>
                <a:lnTo>
                  <a:pt x="308" y="2211"/>
                </a:lnTo>
                <a:lnTo>
                  <a:pt x="268" y="2159"/>
                </a:lnTo>
                <a:lnTo>
                  <a:pt x="230" y="2107"/>
                </a:lnTo>
                <a:lnTo>
                  <a:pt x="196" y="2051"/>
                </a:lnTo>
                <a:lnTo>
                  <a:pt x="162" y="1995"/>
                </a:lnTo>
                <a:lnTo>
                  <a:pt x="132" y="1937"/>
                </a:lnTo>
                <a:lnTo>
                  <a:pt x="106" y="1877"/>
                </a:lnTo>
                <a:lnTo>
                  <a:pt x="82" y="1815"/>
                </a:lnTo>
                <a:lnTo>
                  <a:pt x="60" y="1753"/>
                </a:lnTo>
                <a:lnTo>
                  <a:pt x="42" y="1689"/>
                </a:lnTo>
                <a:lnTo>
                  <a:pt x="28" y="1623"/>
                </a:lnTo>
                <a:lnTo>
                  <a:pt x="16" y="1557"/>
                </a:lnTo>
                <a:lnTo>
                  <a:pt x="6" y="1489"/>
                </a:lnTo>
                <a:lnTo>
                  <a:pt x="2" y="1419"/>
                </a:lnTo>
                <a:lnTo>
                  <a:pt x="0" y="1351"/>
                </a:lnTo>
                <a:lnTo>
                  <a:pt x="0" y="1351"/>
                </a:lnTo>
                <a:lnTo>
                  <a:pt x="2" y="1281"/>
                </a:lnTo>
                <a:lnTo>
                  <a:pt x="6" y="1214"/>
                </a:lnTo>
                <a:lnTo>
                  <a:pt x="16" y="1146"/>
                </a:lnTo>
                <a:lnTo>
                  <a:pt x="28" y="1078"/>
                </a:lnTo>
                <a:lnTo>
                  <a:pt x="42" y="1014"/>
                </a:lnTo>
                <a:lnTo>
                  <a:pt x="60" y="950"/>
                </a:lnTo>
                <a:lnTo>
                  <a:pt x="82" y="886"/>
                </a:lnTo>
                <a:lnTo>
                  <a:pt x="106" y="826"/>
                </a:lnTo>
                <a:lnTo>
                  <a:pt x="132" y="766"/>
                </a:lnTo>
                <a:lnTo>
                  <a:pt x="162" y="706"/>
                </a:lnTo>
                <a:lnTo>
                  <a:pt x="196" y="650"/>
                </a:lnTo>
                <a:lnTo>
                  <a:pt x="230" y="596"/>
                </a:lnTo>
                <a:lnTo>
                  <a:pt x="268" y="542"/>
                </a:lnTo>
                <a:lnTo>
                  <a:pt x="308" y="492"/>
                </a:lnTo>
                <a:lnTo>
                  <a:pt x="350" y="442"/>
                </a:lnTo>
                <a:lnTo>
                  <a:pt x="396" y="396"/>
                </a:lnTo>
                <a:lnTo>
                  <a:pt x="442" y="350"/>
                </a:lnTo>
                <a:lnTo>
                  <a:pt x="492" y="308"/>
                </a:lnTo>
                <a:lnTo>
                  <a:pt x="542" y="268"/>
                </a:lnTo>
                <a:lnTo>
                  <a:pt x="596" y="230"/>
                </a:lnTo>
                <a:lnTo>
                  <a:pt x="649" y="196"/>
                </a:lnTo>
                <a:lnTo>
                  <a:pt x="707" y="162"/>
                </a:lnTo>
                <a:lnTo>
                  <a:pt x="765" y="132"/>
                </a:lnTo>
                <a:lnTo>
                  <a:pt x="825" y="106"/>
                </a:lnTo>
                <a:lnTo>
                  <a:pt x="885" y="82"/>
                </a:lnTo>
                <a:lnTo>
                  <a:pt x="949" y="60"/>
                </a:lnTo>
                <a:lnTo>
                  <a:pt x="1013" y="42"/>
                </a:lnTo>
                <a:lnTo>
                  <a:pt x="1079" y="26"/>
                </a:lnTo>
                <a:lnTo>
                  <a:pt x="1145" y="14"/>
                </a:lnTo>
                <a:lnTo>
                  <a:pt x="1213" y="6"/>
                </a:lnTo>
                <a:lnTo>
                  <a:pt x="1281" y="2"/>
                </a:lnTo>
                <a:lnTo>
                  <a:pt x="1351" y="0"/>
                </a:lnTo>
                <a:lnTo>
                  <a:pt x="1351" y="0"/>
                </a:lnTo>
                <a:lnTo>
                  <a:pt x="1421" y="2"/>
                </a:lnTo>
                <a:lnTo>
                  <a:pt x="1489" y="6"/>
                </a:lnTo>
                <a:lnTo>
                  <a:pt x="1557" y="14"/>
                </a:lnTo>
                <a:lnTo>
                  <a:pt x="1623" y="26"/>
                </a:lnTo>
                <a:lnTo>
                  <a:pt x="1689" y="42"/>
                </a:lnTo>
                <a:lnTo>
                  <a:pt x="1753" y="60"/>
                </a:lnTo>
                <a:lnTo>
                  <a:pt x="1815" y="82"/>
                </a:lnTo>
                <a:lnTo>
                  <a:pt x="1877" y="106"/>
                </a:lnTo>
                <a:lnTo>
                  <a:pt x="1937" y="132"/>
                </a:lnTo>
                <a:lnTo>
                  <a:pt x="1995" y="162"/>
                </a:lnTo>
                <a:lnTo>
                  <a:pt x="2051" y="196"/>
                </a:lnTo>
                <a:lnTo>
                  <a:pt x="2107" y="230"/>
                </a:lnTo>
                <a:lnTo>
                  <a:pt x="2159" y="268"/>
                </a:lnTo>
                <a:lnTo>
                  <a:pt x="2211" y="308"/>
                </a:lnTo>
                <a:lnTo>
                  <a:pt x="2259" y="350"/>
                </a:lnTo>
                <a:lnTo>
                  <a:pt x="2307" y="396"/>
                </a:lnTo>
                <a:lnTo>
                  <a:pt x="2351" y="442"/>
                </a:lnTo>
                <a:lnTo>
                  <a:pt x="2393" y="492"/>
                </a:lnTo>
                <a:lnTo>
                  <a:pt x="2433" y="542"/>
                </a:lnTo>
                <a:lnTo>
                  <a:pt x="2471" y="596"/>
                </a:lnTo>
                <a:lnTo>
                  <a:pt x="2507" y="650"/>
                </a:lnTo>
                <a:lnTo>
                  <a:pt x="2539" y="706"/>
                </a:lnTo>
                <a:lnTo>
                  <a:pt x="2569" y="766"/>
                </a:lnTo>
                <a:lnTo>
                  <a:pt x="2597" y="826"/>
                </a:lnTo>
                <a:lnTo>
                  <a:pt x="2621" y="886"/>
                </a:lnTo>
                <a:lnTo>
                  <a:pt x="2641" y="950"/>
                </a:lnTo>
                <a:lnTo>
                  <a:pt x="2659" y="1014"/>
                </a:lnTo>
                <a:lnTo>
                  <a:pt x="2675" y="1078"/>
                </a:lnTo>
                <a:lnTo>
                  <a:pt x="2687" y="1146"/>
                </a:lnTo>
                <a:lnTo>
                  <a:pt x="2695" y="1214"/>
                </a:lnTo>
                <a:lnTo>
                  <a:pt x="2701" y="1281"/>
                </a:lnTo>
                <a:lnTo>
                  <a:pt x="2703" y="1351"/>
                </a:lnTo>
                <a:lnTo>
                  <a:pt x="2703" y="1351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9" name="Rectangle 242">
            <a:extLst>
              <a:ext uri="{FF2B5EF4-FFF2-40B4-BE49-F238E27FC236}">
                <a16:creationId xmlns:a16="http://schemas.microsoft.com/office/drawing/2014/main" id="{6821AE99-FA9E-4BFD-8274-BE2F0D41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0177" y="5539443"/>
            <a:ext cx="130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400" b="1" i="0" u="none" strike="noStrike" cap="none" normalizeH="0" baseline="0" dirty="0" err="1" smtClean="0">
                <a:ln>
                  <a:noFill/>
                </a:ln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도광현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20" name="Freeform 243">
            <a:extLst>
              <a:ext uri="{FF2B5EF4-FFF2-40B4-BE49-F238E27FC236}">
                <a16:creationId xmlns:a16="http://schemas.microsoft.com/office/drawing/2014/main" id="{4223799D-7A60-4A54-8C9D-7B205F422D68}"/>
              </a:ext>
            </a:extLst>
          </p:cNvPr>
          <p:cNvSpPr>
            <a:spLocks/>
          </p:cNvSpPr>
          <p:nvPr/>
        </p:nvSpPr>
        <p:spPr bwMode="auto">
          <a:xfrm>
            <a:off x="17474927" y="6230006"/>
            <a:ext cx="1431925" cy="0"/>
          </a:xfrm>
          <a:custGeom>
            <a:avLst/>
            <a:gdLst>
              <a:gd name="T0" fmla="*/ 0 w 902"/>
              <a:gd name="T1" fmla="*/ 902 w 902"/>
              <a:gd name="T2" fmla="*/ 0 w 90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902">
                <a:moveTo>
                  <a:pt x="0" y="0"/>
                </a:moveTo>
                <a:lnTo>
                  <a:pt x="9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1" name="Line 244">
            <a:extLst>
              <a:ext uri="{FF2B5EF4-FFF2-40B4-BE49-F238E27FC236}">
                <a16:creationId xmlns:a16="http://schemas.microsoft.com/office/drawing/2014/main" id="{7BC86A4B-EB19-4DBB-AB27-57D3D692E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74927" y="6230006"/>
            <a:ext cx="14319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2" name="Rectangle 245">
            <a:extLst>
              <a:ext uri="{FF2B5EF4-FFF2-40B4-BE49-F238E27FC236}">
                <a16:creationId xmlns:a16="http://schemas.microsoft.com/office/drawing/2014/main" id="{2C0C4570-9758-4537-A0E5-C48BF1838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4927" y="6210956"/>
            <a:ext cx="1431925" cy="38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3" name="Freeform 246">
            <a:extLst>
              <a:ext uri="{FF2B5EF4-FFF2-40B4-BE49-F238E27FC236}">
                <a16:creationId xmlns:a16="http://schemas.microsoft.com/office/drawing/2014/main" id="{074437BE-1441-466B-B25A-D515C8FCBBB8}"/>
              </a:ext>
            </a:extLst>
          </p:cNvPr>
          <p:cNvSpPr>
            <a:spLocks/>
          </p:cNvSpPr>
          <p:nvPr/>
        </p:nvSpPr>
        <p:spPr bwMode="auto">
          <a:xfrm>
            <a:off x="17474927" y="6210956"/>
            <a:ext cx="1431925" cy="38100"/>
          </a:xfrm>
          <a:custGeom>
            <a:avLst/>
            <a:gdLst>
              <a:gd name="T0" fmla="*/ 0 w 902"/>
              <a:gd name="T1" fmla="*/ 24 h 24"/>
              <a:gd name="T2" fmla="*/ 902 w 902"/>
              <a:gd name="T3" fmla="*/ 24 h 24"/>
              <a:gd name="T4" fmla="*/ 902 w 902"/>
              <a:gd name="T5" fmla="*/ 0 h 24"/>
              <a:gd name="T6" fmla="*/ 0 w 902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2" h="24">
                <a:moveTo>
                  <a:pt x="0" y="24"/>
                </a:moveTo>
                <a:lnTo>
                  <a:pt x="902" y="24"/>
                </a:lnTo>
                <a:lnTo>
                  <a:pt x="90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4" name="Rectangle 285">
            <a:extLst>
              <a:ext uri="{FF2B5EF4-FFF2-40B4-BE49-F238E27FC236}">
                <a16:creationId xmlns:a16="http://schemas.microsoft.com/office/drawing/2014/main" id="{2659790B-15D0-4303-9D29-1EAF2B28A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0250" y="6322081"/>
            <a:ext cx="260808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normalizeH="0" baseline="0" dirty="0" smtClean="0">
                <a:ln>
                  <a:noFill/>
                </a:ln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말뭉치 선정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55" name="Freeform 173">
            <a:extLst>
              <a:ext uri="{FF2B5EF4-FFF2-40B4-BE49-F238E27FC236}">
                <a16:creationId xmlns:a16="http://schemas.microsoft.com/office/drawing/2014/main" id="{B847FB6B-7A66-467B-938C-8E0C6CABFBF8}"/>
              </a:ext>
            </a:extLst>
          </p:cNvPr>
          <p:cNvSpPr>
            <a:spLocks/>
          </p:cNvSpPr>
          <p:nvPr/>
        </p:nvSpPr>
        <p:spPr bwMode="auto">
          <a:xfrm>
            <a:off x="5665787" y="9043192"/>
            <a:ext cx="4830763" cy="4827588"/>
          </a:xfrm>
          <a:custGeom>
            <a:avLst/>
            <a:gdLst>
              <a:gd name="T0" fmla="*/ 3041 w 3043"/>
              <a:gd name="T1" fmla="*/ 1599 h 3041"/>
              <a:gd name="T2" fmla="*/ 3011 w 3043"/>
              <a:gd name="T3" fmla="*/ 1827 h 3041"/>
              <a:gd name="T4" fmla="*/ 2949 w 3043"/>
              <a:gd name="T5" fmla="*/ 2043 h 3041"/>
              <a:gd name="T6" fmla="*/ 2859 w 3043"/>
              <a:gd name="T7" fmla="*/ 2245 h 3041"/>
              <a:gd name="T8" fmla="*/ 2739 w 3043"/>
              <a:gd name="T9" fmla="*/ 2431 h 3041"/>
              <a:gd name="T10" fmla="*/ 2597 w 3043"/>
              <a:gd name="T11" fmla="*/ 2597 h 3041"/>
              <a:gd name="T12" fmla="*/ 2431 w 3043"/>
              <a:gd name="T13" fmla="*/ 2739 h 3041"/>
              <a:gd name="T14" fmla="*/ 2245 w 3043"/>
              <a:gd name="T15" fmla="*/ 2859 h 3041"/>
              <a:gd name="T16" fmla="*/ 2043 w 3043"/>
              <a:gd name="T17" fmla="*/ 2949 h 3041"/>
              <a:gd name="T18" fmla="*/ 1827 w 3043"/>
              <a:gd name="T19" fmla="*/ 3011 h 3041"/>
              <a:gd name="T20" fmla="*/ 1599 w 3043"/>
              <a:gd name="T21" fmla="*/ 3039 h 3041"/>
              <a:gd name="T22" fmla="*/ 1443 w 3043"/>
              <a:gd name="T23" fmla="*/ 3039 h 3041"/>
              <a:gd name="T24" fmla="*/ 1213 w 3043"/>
              <a:gd name="T25" fmla="*/ 3011 h 3041"/>
              <a:gd name="T26" fmla="*/ 997 w 3043"/>
              <a:gd name="T27" fmla="*/ 2949 h 3041"/>
              <a:gd name="T28" fmla="*/ 795 w 3043"/>
              <a:gd name="T29" fmla="*/ 2859 h 3041"/>
              <a:gd name="T30" fmla="*/ 612 w 3043"/>
              <a:gd name="T31" fmla="*/ 2739 h 3041"/>
              <a:gd name="T32" fmla="*/ 446 w 3043"/>
              <a:gd name="T33" fmla="*/ 2597 h 3041"/>
              <a:gd name="T34" fmla="*/ 302 w 3043"/>
              <a:gd name="T35" fmla="*/ 2431 h 3041"/>
              <a:gd name="T36" fmla="*/ 184 w 3043"/>
              <a:gd name="T37" fmla="*/ 2245 h 3041"/>
              <a:gd name="T38" fmla="*/ 92 w 3043"/>
              <a:gd name="T39" fmla="*/ 2043 h 3041"/>
              <a:gd name="T40" fmla="*/ 30 w 3043"/>
              <a:gd name="T41" fmla="*/ 1827 h 3041"/>
              <a:gd name="T42" fmla="*/ 2 w 3043"/>
              <a:gd name="T43" fmla="*/ 1599 h 3041"/>
              <a:gd name="T44" fmla="*/ 2 w 3043"/>
              <a:gd name="T45" fmla="*/ 1441 h 3041"/>
              <a:gd name="T46" fmla="*/ 30 w 3043"/>
              <a:gd name="T47" fmla="*/ 1214 h 3041"/>
              <a:gd name="T48" fmla="*/ 92 w 3043"/>
              <a:gd name="T49" fmla="*/ 998 h 3041"/>
              <a:gd name="T50" fmla="*/ 184 w 3043"/>
              <a:gd name="T51" fmla="*/ 796 h 3041"/>
              <a:gd name="T52" fmla="*/ 302 w 3043"/>
              <a:gd name="T53" fmla="*/ 610 h 3041"/>
              <a:gd name="T54" fmla="*/ 446 w 3043"/>
              <a:gd name="T55" fmla="*/ 446 h 3041"/>
              <a:gd name="T56" fmla="*/ 612 w 3043"/>
              <a:gd name="T57" fmla="*/ 302 h 3041"/>
              <a:gd name="T58" fmla="*/ 795 w 3043"/>
              <a:gd name="T59" fmla="*/ 184 h 3041"/>
              <a:gd name="T60" fmla="*/ 997 w 3043"/>
              <a:gd name="T61" fmla="*/ 92 h 3041"/>
              <a:gd name="T62" fmla="*/ 1213 w 3043"/>
              <a:gd name="T63" fmla="*/ 30 h 3041"/>
              <a:gd name="T64" fmla="*/ 1443 w 3043"/>
              <a:gd name="T65" fmla="*/ 2 h 3041"/>
              <a:gd name="T66" fmla="*/ 1599 w 3043"/>
              <a:gd name="T67" fmla="*/ 2 h 3041"/>
              <a:gd name="T68" fmla="*/ 1827 w 3043"/>
              <a:gd name="T69" fmla="*/ 30 h 3041"/>
              <a:gd name="T70" fmla="*/ 2043 w 3043"/>
              <a:gd name="T71" fmla="*/ 92 h 3041"/>
              <a:gd name="T72" fmla="*/ 2245 w 3043"/>
              <a:gd name="T73" fmla="*/ 184 h 3041"/>
              <a:gd name="T74" fmla="*/ 2431 w 3043"/>
              <a:gd name="T75" fmla="*/ 302 h 3041"/>
              <a:gd name="T76" fmla="*/ 2597 w 3043"/>
              <a:gd name="T77" fmla="*/ 446 h 3041"/>
              <a:gd name="T78" fmla="*/ 2739 w 3043"/>
              <a:gd name="T79" fmla="*/ 610 h 3041"/>
              <a:gd name="T80" fmla="*/ 2859 w 3043"/>
              <a:gd name="T81" fmla="*/ 796 h 3041"/>
              <a:gd name="T82" fmla="*/ 2949 w 3043"/>
              <a:gd name="T83" fmla="*/ 998 h 3041"/>
              <a:gd name="T84" fmla="*/ 3011 w 3043"/>
              <a:gd name="T85" fmla="*/ 1214 h 3041"/>
              <a:gd name="T86" fmla="*/ 3041 w 3043"/>
              <a:gd name="T87" fmla="*/ 1441 h 3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43" h="3041">
                <a:moveTo>
                  <a:pt x="3043" y="1521"/>
                </a:moveTo>
                <a:lnTo>
                  <a:pt x="3043" y="1521"/>
                </a:lnTo>
                <a:lnTo>
                  <a:pt x="3041" y="1599"/>
                </a:lnTo>
                <a:lnTo>
                  <a:pt x="3035" y="1675"/>
                </a:lnTo>
                <a:lnTo>
                  <a:pt x="3025" y="1753"/>
                </a:lnTo>
                <a:lnTo>
                  <a:pt x="3011" y="1827"/>
                </a:lnTo>
                <a:lnTo>
                  <a:pt x="2995" y="1901"/>
                </a:lnTo>
                <a:lnTo>
                  <a:pt x="2973" y="1973"/>
                </a:lnTo>
                <a:lnTo>
                  <a:pt x="2949" y="2043"/>
                </a:lnTo>
                <a:lnTo>
                  <a:pt x="2923" y="2113"/>
                </a:lnTo>
                <a:lnTo>
                  <a:pt x="2893" y="2179"/>
                </a:lnTo>
                <a:lnTo>
                  <a:pt x="2859" y="2245"/>
                </a:lnTo>
                <a:lnTo>
                  <a:pt x="2821" y="2309"/>
                </a:lnTo>
                <a:lnTo>
                  <a:pt x="2783" y="2371"/>
                </a:lnTo>
                <a:lnTo>
                  <a:pt x="2739" y="2431"/>
                </a:lnTo>
                <a:lnTo>
                  <a:pt x="2695" y="2489"/>
                </a:lnTo>
                <a:lnTo>
                  <a:pt x="2647" y="2543"/>
                </a:lnTo>
                <a:lnTo>
                  <a:pt x="2597" y="2597"/>
                </a:lnTo>
                <a:lnTo>
                  <a:pt x="2543" y="2647"/>
                </a:lnTo>
                <a:lnTo>
                  <a:pt x="2489" y="2695"/>
                </a:lnTo>
                <a:lnTo>
                  <a:pt x="2431" y="2739"/>
                </a:lnTo>
                <a:lnTo>
                  <a:pt x="2371" y="2783"/>
                </a:lnTo>
                <a:lnTo>
                  <a:pt x="2309" y="2821"/>
                </a:lnTo>
                <a:lnTo>
                  <a:pt x="2245" y="2859"/>
                </a:lnTo>
                <a:lnTo>
                  <a:pt x="2181" y="2891"/>
                </a:lnTo>
                <a:lnTo>
                  <a:pt x="2113" y="2923"/>
                </a:lnTo>
                <a:lnTo>
                  <a:pt x="2043" y="2949"/>
                </a:lnTo>
                <a:lnTo>
                  <a:pt x="1973" y="2973"/>
                </a:lnTo>
                <a:lnTo>
                  <a:pt x="1901" y="2995"/>
                </a:lnTo>
                <a:lnTo>
                  <a:pt x="1827" y="3011"/>
                </a:lnTo>
                <a:lnTo>
                  <a:pt x="1753" y="3025"/>
                </a:lnTo>
                <a:lnTo>
                  <a:pt x="1677" y="3035"/>
                </a:lnTo>
                <a:lnTo>
                  <a:pt x="1599" y="3039"/>
                </a:lnTo>
                <a:lnTo>
                  <a:pt x="1521" y="3041"/>
                </a:lnTo>
                <a:lnTo>
                  <a:pt x="1521" y="3041"/>
                </a:lnTo>
                <a:lnTo>
                  <a:pt x="1443" y="3039"/>
                </a:lnTo>
                <a:lnTo>
                  <a:pt x="1365" y="3035"/>
                </a:lnTo>
                <a:lnTo>
                  <a:pt x="1289" y="3025"/>
                </a:lnTo>
                <a:lnTo>
                  <a:pt x="1213" y="3011"/>
                </a:lnTo>
                <a:lnTo>
                  <a:pt x="1141" y="2995"/>
                </a:lnTo>
                <a:lnTo>
                  <a:pt x="1069" y="2973"/>
                </a:lnTo>
                <a:lnTo>
                  <a:pt x="997" y="2949"/>
                </a:lnTo>
                <a:lnTo>
                  <a:pt x="929" y="2923"/>
                </a:lnTo>
                <a:lnTo>
                  <a:pt x="861" y="2891"/>
                </a:lnTo>
                <a:lnTo>
                  <a:pt x="795" y="2859"/>
                </a:lnTo>
                <a:lnTo>
                  <a:pt x="732" y="2821"/>
                </a:lnTo>
                <a:lnTo>
                  <a:pt x="670" y="2783"/>
                </a:lnTo>
                <a:lnTo>
                  <a:pt x="612" y="2739"/>
                </a:lnTo>
                <a:lnTo>
                  <a:pt x="554" y="2695"/>
                </a:lnTo>
                <a:lnTo>
                  <a:pt x="498" y="2647"/>
                </a:lnTo>
                <a:lnTo>
                  <a:pt x="446" y="2597"/>
                </a:lnTo>
                <a:lnTo>
                  <a:pt x="396" y="2543"/>
                </a:lnTo>
                <a:lnTo>
                  <a:pt x="348" y="2489"/>
                </a:lnTo>
                <a:lnTo>
                  <a:pt x="302" y="2431"/>
                </a:lnTo>
                <a:lnTo>
                  <a:pt x="260" y="2371"/>
                </a:lnTo>
                <a:lnTo>
                  <a:pt x="220" y="2309"/>
                </a:lnTo>
                <a:lnTo>
                  <a:pt x="184" y="2245"/>
                </a:lnTo>
                <a:lnTo>
                  <a:pt x="150" y="2179"/>
                </a:lnTo>
                <a:lnTo>
                  <a:pt x="120" y="2113"/>
                </a:lnTo>
                <a:lnTo>
                  <a:pt x="92" y="2043"/>
                </a:lnTo>
                <a:lnTo>
                  <a:pt x="68" y="1973"/>
                </a:lnTo>
                <a:lnTo>
                  <a:pt x="48" y="1901"/>
                </a:lnTo>
                <a:lnTo>
                  <a:pt x="30" y="1827"/>
                </a:lnTo>
                <a:lnTo>
                  <a:pt x="18" y="1753"/>
                </a:lnTo>
                <a:lnTo>
                  <a:pt x="8" y="1675"/>
                </a:lnTo>
                <a:lnTo>
                  <a:pt x="2" y="1599"/>
                </a:lnTo>
                <a:lnTo>
                  <a:pt x="0" y="1521"/>
                </a:lnTo>
                <a:lnTo>
                  <a:pt x="0" y="1521"/>
                </a:lnTo>
                <a:lnTo>
                  <a:pt x="2" y="1441"/>
                </a:lnTo>
                <a:lnTo>
                  <a:pt x="8" y="1366"/>
                </a:lnTo>
                <a:lnTo>
                  <a:pt x="18" y="1290"/>
                </a:lnTo>
                <a:lnTo>
                  <a:pt x="30" y="1214"/>
                </a:lnTo>
                <a:lnTo>
                  <a:pt x="48" y="1140"/>
                </a:lnTo>
                <a:lnTo>
                  <a:pt x="68" y="1068"/>
                </a:lnTo>
                <a:lnTo>
                  <a:pt x="92" y="998"/>
                </a:lnTo>
                <a:lnTo>
                  <a:pt x="120" y="928"/>
                </a:lnTo>
                <a:lnTo>
                  <a:pt x="150" y="862"/>
                </a:lnTo>
                <a:lnTo>
                  <a:pt x="184" y="796"/>
                </a:lnTo>
                <a:lnTo>
                  <a:pt x="220" y="732"/>
                </a:lnTo>
                <a:lnTo>
                  <a:pt x="260" y="670"/>
                </a:lnTo>
                <a:lnTo>
                  <a:pt x="302" y="610"/>
                </a:lnTo>
                <a:lnTo>
                  <a:pt x="348" y="554"/>
                </a:lnTo>
                <a:lnTo>
                  <a:pt x="396" y="498"/>
                </a:lnTo>
                <a:lnTo>
                  <a:pt x="446" y="446"/>
                </a:lnTo>
                <a:lnTo>
                  <a:pt x="498" y="394"/>
                </a:lnTo>
                <a:lnTo>
                  <a:pt x="554" y="348"/>
                </a:lnTo>
                <a:lnTo>
                  <a:pt x="612" y="302"/>
                </a:lnTo>
                <a:lnTo>
                  <a:pt x="670" y="260"/>
                </a:lnTo>
                <a:lnTo>
                  <a:pt x="732" y="220"/>
                </a:lnTo>
                <a:lnTo>
                  <a:pt x="795" y="184"/>
                </a:lnTo>
                <a:lnTo>
                  <a:pt x="861" y="150"/>
                </a:lnTo>
                <a:lnTo>
                  <a:pt x="929" y="120"/>
                </a:lnTo>
                <a:lnTo>
                  <a:pt x="997" y="92"/>
                </a:lnTo>
                <a:lnTo>
                  <a:pt x="1069" y="68"/>
                </a:lnTo>
                <a:lnTo>
                  <a:pt x="1141" y="48"/>
                </a:lnTo>
                <a:lnTo>
                  <a:pt x="1213" y="30"/>
                </a:lnTo>
                <a:lnTo>
                  <a:pt x="1289" y="18"/>
                </a:lnTo>
                <a:lnTo>
                  <a:pt x="1365" y="8"/>
                </a:lnTo>
                <a:lnTo>
                  <a:pt x="1443" y="2"/>
                </a:lnTo>
                <a:lnTo>
                  <a:pt x="1521" y="0"/>
                </a:lnTo>
                <a:lnTo>
                  <a:pt x="1521" y="0"/>
                </a:lnTo>
                <a:lnTo>
                  <a:pt x="1599" y="2"/>
                </a:lnTo>
                <a:lnTo>
                  <a:pt x="1677" y="8"/>
                </a:lnTo>
                <a:lnTo>
                  <a:pt x="1753" y="18"/>
                </a:lnTo>
                <a:lnTo>
                  <a:pt x="1827" y="30"/>
                </a:lnTo>
                <a:lnTo>
                  <a:pt x="1901" y="48"/>
                </a:lnTo>
                <a:lnTo>
                  <a:pt x="1973" y="68"/>
                </a:lnTo>
                <a:lnTo>
                  <a:pt x="2043" y="92"/>
                </a:lnTo>
                <a:lnTo>
                  <a:pt x="2113" y="120"/>
                </a:lnTo>
                <a:lnTo>
                  <a:pt x="2181" y="150"/>
                </a:lnTo>
                <a:lnTo>
                  <a:pt x="2245" y="184"/>
                </a:lnTo>
                <a:lnTo>
                  <a:pt x="2309" y="220"/>
                </a:lnTo>
                <a:lnTo>
                  <a:pt x="2371" y="260"/>
                </a:lnTo>
                <a:lnTo>
                  <a:pt x="2431" y="302"/>
                </a:lnTo>
                <a:lnTo>
                  <a:pt x="2489" y="348"/>
                </a:lnTo>
                <a:lnTo>
                  <a:pt x="2543" y="394"/>
                </a:lnTo>
                <a:lnTo>
                  <a:pt x="2597" y="446"/>
                </a:lnTo>
                <a:lnTo>
                  <a:pt x="2647" y="498"/>
                </a:lnTo>
                <a:lnTo>
                  <a:pt x="2695" y="554"/>
                </a:lnTo>
                <a:lnTo>
                  <a:pt x="2739" y="610"/>
                </a:lnTo>
                <a:lnTo>
                  <a:pt x="2783" y="670"/>
                </a:lnTo>
                <a:lnTo>
                  <a:pt x="2821" y="732"/>
                </a:lnTo>
                <a:lnTo>
                  <a:pt x="2859" y="796"/>
                </a:lnTo>
                <a:lnTo>
                  <a:pt x="2893" y="862"/>
                </a:lnTo>
                <a:lnTo>
                  <a:pt x="2923" y="928"/>
                </a:lnTo>
                <a:lnTo>
                  <a:pt x="2949" y="998"/>
                </a:lnTo>
                <a:lnTo>
                  <a:pt x="2973" y="1068"/>
                </a:lnTo>
                <a:lnTo>
                  <a:pt x="2995" y="1140"/>
                </a:lnTo>
                <a:lnTo>
                  <a:pt x="3011" y="1214"/>
                </a:lnTo>
                <a:lnTo>
                  <a:pt x="3025" y="1290"/>
                </a:lnTo>
                <a:lnTo>
                  <a:pt x="3035" y="1366"/>
                </a:lnTo>
                <a:lnTo>
                  <a:pt x="3041" y="1441"/>
                </a:lnTo>
                <a:lnTo>
                  <a:pt x="3043" y="1521"/>
                </a:lnTo>
                <a:lnTo>
                  <a:pt x="3043" y="15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6" name="Freeform 174">
            <a:extLst>
              <a:ext uri="{FF2B5EF4-FFF2-40B4-BE49-F238E27FC236}">
                <a16:creationId xmlns:a16="http://schemas.microsoft.com/office/drawing/2014/main" id="{FC526118-98F1-4973-B1EC-5323E66A7616}"/>
              </a:ext>
            </a:extLst>
          </p:cNvPr>
          <p:cNvSpPr>
            <a:spLocks/>
          </p:cNvSpPr>
          <p:nvPr/>
        </p:nvSpPr>
        <p:spPr bwMode="auto">
          <a:xfrm>
            <a:off x="5646737" y="9024142"/>
            <a:ext cx="4868863" cy="4865688"/>
          </a:xfrm>
          <a:custGeom>
            <a:avLst/>
            <a:gdLst>
              <a:gd name="T0" fmla="*/ 3035 w 3067"/>
              <a:gd name="T1" fmla="*/ 1687 h 3065"/>
              <a:gd name="T2" fmla="*/ 2951 w 3067"/>
              <a:gd name="T3" fmla="*/ 2051 h 3065"/>
              <a:gd name="T4" fmla="*/ 2785 w 3067"/>
              <a:gd name="T5" fmla="*/ 2377 h 3065"/>
              <a:gd name="T6" fmla="*/ 2601 w 3067"/>
              <a:gd name="T7" fmla="*/ 2599 h 3065"/>
              <a:gd name="T8" fmla="*/ 2315 w 3067"/>
              <a:gd name="T9" fmla="*/ 2823 h 3065"/>
              <a:gd name="T10" fmla="*/ 1981 w 3067"/>
              <a:gd name="T11" fmla="*/ 2975 h 3065"/>
              <a:gd name="T12" fmla="*/ 1611 w 3067"/>
              <a:gd name="T13" fmla="*/ 3039 h 3065"/>
              <a:gd name="T14" fmla="*/ 1303 w 3067"/>
              <a:gd name="T15" fmla="*/ 3025 h 3065"/>
              <a:gd name="T16" fmla="*/ 945 w 3067"/>
              <a:gd name="T17" fmla="*/ 2923 h 3065"/>
              <a:gd name="T18" fmla="*/ 630 w 3067"/>
              <a:gd name="T19" fmla="*/ 2743 h 3065"/>
              <a:gd name="T20" fmla="*/ 416 w 3067"/>
              <a:gd name="T21" fmla="*/ 2547 h 3065"/>
              <a:gd name="T22" fmla="*/ 206 w 3067"/>
              <a:gd name="T23" fmla="*/ 2251 h 3065"/>
              <a:gd name="T24" fmla="*/ 72 w 3067"/>
              <a:gd name="T25" fmla="*/ 1909 h 3065"/>
              <a:gd name="T26" fmla="*/ 24 w 3067"/>
              <a:gd name="T27" fmla="*/ 1533 h 3065"/>
              <a:gd name="T28" fmla="*/ 54 w 3067"/>
              <a:gd name="T29" fmla="*/ 1228 h 3065"/>
              <a:gd name="T30" fmla="*/ 172 w 3067"/>
              <a:gd name="T31" fmla="*/ 878 h 3065"/>
              <a:gd name="T32" fmla="*/ 368 w 3067"/>
              <a:gd name="T33" fmla="*/ 572 h 3065"/>
              <a:gd name="T34" fmla="*/ 574 w 3067"/>
              <a:gd name="T35" fmla="*/ 368 h 3065"/>
              <a:gd name="T36" fmla="*/ 879 w 3067"/>
              <a:gd name="T37" fmla="*/ 172 h 3065"/>
              <a:gd name="T38" fmla="*/ 1229 w 3067"/>
              <a:gd name="T39" fmla="*/ 54 h 3065"/>
              <a:gd name="T40" fmla="*/ 1533 w 3067"/>
              <a:gd name="T41" fmla="*/ 24 h 3065"/>
              <a:gd name="T42" fmla="*/ 1909 w 3067"/>
              <a:gd name="T43" fmla="*/ 72 h 3065"/>
              <a:gd name="T44" fmla="*/ 2253 w 3067"/>
              <a:gd name="T45" fmla="*/ 206 h 3065"/>
              <a:gd name="T46" fmla="*/ 2547 w 3067"/>
              <a:gd name="T47" fmla="*/ 416 h 3065"/>
              <a:gd name="T48" fmla="*/ 2743 w 3067"/>
              <a:gd name="T49" fmla="*/ 630 h 3065"/>
              <a:gd name="T50" fmla="*/ 2923 w 3067"/>
              <a:gd name="T51" fmla="*/ 946 h 3065"/>
              <a:gd name="T52" fmla="*/ 3025 w 3067"/>
              <a:gd name="T53" fmla="*/ 1304 h 3065"/>
              <a:gd name="T54" fmla="*/ 3067 w 3067"/>
              <a:gd name="T55" fmla="*/ 1533 h 3065"/>
              <a:gd name="T56" fmla="*/ 3035 w 3067"/>
              <a:gd name="T57" fmla="*/ 1224 h 3065"/>
              <a:gd name="T58" fmla="*/ 2915 w 3067"/>
              <a:gd name="T59" fmla="*/ 868 h 3065"/>
              <a:gd name="T60" fmla="*/ 2717 w 3067"/>
              <a:gd name="T61" fmla="*/ 558 h 3065"/>
              <a:gd name="T62" fmla="*/ 2451 w 3067"/>
              <a:gd name="T63" fmla="*/ 304 h 3065"/>
              <a:gd name="T64" fmla="*/ 2129 w 3067"/>
              <a:gd name="T65" fmla="*/ 120 h 3065"/>
              <a:gd name="T66" fmla="*/ 1767 w 3067"/>
              <a:gd name="T67" fmla="*/ 18 h 3065"/>
              <a:gd name="T68" fmla="*/ 1453 w 3067"/>
              <a:gd name="T69" fmla="*/ 2 h 3065"/>
              <a:gd name="T70" fmla="*/ 1077 w 3067"/>
              <a:gd name="T71" fmla="*/ 68 h 3065"/>
              <a:gd name="T72" fmla="*/ 738 w 3067"/>
              <a:gd name="T73" fmla="*/ 222 h 3065"/>
              <a:gd name="T74" fmla="*/ 450 w 3067"/>
              <a:gd name="T75" fmla="*/ 448 h 3065"/>
              <a:gd name="T76" fmla="*/ 222 w 3067"/>
              <a:gd name="T77" fmla="*/ 738 h 3065"/>
              <a:gd name="T78" fmla="*/ 68 w 3067"/>
              <a:gd name="T79" fmla="*/ 1078 h 3065"/>
              <a:gd name="T80" fmla="*/ 2 w 3067"/>
              <a:gd name="T81" fmla="*/ 1453 h 3065"/>
              <a:gd name="T82" fmla="*/ 18 w 3067"/>
              <a:gd name="T83" fmla="*/ 1765 h 3065"/>
              <a:gd name="T84" fmla="*/ 120 w 3067"/>
              <a:gd name="T85" fmla="*/ 2129 h 3065"/>
              <a:gd name="T86" fmla="*/ 304 w 3067"/>
              <a:gd name="T87" fmla="*/ 2449 h 3065"/>
              <a:gd name="T88" fmla="*/ 558 w 3067"/>
              <a:gd name="T89" fmla="*/ 2715 h 3065"/>
              <a:gd name="T90" fmla="*/ 867 w 3067"/>
              <a:gd name="T91" fmla="*/ 2915 h 3065"/>
              <a:gd name="T92" fmla="*/ 1223 w 3067"/>
              <a:gd name="T93" fmla="*/ 3035 h 3065"/>
              <a:gd name="T94" fmla="*/ 1533 w 3067"/>
              <a:gd name="T95" fmla="*/ 3065 h 3065"/>
              <a:gd name="T96" fmla="*/ 1915 w 3067"/>
              <a:gd name="T97" fmla="*/ 3017 h 3065"/>
              <a:gd name="T98" fmla="*/ 2263 w 3067"/>
              <a:gd name="T99" fmla="*/ 2881 h 3065"/>
              <a:gd name="T100" fmla="*/ 2563 w 3067"/>
              <a:gd name="T101" fmla="*/ 2667 h 3065"/>
              <a:gd name="T102" fmla="*/ 2805 w 3067"/>
              <a:gd name="T103" fmla="*/ 2389 h 3065"/>
              <a:gd name="T104" fmla="*/ 2973 w 3067"/>
              <a:gd name="T105" fmla="*/ 2059 h 3065"/>
              <a:gd name="T106" fmla="*/ 3059 w 3067"/>
              <a:gd name="T107" fmla="*/ 1689 h 3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67" h="3065">
                <a:moveTo>
                  <a:pt x="3055" y="1533"/>
                </a:moveTo>
                <a:lnTo>
                  <a:pt x="3043" y="1533"/>
                </a:lnTo>
                <a:lnTo>
                  <a:pt x="3043" y="1533"/>
                </a:lnTo>
                <a:lnTo>
                  <a:pt x="3041" y="1609"/>
                </a:lnTo>
                <a:lnTo>
                  <a:pt x="3035" y="1687"/>
                </a:lnTo>
                <a:lnTo>
                  <a:pt x="3025" y="1763"/>
                </a:lnTo>
                <a:lnTo>
                  <a:pt x="3011" y="1837"/>
                </a:lnTo>
                <a:lnTo>
                  <a:pt x="2995" y="1909"/>
                </a:lnTo>
                <a:lnTo>
                  <a:pt x="2975" y="1981"/>
                </a:lnTo>
                <a:lnTo>
                  <a:pt x="2951" y="2051"/>
                </a:lnTo>
                <a:lnTo>
                  <a:pt x="2923" y="2119"/>
                </a:lnTo>
                <a:lnTo>
                  <a:pt x="2893" y="2187"/>
                </a:lnTo>
                <a:lnTo>
                  <a:pt x="2861" y="2251"/>
                </a:lnTo>
                <a:lnTo>
                  <a:pt x="2823" y="2315"/>
                </a:lnTo>
                <a:lnTo>
                  <a:pt x="2785" y="2377"/>
                </a:lnTo>
                <a:lnTo>
                  <a:pt x="2743" y="2435"/>
                </a:lnTo>
                <a:lnTo>
                  <a:pt x="2697" y="2493"/>
                </a:lnTo>
                <a:lnTo>
                  <a:pt x="2651" y="2547"/>
                </a:lnTo>
                <a:lnTo>
                  <a:pt x="2601" y="2599"/>
                </a:lnTo>
                <a:lnTo>
                  <a:pt x="2601" y="2599"/>
                </a:lnTo>
                <a:lnTo>
                  <a:pt x="2547" y="2649"/>
                </a:lnTo>
                <a:lnTo>
                  <a:pt x="2493" y="2697"/>
                </a:lnTo>
                <a:lnTo>
                  <a:pt x="2435" y="2743"/>
                </a:lnTo>
                <a:lnTo>
                  <a:pt x="2377" y="2785"/>
                </a:lnTo>
                <a:lnTo>
                  <a:pt x="2315" y="2823"/>
                </a:lnTo>
                <a:lnTo>
                  <a:pt x="2253" y="2859"/>
                </a:lnTo>
                <a:lnTo>
                  <a:pt x="2187" y="2893"/>
                </a:lnTo>
                <a:lnTo>
                  <a:pt x="2121" y="2923"/>
                </a:lnTo>
                <a:lnTo>
                  <a:pt x="2051" y="2951"/>
                </a:lnTo>
                <a:lnTo>
                  <a:pt x="1981" y="2975"/>
                </a:lnTo>
                <a:lnTo>
                  <a:pt x="1909" y="2995"/>
                </a:lnTo>
                <a:lnTo>
                  <a:pt x="1837" y="3011"/>
                </a:lnTo>
                <a:lnTo>
                  <a:pt x="1763" y="3025"/>
                </a:lnTo>
                <a:lnTo>
                  <a:pt x="1687" y="3035"/>
                </a:lnTo>
                <a:lnTo>
                  <a:pt x="1611" y="3039"/>
                </a:lnTo>
                <a:lnTo>
                  <a:pt x="1533" y="3041"/>
                </a:lnTo>
                <a:lnTo>
                  <a:pt x="1533" y="3041"/>
                </a:lnTo>
                <a:lnTo>
                  <a:pt x="1455" y="3039"/>
                </a:lnTo>
                <a:lnTo>
                  <a:pt x="1379" y="3035"/>
                </a:lnTo>
                <a:lnTo>
                  <a:pt x="1303" y="3025"/>
                </a:lnTo>
                <a:lnTo>
                  <a:pt x="1229" y="3011"/>
                </a:lnTo>
                <a:lnTo>
                  <a:pt x="1155" y="2995"/>
                </a:lnTo>
                <a:lnTo>
                  <a:pt x="1083" y="2975"/>
                </a:lnTo>
                <a:lnTo>
                  <a:pt x="1013" y="2951"/>
                </a:lnTo>
                <a:lnTo>
                  <a:pt x="945" y="2923"/>
                </a:lnTo>
                <a:lnTo>
                  <a:pt x="879" y="2893"/>
                </a:lnTo>
                <a:lnTo>
                  <a:pt x="813" y="2859"/>
                </a:lnTo>
                <a:lnTo>
                  <a:pt x="750" y="2823"/>
                </a:lnTo>
                <a:lnTo>
                  <a:pt x="690" y="2785"/>
                </a:lnTo>
                <a:lnTo>
                  <a:pt x="630" y="2743"/>
                </a:lnTo>
                <a:lnTo>
                  <a:pt x="574" y="2697"/>
                </a:lnTo>
                <a:lnTo>
                  <a:pt x="518" y="2649"/>
                </a:lnTo>
                <a:lnTo>
                  <a:pt x="466" y="2599"/>
                </a:lnTo>
                <a:lnTo>
                  <a:pt x="466" y="2599"/>
                </a:lnTo>
                <a:lnTo>
                  <a:pt x="416" y="2547"/>
                </a:lnTo>
                <a:lnTo>
                  <a:pt x="368" y="2493"/>
                </a:lnTo>
                <a:lnTo>
                  <a:pt x="324" y="2435"/>
                </a:lnTo>
                <a:lnTo>
                  <a:pt x="282" y="2377"/>
                </a:lnTo>
                <a:lnTo>
                  <a:pt x="242" y="2315"/>
                </a:lnTo>
                <a:lnTo>
                  <a:pt x="206" y="2251"/>
                </a:lnTo>
                <a:lnTo>
                  <a:pt x="172" y="2187"/>
                </a:lnTo>
                <a:lnTo>
                  <a:pt x="142" y="2119"/>
                </a:lnTo>
                <a:lnTo>
                  <a:pt x="116" y="2051"/>
                </a:lnTo>
                <a:lnTo>
                  <a:pt x="92" y="1981"/>
                </a:lnTo>
                <a:lnTo>
                  <a:pt x="72" y="1909"/>
                </a:lnTo>
                <a:lnTo>
                  <a:pt x="54" y="1837"/>
                </a:lnTo>
                <a:lnTo>
                  <a:pt x="42" y="1763"/>
                </a:lnTo>
                <a:lnTo>
                  <a:pt x="32" y="1687"/>
                </a:lnTo>
                <a:lnTo>
                  <a:pt x="26" y="1609"/>
                </a:lnTo>
                <a:lnTo>
                  <a:pt x="24" y="1533"/>
                </a:lnTo>
                <a:lnTo>
                  <a:pt x="24" y="1533"/>
                </a:lnTo>
                <a:lnTo>
                  <a:pt x="26" y="1455"/>
                </a:lnTo>
                <a:lnTo>
                  <a:pt x="32" y="1378"/>
                </a:lnTo>
                <a:lnTo>
                  <a:pt x="42" y="1304"/>
                </a:lnTo>
                <a:lnTo>
                  <a:pt x="54" y="1228"/>
                </a:lnTo>
                <a:lnTo>
                  <a:pt x="72" y="1156"/>
                </a:lnTo>
                <a:lnTo>
                  <a:pt x="92" y="1084"/>
                </a:lnTo>
                <a:lnTo>
                  <a:pt x="116" y="1014"/>
                </a:lnTo>
                <a:lnTo>
                  <a:pt x="142" y="946"/>
                </a:lnTo>
                <a:lnTo>
                  <a:pt x="172" y="878"/>
                </a:lnTo>
                <a:lnTo>
                  <a:pt x="206" y="814"/>
                </a:lnTo>
                <a:lnTo>
                  <a:pt x="242" y="750"/>
                </a:lnTo>
                <a:lnTo>
                  <a:pt x="282" y="690"/>
                </a:lnTo>
                <a:lnTo>
                  <a:pt x="324" y="630"/>
                </a:lnTo>
                <a:lnTo>
                  <a:pt x="368" y="572"/>
                </a:lnTo>
                <a:lnTo>
                  <a:pt x="416" y="518"/>
                </a:lnTo>
                <a:lnTo>
                  <a:pt x="466" y="466"/>
                </a:lnTo>
                <a:lnTo>
                  <a:pt x="466" y="466"/>
                </a:lnTo>
                <a:lnTo>
                  <a:pt x="518" y="416"/>
                </a:lnTo>
                <a:lnTo>
                  <a:pt x="574" y="368"/>
                </a:lnTo>
                <a:lnTo>
                  <a:pt x="630" y="324"/>
                </a:lnTo>
                <a:lnTo>
                  <a:pt x="690" y="282"/>
                </a:lnTo>
                <a:lnTo>
                  <a:pt x="750" y="242"/>
                </a:lnTo>
                <a:lnTo>
                  <a:pt x="813" y="206"/>
                </a:lnTo>
                <a:lnTo>
                  <a:pt x="879" y="172"/>
                </a:lnTo>
                <a:lnTo>
                  <a:pt x="945" y="142"/>
                </a:lnTo>
                <a:lnTo>
                  <a:pt x="1013" y="116"/>
                </a:lnTo>
                <a:lnTo>
                  <a:pt x="1083" y="92"/>
                </a:lnTo>
                <a:lnTo>
                  <a:pt x="1155" y="72"/>
                </a:lnTo>
                <a:lnTo>
                  <a:pt x="1229" y="54"/>
                </a:lnTo>
                <a:lnTo>
                  <a:pt x="1303" y="40"/>
                </a:lnTo>
                <a:lnTo>
                  <a:pt x="1379" y="32"/>
                </a:lnTo>
                <a:lnTo>
                  <a:pt x="1455" y="26"/>
                </a:lnTo>
                <a:lnTo>
                  <a:pt x="1533" y="24"/>
                </a:lnTo>
                <a:lnTo>
                  <a:pt x="1533" y="24"/>
                </a:lnTo>
                <a:lnTo>
                  <a:pt x="1611" y="26"/>
                </a:lnTo>
                <a:lnTo>
                  <a:pt x="1687" y="32"/>
                </a:lnTo>
                <a:lnTo>
                  <a:pt x="1763" y="40"/>
                </a:lnTo>
                <a:lnTo>
                  <a:pt x="1837" y="54"/>
                </a:lnTo>
                <a:lnTo>
                  <a:pt x="1909" y="72"/>
                </a:lnTo>
                <a:lnTo>
                  <a:pt x="1981" y="92"/>
                </a:lnTo>
                <a:lnTo>
                  <a:pt x="2051" y="116"/>
                </a:lnTo>
                <a:lnTo>
                  <a:pt x="2121" y="142"/>
                </a:lnTo>
                <a:lnTo>
                  <a:pt x="2187" y="172"/>
                </a:lnTo>
                <a:lnTo>
                  <a:pt x="2253" y="206"/>
                </a:lnTo>
                <a:lnTo>
                  <a:pt x="2315" y="242"/>
                </a:lnTo>
                <a:lnTo>
                  <a:pt x="2377" y="282"/>
                </a:lnTo>
                <a:lnTo>
                  <a:pt x="2435" y="324"/>
                </a:lnTo>
                <a:lnTo>
                  <a:pt x="2493" y="368"/>
                </a:lnTo>
                <a:lnTo>
                  <a:pt x="2547" y="416"/>
                </a:lnTo>
                <a:lnTo>
                  <a:pt x="2601" y="466"/>
                </a:lnTo>
                <a:lnTo>
                  <a:pt x="2601" y="466"/>
                </a:lnTo>
                <a:lnTo>
                  <a:pt x="2651" y="518"/>
                </a:lnTo>
                <a:lnTo>
                  <a:pt x="2697" y="572"/>
                </a:lnTo>
                <a:lnTo>
                  <a:pt x="2743" y="630"/>
                </a:lnTo>
                <a:lnTo>
                  <a:pt x="2785" y="690"/>
                </a:lnTo>
                <a:lnTo>
                  <a:pt x="2823" y="750"/>
                </a:lnTo>
                <a:lnTo>
                  <a:pt x="2861" y="814"/>
                </a:lnTo>
                <a:lnTo>
                  <a:pt x="2893" y="878"/>
                </a:lnTo>
                <a:lnTo>
                  <a:pt x="2923" y="946"/>
                </a:lnTo>
                <a:lnTo>
                  <a:pt x="2951" y="1014"/>
                </a:lnTo>
                <a:lnTo>
                  <a:pt x="2975" y="1084"/>
                </a:lnTo>
                <a:lnTo>
                  <a:pt x="2995" y="1156"/>
                </a:lnTo>
                <a:lnTo>
                  <a:pt x="3011" y="1228"/>
                </a:lnTo>
                <a:lnTo>
                  <a:pt x="3025" y="1304"/>
                </a:lnTo>
                <a:lnTo>
                  <a:pt x="3035" y="1378"/>
                </a:lnTo>
                <a:lnTo>
                  <a:pt x="3041" y="1455"/>
                </a:lnTo>
                <a:lnTo>
                  <a:pt x="3043" y="1533"/>
                </a:lnTo>
                <a:lnTo>
                  <a:pt x="3055" y="1533"/>
                </a:lnTo>
                <a:lnTo>
                  <a:pt x="3067" y="1533"/>
                </a:lnTo>
                <a:lnTo>
                  <a:pt x="3067" y="1533"/>
                </a:lnTo>
                <a:lnTo>
                  <a:pt x="3065" y="1453"/>
                </a:lnTo>
                <a:lnTo>
                  <a:pt x="3059" y="1376"/>
                </a:lnTo>
                <a:lnTo>
                  <a:pt x="3049" y="1300"/>
                </a:lnTo>
                <a:lnTo>
                  <a:pt x="3035" y="1224"/>
                </a:lnTo>
                <a:lnTo>
                  <a:pt x="3017" y="1150"/>
                </a:lnTo>
                <a:lnTo>
                  <a:pt x="2997" y="1078"/>
                </a:lnTo>
                <a:lnTo>
                  <a:pt x="2973" y="1006"/>
                </a:lnTo>
                <a:lnTo>
                  <a:pt x="2945" y="936"/>
                </a:lnTo>
                <a:lnTo>
                  <a:pt x="2915" y="868"/>
                </a:lnTo>
                <a:lnTo>
                  <a:pt x="2881" y="802"/>
                </a:lnTo>
                <a:lnTo>
                  <a:pt x="2845" y="738"/>
                </a:lnTo>
                <a:lnTo>
                  <a:pt x="2805" y="676"/>
                </a:lnTo>
                <a:lnTo>
                  <a:pt x="2761" y="616"/>
                </a:lnTo>
                <a:lnTo>
                  <a:pt x="2717" y="558"/>
                </a:lnTo>
                <a:lnTo>
                  <a:pt x="2667" y="502"/>
                </a:lnTo>
                <a:lnTo>
                  <a:pt x="2617" y="448"/>
                </a:lnTo>
                <a:lnTo>
                  <a:pt x="2563" y="398"/>
                </a:lnTo>
                <a:lnTo>
                  <a:pt x="2509" y="350"/>
                </a:lnTo>
                <a:lnTo>
                  <a:pt x="2451" y="304"/>
                </a:lnTo>
                <a:lnTo>
                  <a:pt x="2391" y="262"/>
                </a:lnTo>
                <a:lnTo>
                  <a:pt x="2327" y="222"/>
                </a:lnTo>
                <a:lnTo>
                  <a:pt x="2263" y="184"/>
                </a:lnTo>
                <a:lnTo>
                  <a:pt x="2197" y="150"/>
                </a:lnTo>
                <a:lnTo>
                  <a:pt x="2129" y="120"/>
                </a:lnTo>
                <a:lnTo>
                  <a:pt x="2059" y="92"/>
                </a:lnTo>
                <a:lnTo>
                  <a:pt x="1989" y="68"/>
                </a:lnTo>
                <a:lnTo>
                  <a:pt x="1915" y="48"/>
                </a:lnTo>
                <a:lnTo>
                  <a:pt x="1841" y="30"/>
                </a:lnTo>
                <a:lnTo>
                  <a:pt x="1767" y="18"/>
                </a:lnTo>
                <a:lnTo>
                  <a:pt x="1689" y="8"/>
                </a:lnTo>
                <a:lnTo>
                  <a:pt x="1611" y="2"/>
                </a:lnTo>
                <a:lnTo>
                  <a:pt x="1533" y="0"/>
                </a:lnTo>
                <a:lnTo>
                  <a:pt x="1533" y="0"/>
                </a:lnTo>
                <a:lnTo>
                  <a:pt x="1453" y="2"/>
                </a:lnTo>
                <a:lnTo>
                  <a:pt x="1375" y="8"/>
                </a:lnTo>
                <a:lnTo>
                  <a:pt x="1299" y="18"/>
                </a:lnTo>
                <a:lnTo>
                  <a:pt x="1223" y="30"/>
                </a:lnTo>
                <a:lnTo>
                  <a:pt x="1149" y="48"/>
                </a:lnTo>
                <a:lnTo>
                  <a:pt x="1077" y="68"/>
                </a:lnTo>
                <a:lnTo>
                  <a:pt x="1005" y="92"/>
                </a:lnTo>
                <a:lnTo>
                  <a:pt x="935" y="120"/>
                </a:lnTo>
                <a:lnTo>
                  <a:pt x="867" y="150"/>
                </a:lnTo>
                <a:lnTo>
                  <a:pt x="801" y="184"/>
                </a:lnTo>
                <a:lnTo>
                  <a:pt x="738" y="222"/>
                </a:lnTo>
                <a:lnTo>
                  <a:pt x="676" y="262"/>
                </a:lnTo>
                <a:lnTo>
                  <a:pt x="616" y="304"/>
                </a:lnTo>
                <a:lnTo>
                  <a:pt x="558" y="350"/>
                </a:lnTo>
                <a:lnTo>
                  <a:pt x="502" y="398"/>
                </a:lnTo>
                <a:lnTo>
                  <a:pt x="450" y="448"/>
                </a:lnTo>
                <a:lnTo>
                  <a:pt x="398" y="502"/>
                </a:lnTo>
                <a:lnTo>
                  <a:pt x="350" y="558"/>
                </a:lnTo>
                <a:lnTo>
                  <a:pt x="304" y="616"/>
                </a:lnTo>
                <a:lnTo>
                  <a:pt x="262" y="676"/>
                </a:lnTo>
                <a:lnTo>
                  <a:pt x="222" y="738"/>
                </a:lnTo>
                <a:lnTo>
                  <a:pt x="184" y="802"/>
                </a:lnTo>
                <a:lnTo>
                  <a:pt x="152" y="868"/>
                </a:lnTo>
                <a:lnTo>
                  <a:pt x="120" y="936"/>
                </a:lnTo>
                <a:lnTo>
                  <a:pt x="92" y="1006"/>
                </a:lnTo>
                <a:lnTo>
                  <a:pt x="68" y="1078"/>
                </a:lnTo>
                <a:lnTo>
                  <a:pt x="48" y="1150"/>
                </a:lnTo>
                <a:lnTo>
                  <a:pt x="32" y="1224"/>
                </a:lnTo>
                <a:lnTo>
                  <a:pt x="18" y="1300"/>
                </a:lnTo>
                <a:lnTo>
                  <a:pt x="8" y="1376"/>
                </a:lnTo>
                <a:lnTo>
                  <a:pt x="2" y="1453"/>
                </a:lnTo>
                <a:lnTo>
                  <a:pt x="0" y="1533"/>
                </a:lnTo>
                <a:lnTo>
                  <a:pt x="0" y="1533"/>
                </a:lnTo>
                <a:lnTo>
                  <a:pt x="2" y="1611"/>
                </a:lnTo>
                <a:lnTo>
                  <a:pt x="8" y="1689"/>
                </a:lnTo>
                <a:lnTo>
                  <a:pt x="18" y="1765"/>
                </a:lnTo>
                <a:lnTo>
                  <a:pt x="32" y="1841"/>
                </a:lnTo>
                <a:lnTo>
                  <a:pt x="48" y="1915"/>
                </a:lnTo>
                <a:lnTo>
                  <a:pt x="68" y="1989"/>
                </a:lnTo>
                <a:lnTo>
                  <a:pt x="92" y="2059"/>
                </a:lnTo>
                <a:lnTo>
                  <a:pt x="120" y="2129"/>
                </a:lnTo>
                <a:lnTo>
                  <a:pt x="152" y="2197"/>
                </a:lnTo>
                <a:lnTo>
                  <a:pt x="184" y="2263"/>
                </a:lnTo>
                <a:lnTo>
                  <a:pt x="222" y="2327"/>
                </a:lnTo>
                <a:lnTo>
                  <a:pt x="262" y="2389"/>
                </a:lnTo>
                <a:lnTo>
                  <a:pt x="304" y="2449"/>
                </a:lnTo>
                <a:lnTo>
                  <a:pt x="350" y="2507"/>
                </a:lnTo>
                <a:lnTo>
                  <a:pt x="398" y="2563"/>
                </a:lnTo>
                <a:lnTo>
                  <a:pt x="450" y="2617"/>
                </a:lnTo>
                <a:lnTo>
                  <a:pt x="502" y="2667"/>
                </a:lnTo>
                <a:lnTo>
                  <a:pt x="558" y="2715"/>
                </a:lnTo>
                <a:lnTo>
                  <a:pt x="616" y="2761"/>
                </a:lnTo>
                <a:lnTo>
                  <a:pt x="676" y="2805"/>
                </a:lnTo>
                <a:lnTo>
                  <a:pt x="738" y="2843"/>
                </a:lnTo>
                <a:lnTo>
                  <a:pt x="801" y="2881"/>
                </a:lnTo>
                <a:lnTo>
                  <a:pt x="867" y="2915"/>
                </a:lnTo>
                <a:lnTo>
                  <a:pt x="935" y="2945"/>
                </a:lnTo>
                <a:lnTo>
                  <a:pt x="1005" y="2973"/>
                </a:lnTo>
                <a:lnTo>
                  <a:pt x="1077" y="2997"/>
                </a:lnTo>
                <a:lnTo>
                  <a:pt x="1149" y="3017"/>
                </a:lnTo>
                <a:lnTo>
                  <a:pt x="1223" y="3035"/>
                </a:lnTo>
                <a:lnTo>
                  <a:pt x="1299" y="3049"/>
                </a:lnTo>
                <a:lnTo>
                  <a:pt x="1375" y="3059"/>
                </a:lnTo>
                <a:lnTo>
                  <a:pt x="1453" y="3063"/>
                </a:lnTo>
                <a:lnTo>
                  <a:pt x="1533" y="3065"/>
                </a:lnTo>
                <a:lnTo>
                  <a:pt x="1533" y="3065"/>
                </a:lnTo>
                <a:lnTo>
                  <a:pt x="1611" y="3063"/>
                </a:lnTo>
                <a:lnTo>
                  <a:pt x="1689" y="3059"/>
                </a:lnTo>
                <a:lnTo>
                  <a:pt x="1767" y="3049"/>
                </a:lnTo>
                <a:lnTo>
                  <a:pt x="1841" y="3035"/>
                </a:lnTo>
                <a:lnTo>
                  <a:pt x="1915" y="3017"/>
                </a:lnTo>
                <a:lnTo>
                  <a:pt x="1989" y="2997"/>
                </a:lnTo>
                <a:lnTo>
                  <a:pt x="2059" y="2973"/>
                </a:lnTo>
                <a:lnTo>
                  <a:pt x="2129" y="2945"/>
                </a:lnTo>
                <a:lnTo>
                  <a:pt x="2197" y="2915"/>
                </a:lnTo>
                <a:lnTo>
                  <a:pt x="2263" y="2881"/>
                </a:lnTo>
                <a:lnTo>
                  <a:pt x="2327" y="2843"/>
                </a:lnTo>
                <a:lnTo>
                  <a:pt x="2391" y="2805"/>
                </a:lnTo>
                <a:lnTo>
                  <a:pt x="2451" y="2761"/>
                </a:lnTo>
                <a:lnTo>
                  <a:pt x="2509" y="2715"/>
                </a:lnTo>
                <a:lnTo>
                  <a:pt x="2563" y="2667"/>
                </a:lnTo>
                <a:lnTo>
                  <a:pt x="2617" y="2617"/>
                </a:lnTo>
                <a:lnTo>
                  <a:pt x="2667" y="2563"/>
                </a:lnTo>
                <a:lnTo>
                  <a:pt x="2717" y="2507"/>
                </a:lnTo>
                <a:lnTo>
                  <a:pt x="2761" y="2449"/>
                </a:lnTo>
                <a:lnTo>
                  <a:pt x="2805" y="2389"/>
                </a:lnTo>
                <a:lnTo>
                  <a:pt x="2845" y="2327"/>
                </a:lnTo>
                <a:lnTo>
                  <a:pt x="2881" y="2263"/>
                </a:lnTo>
                <a:lnTo>
                  <a:pt x="2915" y="2197"/>
                </a:lnTo>
                <a:lnTo>
                  <a:pt x="2945" y="2129"/>
                </a:lnTo>
                <a:lnTo>
                  <a:pt x="2973" y="2059"/>
                </a:lnTo>
                <a:lnTo>
                  <a:pt x="2997" y="1989"/>
                </a:lnTo>
                <a:lnTo>
                  <a:pt x="3017" y="1915"/>
                </a:lnTo>
                <a:lnTo>
                  <a:pt x="3035" y="1841"/>
                </a:lnTo>
                <a:lnTo>
                  <a:pt x="3049" y="1765"/>
                </a:lnTo>
                <a:lnTo>
                  <a:pt x="3059" y="1689"/>
                </a:lnTo>
                <a:lnTo>
                  <a:pt x="3065" y="1611"/>
                </a:lnTo>
                <a:lnTo>
                  <a:pt x="3067" y="1533"/>
                </a:lnTo>
                <a:lnTo>
                  <a:pt x="3055" y="1533"/>
                </a:lnTo>
                <a:close/>
              </a:path>
            </a:pathLst>
          </a:custGeom>
          <a:solidFill>
            <a:srgbClr val="79BE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7" name="Freeform 181">
            <a:extLst>
              <a:ext uri="{FF2B5EF4-FFF2-40B4-BE49-F238E27FC236}">
                <a16:creationId xmlns:a16="http://schemas.microsoft.com/office/drawing/2014/main" id="{D772337E-6A35-47FF-862D-627D855EC5FC}"/>
              </a:ext>
            </a:extLst>
          </p:cNvPr>
          <p:cNvSpPr>
            <a:spLocks/>
          </p:cNvSpPr>
          <p:nvPr/>
        </p:nvSpPr>
        <p:spPr bwMode="auto">
          <a:xfrm>
            <a:off x="5935662" y="9313067"/>
            <a:ext cx="4291013" cy="4291013"/>
          </a:xfrm>
          <a:custGeom>
            <a:avLst/>
            <a:gdLst>
              <a:gd name="T0" fmla="*/ 2701 w 2703"/>
              <a:gd name="T1" fmla="*/ 1419 h 2703"/>
              <a:gd name="T2" fmla="*/ 2675 w 2703"/>
              <a:gd name="T3" fmla="*/ 1623 h 2703"/>
              <a:gd name="T4" fmla="*/ 2621 w 2703"/>
              <a:gd name="T5" fmla="*/ 1815 h 2703"/>
              <a:gd name="T6" fmla="*/ 2539 w 2703"/>
              <a:gd name="T7" fmla="*/ 1995 h 2703"/>
              <a:gd name="T8" fmla="*/ 2433 w 2703"/>
              <a:gd name="T9" fmla="*/ 2159 h 2703"/>
              <a:gd name="T10" fmla="*/ 2307 w 2703"/>
              <a:gd name="T11" fmla="*/ 2307 h 2703"/>
              <a:gd name="T12" fmla="*/ 2159 w 2703"/>
              <a:gd name="T13" fmla="*/ 2433 h 2703"/>
              <a:gd name="T14" fmla="*/ 1995 w 2703"/>
              <a:gd name="T15" fmla="*/ 2539 h 2703"/>
              <a:gd name="T16" fmla="*/ 1815 w 2703"/>
              <a:gd name="T17" fmla="*/ 2621 h 2703"/>
              <a:gd name="T18" fmla="*/ 1623 w 2703"/>
              <a:gd name="T19" fmla="*/ 2675 h 2703"/>
              <a:gd name="T20" fmla="*/ 1421 w 2703"/>
              <a:gd name="T21" fmla="*/ 2701 h 2703"/>
              <a:gd name="T22" fmla="*/ 1281 w 2703"/>
              <a:gd name="T23" fmla="*/ 2701 h 2703"/>
              <a:gd name="T24" fmla="*/ 1079 w 2703"/>
              <a:gd name="T25" fmla="*/ 2675 h 2703"/>
              <a:gd name="T26" fmla="*/ 885 w 2703"/>
              <a:gd name="T27" fmla="*/ 2621 h 2703"/>
              <a:gd name="T28" fmla="*/ 707 w 2703"/>
              <a:gd name="T29" fmla="*/ 2539 h 2703"/>
              <a:gd name="T30" fmla="*/ 542 w 2703"/>
              <a:gd name="T31" fmla="*/ 2433 h 2703"/>
              <a:gd name="T32" fmla="*/ 396 w 2703"/>
              <a:gd name="T33" fmla="*/ 2307 h 2703"/>
              <a:gd name="T34" fmla="*/ 268 w 2703"/>
              <a:gd name="T35" fmla="*/ 2159 h 2703"/>
              <a:gd name="T36" fmla="*/ 162 w 2703"/>
              <a:gd name="T37" fmla="*/ 1995 h 2703"/>
              <a:gd name="T38" fmla="*/ 82 w 2703"/>
              <a:gd name="T39" fmla="*/ 1815 h 2703"/>
              <a:gd name="T40" fmla="*/ 28 w 2703"/>
              <a:gd name="T41" fmla="*/ 1623 h 2703"/>
              <a:gd name="T42" fmla="*/ 2 w 2703"/>
              <a:gd name="T43" fmla="*/ 1419 h 2703"/>
              <a:gd name="T44" fmla="*/ 2 w 2703"/>
              <a:gd name="T45" fmla="*/ 1281 h 2703"/>
              <a:gd name="T46" fmla="*/ 28 w 2703"/>
              <a:gd name="T47" fmla="*/ 1078 h 2703"/>
              <a:gd name="T48" fmla="*/ 82 w 2703"/>
              <a:gd name="T49" fmla="*/ 886 h 2703"/>
              <a:gd name="T50" fmla="*/ 162 w 2703"/>
              <a:gd name="T51" fmla="*/ 706 h 2703"/>
              <a:gd name="T52" fmla="*/ 268 w 2703"/>
              <a:gd name="T53" fmla="*/ 542 h 2703"/>
              <a:gd name="T54" fmla="*/ 396 w 2703"/>
              <a:gd name="T55" fmla="*/ 396 h 2703"/>
              <a:gd name="T56" fmla="*/ 542 w 2703"/>
              <a:gd name="T57" fmla="*/ 268 h 2703"/>
              <a:gd name="T58" fmla="*/ 707 w 2703"/>
              <a:gd name="T59" fmla="*/ 162 h 2703"/>
              <a:gd name="T60" fmla="*/ 885 w 2703"/>
              <a:gd name="T61" fmla="*/ 82 h 2703"/>
              <a:gd name="T62" fmla="*/ 1079 w 2703"/>
              <a:gd name="T63" fmla="*/ 26 h 2703"/>
              <a:gd name="T64" fmla="*/ 1281 w 2703"/>
              <a:gd name="T65" fmla="*/ 2 h 2703"/>
              <a:gd name="T66" fmla="*/ 1421 w 2703"/>
              <a:gd name="T67" fmla="*/ 2 h 2703"/>
              <a:gd name="T68" fmla="*/ 1623 w 2703"/>
              <a:gd name="T69" fmla="*/ 26 h 2703"/>
              <a:gd name="T70" fmla="*/ 1815 w 2703"/>
              <a:gd name="T71" fmla="*/ 82 h 2703"/>
              <a:gd name="T72" fmla="*/ 1995 w 2703"/>
              <a:gd name="T73" fmla="*/ 162 h 2703"/>
              <a:gd name="T74" fmla="*/ 2159 w 2703"/>
              <a:gd name="T75" fmla="*/ 268 h 2703"/>
              <a:gd name="T76" fmla="*/ 2307 w 2703"/>
              <a:gd name="T77" fmla="*/ 396 h 2703"/>
              <a:gd name="T78" fmla="*/ 2433 w 2703"/>
              <a:gd name="T79" fmla="*/ 542 h 2703"/>
              <a:gd name="T80" fmla="*/ 2539 w 2703"/>
              <a:gd name="T81" fmla="*/ 706 h 2703"/>
              <a:gd name="T82" fmla="*/ 2621 w 2703"/>
              <a:gd name="T83" fmla="*/ 886 h 2703"/>
              <a:gd name="T84" fmla="*/ 2675 w 2703"/>
              <a:gd name="T85" fmla="*/ 1078 h 2703"/>
              <a:gd name="T86" fmla="*/ 2701 w 2703"/>
              <a:gd name="T87" fmla="*/ 1281 h 2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03" h="2703">
                <a:moveTo>
                  <a:pt x="2703" y="1351"/>
                </a:moveTo>
                <a:lnTo>
                  <a:pt x="2703" y="1351"/>
                </a:lnTo>
                <a:lnTo>
                  <a:pt x="2701" y="1419"/>
                </a:lnTo>
                <a:lnTo>
                  <a:pt x="2695" y="1489"/>
                </a:lnTo>
                <a:lnTo>
                  <a:pt x="2687" y="1557"/>
                </a:lnTo>
                <a:lnTo>
                  <a:pt x="2675" y="1623"/>
                </a:lnTo>
                <a:lnTo>
                  <a:pt x="2659" y="1689"/>
                </a:lnTo>
                <a:lnTo>
                  <a:pt x="2641" y="1753"/>
                </a:lnTo>
                <a:lnTo>
                  <a:pt x="2621" y="1815"/>
                </a:lnTo>
                <a:lnTo>
                  <a:pt x="2597" y="1877"/>
                </a:lnTo>
                <a:lnTo>
                  <a:pt x="2569" y="1937"/>
                </a:lnTo>
                <a:lnTo>
                  <a:pt x="2539" y="1995"/>
                </a:lnTo>
                <a:lnTo>
                  <a:pt x="2507" y="2051"/>
                </a:lnTo>
                <a:lnTo>
                  <a:pt x="2471" y="2107"/>
                </a:lnTo>
                <a:lnTo>
                  <a:pt x="2433" y="2159"/>
                </a:lnTo>
                <a:lnTo>
                  <a:pt x="2393" y="2211"/>
                </a:lnTo>
                <a:lnTo>
                  <a:pt x="2351" y="2259"/>
                </a:lnTo>
                <a:lnTo>
                  <a:pt x="2307" y="2307"/>
                </a:lnTo>
                <a:lnTo>
                  <a:pt x="2259" y="2351"/>
                </a:lnTo>
                <a:lnTo>
                  <a:pt x="2211" y="2393"/>
                </a:lnTo>
                <a:lnTo>
                  <a:pt x="2159" y="2433"/>
                </a:lnTo>
                <a:lnTo>
                  <a:pt x="2107" y="2471"/>
                </a:lnTo>
                <a:lnTo>
                  <a:pt x="2051" y="2507"/>
                </a:lnTo>
                <a:lnTo>
                  <a:pt x="1995" y="2539"/>
                </a:lnTo>
                <a:lnTo>
                  <a:pt x="1937" y="2569"/>
                </a:lnTo>
                <a:lnTo>
                  <a:pt x="1877" y="2597"/>
                </a:lnTo>
                <a:lnTo>
                  <a:pt x="1815" y="2621"/>
                </a:lnTo>
                <a:lnTo>
                  <a:pt x="1753" y="2641"/>
                </a:lnTo>
                <a:lnTo>
                  <a:pt x="1689" y="2659"/>
                </a:lnTo>
                <a:lnTo>
                  <a:pt x="1623" y="2675"/>
                </a:lnTo>
                <a:lnTo>
                  <a:pt x="1557" y="2687"/>
                </a:lnTo>
                <a:lnTo>
                  <a:pt x="1489" y="2695"/>
                </a:lnTo>
                <a:lnTo>
                  <a:pt x="1421" y="2701"/>
                </a:lnTo>
                <a:lnTo>
                  <a:pt x="1351" y="2703"/>
                </a:lnTo>
                <a:lnTo>
                  <a:pt x="1351" y="2703"/>
                </a:lnTo>
                <a:lnTo>
                  <a:pt x="1281" y="2701"/>
                </a:lnTo>
                <a:lnTo>
                  <a:pt x="1213" y="2695"/>
                </a:lnTo>
                <a:lnTo>
                  <a:pt x="1145" y="2687"/>
                </a:lnTo>
                <a:lnTo>
                  <a:pt x="1079" y="2675"/>
                </a:lnTo>
                <a:lnTo>
                  <a:pt x="1013" y="2659"/>
                </a:lnTo>
                <a:lnTo>
                  <a:pt x="949" y="2641"/>
                </a:lnTo>
                <a:lnTo>
                  <a:pt x="885" y="2621"/>
                </a:lnTo>
                <a:lnTo>
                  <a:pt x="825" y="2597"/>
                </a:lnTo>
                <a:lnTo>
                  <a:pt x="765" y="2569"/>
                </a:lnTo>
                <a:lnTo>
                  <a:pt x="707" y="2539"/>
                </a:lnTo>
                <a:lnTo>
                  <a:pt x="649" y="2507"/>
                </a:lnTo>
                <a:lnTo>
                  <a:pt x="596" y="2471"/>
                </a:lnTo>
                <a:lnTo>
                  <a:pt x="542" y="2433"/>
                </a:lnTo>
                <a:lnTo>
                  <a:pt x="492" y="2393"/>
                </a:lnTo>
                <a:lnTo>
                  <a:pt x="442" y="2351"/>
                </a:lnTo>
                <a:lnTo>
                  <a:pt x="396" y="2307"/>
                </a:lnTo>
                <a:lnTo>
                  <a:pt x="350" y="2259"/>
                </a:lnTo>
                <a:lnTo>
                  <a:pt x="308" y="2211"/>
                </a:lnTo>
                <a:lnTo>
                  <a:pt x="268" y="2159"/>
                </a:lnTo>
                <a:lnTo>
                  <a:pt x="230" y="2107"/>
                </a:lnTo>
                <a:lnTo>
                  <a:pt x="196" y="2051"/>
                </a:lnTo>
                <a:lnTo>
                  <a:pt x="162" y="1995"/>
                </a:lnTo>
                <a:lnTo>
                  <a:pt x="132" y="1937"/>
                </a:lnTo>
                <a:lnTo>
                  <a:pt x="106" y="1877"/>
                </a:lnTo>
                <a:lnTo>
                  <a:pt x="82" y="1815"/>
                </a:lnTo>
                <a:lnTo>
                  <a:pt x="60" y="1753"/>
                </a:lnTo>
                <a:lnTo>
                  <a:pt x="42" y="1689"/>
                </a:lnTo>
                <a:lnTo>
                  <a:pt x="28" y="1623"/>
                </a:lnTo>
                <a:lnTo>
                  <a:pt x="16" y="1557"/>
                </a:lnTo>
                <a:lnTo>
                  <a:pt x="6" y="1489"/>
                </a:lnTo>
                <a:lnTo>
                  <a:pt x="2" y="1419"/>
                </a:lnTo>
                <a:lnTo>
                  <a:pt x="0" y="1351"/>
                </a:lnTo>
                <a:lnTo>
                  <a:pt x="0" y="1351"/>
                </a:lnTo>
                <a:lnTo>
                  <a:pt x="2" y="1281"/>
                </a:lnTo>
                <a:lnTo>
                  <a:pt x="6" y="1214"/>
                </a:lnTo>
                <a:lnTo>
                  <a:pt x="16" y="1146"/>
                </a:lnTo>
                <a:lnTo>
                  <a:pt x="28" y="1078"/>
                </a:lnTo>
                <a:lnTo>
                  <a:pt x="42" y="1014"/>
                </a:lnTo>
                <a:lnTo>
                  <a:pt x="60" y="950"/>
                </a:lnTo>
                <a:lnTo>
                  <a:pt x="82" y="886"/>
                </a:lnTo>
                <a:lnTo>
                  <a:pt x="106" y="826"/>
                </a:lnTo>
                <a:lnTo>
                  <a:pt x="132" y="766"/>
                </a:lnTo>
                <a:lnTo>
                  <a:pt x="162" y="706"/>
                </a:lnTo>
                <a:lnTo>
                  <a:pt x="196" y="650"/>
                </a:lnTo>
                <a:lnTo>
                  <a:pt x="230" y="596"/>
                </a:lnTo>
                <a:lnTo>
                  <a:pt x="268" y="542"/>
                </a:lnTo>
                <a:lnTo>
                  <a:pt x="308" y="492"/>
                </a:lnTo>
                <a:lnTo>
                  <a:pt x="350" y="442"/>
                </a:lnTo>
                <a:lnTo>
                  <a:pt x="396" y="396"/>
                </a:lnTo>
                <a:lnTo>
                  <a:pt x="442" y="350"/>
                </a:lnTo>
                <a:lnTo>
                  <a:pt x="492" y="308"/>
                </a:lnTo>
                <a:lnTo>
                  <a:pt x="542" y="268"/>
                </a:lnTo>
                <a:lnTo>
                  <a:pt x="596" y="230"/>
                </a:lnTo>
                <a:lnTo>
                  <a:pt x="649" y="196"/>
                </a:lnTo>
                <a:lnTo>
                  <a:pt x="707" y="162"/>
                </a:lnTo>
                <a:lnTo>
                  <a:pt x="765" y="132"/>
                </a:lnTo>
                <a:lnTo>
                  <a:pt x="825" y="106"/>
                </a:lnTo>
                <a:lnTo>
                  <a:pt x="885" y="82"/>
                </a:lnTo>
                <a:lnTo>
                  <a:pt x="949" y="60"/>
                </a:lnTo>
                <a:lnTo>
                  <a:pt x="1013" y="42"/>
                </a:lnTo>
                <a:lnTo>
                  <a:pt x="1079" y="26"/>
                </a:lnTo>
                <a:lnTo>
                  <a:pt x="1145" y="14"/>
                </a:lnTo>
                <a:lnTo>
                  <a:pt x="1213" y="6"/>
                </a:lnTo>
                <a:lnTo>
                  <a:pt x="1281" y="2"/>
                </a:lnTo>
                <a:lnTo>
                  <a:pt x="1351" y="0"/>
                </a:lnTo>
                <a:lnTo>
                  <a:pt x="1351" y="0"/>
                </a:lnTo>
                <a:lnTo>
                  <a:pt x="1421" y="2"/>
                </a:lnTo>
                <a:lnTo>
                  <a:pt x="1489" y="6"/>
                </a:lnTo>
                <a:lnTo>
                  <a:pt x="1557" y="14"/>
                </a:lnTo>
                <a:lnTo>
                  <a:pt x="1623" y="26"/>
                </a:lnTo>
                <a:lnTo>
                  <a:pt x="1689" y="42"/>
                </a:lnTo>
                <a:lnTo>
                  <a:pt x="1753" y="60"/>
                </a:lnTo>
                <a:lnTo>
                  <a:pt x="1815" y="82"/>
                </a:lnTo>
                <a:lnTo>
                  <a:pt x="1877" y="106"/>
                </a:lnTo>
                <a:lnTo>
                  <a:pt x="1937" y="132"/>
                </a:lnTo>
                <a:lnTo>
                  <a:pt x="1995" y="162"/>
                </a:lnTo>
                <a:lnTo>
                  <a:pt x="2051" y="196"/>
                </a:lnTo>
                <a:lnTo>
                  <a:pt x="2107" y="230"/>
                </a:lnTo>
                <a:lnTo>
                  <a:pt x="2159" y="268"/>
                </a:lnTo>
                <a:lnTo>
                  <a:pt x="2211" y="308"/>
                </a:lnTo>
                <a:lnTo>
                  <a:pt x="2259" y="350"/>
                </a:lnTo>
                <a:lnTo>
                  <a:pt x="2307" y="396"/>
                </a:lnTo>
                <a:lnTo>
                  <a:pt x="2351" y="442"/>
                </a:lnTo>
                <a:lnTo>
                  <a:pt x="2393" y="492"/>
                </a:lnTo>
                <a:lnTo>
                  <a:pt x="2433" y="542"/>
                </a:lnTo>
                <a:lnTo>
                  <a:pt x="2471" y="596"/>
                </a:lnTo>
                <a:lnTo>
                  <a:pt x="2507" y="650"/>
                </a:lnTo>
                <a:lnTo>
                  <a:pt x="2539" y="706"/>
                </a:lnTo>
                <a:lnTo>
                  <a:pt x="2569" y="766"/>
                </a:lnTo>
                <a:lnTo>
                  <a:pt x="2597" y="826"/>
                </a:lnTo>
                <a:lnTo>
                  <a:pt x="2621" y="886"/>
                </a:lnTo>
                <a:lnTo>
                  <a:pt x="2641" y="950"/>
                </a:lnTo>
                <a:lnTo>
                  <a:pt x="2659" y="1014"/>
                </a:lnTo>
                <a:lnTo>
                  <a:pt x="2675" y="1078"/>
                </a:lnTo>
                <a:lnTo>
                  <a:pt x="2687" y="1146"/>
                </a:lnTo>
                <a:lnTo>
                  <a:pt x="2695" y="1214"/>
                </a:lnTo>
                <a:lnTo>
                  <a:pt x="2701" y="1281"/>
                </a:lnTo>
                <a:lnTo>
                  <a:pt x="2703" y="1351"/>
                </a:lnTo>
                <a:lnTo>
                  <a:pt x="2703" y="1351"/>
                </a:lnTo>
                <a:close/>
              </a:path>
            </a:pathLst>
          </a:custGeom>
          <a:solidFill>
            <a:srgbClr val="79BE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2" name="Rectangle 242">
            <a:extLst>
              <a:ext uri="{FF2B5EF4-FFF2-40B4-BE49-F238E27FC236}">
                <a16:creationId xmlns:a16="http://schemas.microsoft.com/office/drawing/2014/main" id="{6821AE99-FA9E-4BFD-8274-BE2F0D41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5" y="10706892"/>
            <a:ext cx="130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400" b="1" i="0" u="none" strike="noStrike" cap="none" normalizeH="0" baseline="0" dirty="0" smtClean="0">
                <a:ln>
                  <a:noFill/>
                </a:ln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박지호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63" name="Freeform 243">
            <a:extLst>
              <a:ext uri="{FF2B5EF4-FFF2-40B4-BE49-F238E27FC236}">
                <a16:creationId xmlns:a16="http://schemas.microsoft.com/office/drawing/2014/main" id="{4223799D-7A60-4A54-8C9D-7B205F422D68}"/>
              </a:ext>
            </a:extLst>
          </p:cNvPr>
          <p:cNvSpPr>
            <a:spLocks/>
          </p:cNvSpPr>
          <p:nvPr/>
        </p:nvSpPr>
        <p:spPr bwMode="auto">
          <a:xfrm>
            <a:off x="7343775" y="11397455"/>
            <a:ext cx="1431925" cy="0"/>
          </a:xfrm>
          <a:custGeom>
            <a:avLst/>
            <a:gdLst>
              <a:gd name="T0" fmla="*/ 0 w 902"/>
              <a:gd name="T1" fmla="*/ 902 w 902"/>
              <a:gd name="T2" fmla="*/ 0 w 90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902">
                <a:moveTo>
                  <a:pt x="0" y="0"/>
                </a:moveTo>
                <a:lnTo>
                  <a:pt x="9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4" name="Line 244">
            <a:extLst>
              <a:ext uri="{FF2B5EF4-FFF2-40B4-BE49-F238E27FC236}">
                <a16:creationId xmlns:a16="http://schemas.microsoft.com/office/drawing/2014/main" id="{7BC86A4B-EB19-4DBB-AB27-57D3D692E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3775" y="11397455"/>
            <a:ext cx="14319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5" name="Rectangle 245">
            <a:extLst>
              <a:ext uri="{FF2B5EF4-FFF2-40B4-BE49-F238E27FC236}">
                <a16:creationId xmlns:a16="http://schemas.microsoft.com/office/drawing/2014/main" id="{2C0C4570-9758-4537-A0E5-C48BF1838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775" y="11378405"/>
            <a:ext cx="1431925" cy="38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6" name="Freeform 246">
            <a:extLst>
              <a:ext uri="{FF2B5EF4-FFF2-40B4-BE49-F238E27FC236}">
                <a16:creationId xmlns:a16="http://schemas.microsoft.com/office/drawing/2014/main" id="{074437BE-1441-466B-B25A-D515C8FCBBB8}"/>
              </a:ext>
            </a:extLst>
          </p:cNvPr>
          <p:cNvSpPr>
            <a:spLocks/>
          </p:cNvSpPr>
          <p:nvPr/>
        </p:nvSpPr>
        <p:spPr bwMode="auto">
          <a:xfrm>
            <a:off x="7343775" y="11378405"/>
            <a:ext cx="1431925" cy="38100"/>
          </a:xfrm>
          <a:custGeom>
            <a:avLst/>
            <a:gdLst>
              <a:gd name="T0" fmla="*/ 0 w 902"/>
              <a:gd name="T1" fmla="*/ 24 h 24"/>
              <a:gd name="T2" fmla="*/ 902 w 902"/>
              <a:gd name="T3" fmla="*/ 24 h 24"/>
              <a:gd name="T4" fmla="*/ 902 w 902"/>
              <a:gd name="T5" fmla="*/ 0 h 24"/>
              <a:gd name="T6" fmla="*/ 0 w 902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2" h="24">
                <a:moveTo>
                  <a:pt x="0" y="24"/>
                </a:moveTo>
                <a:lnTo>
                  <a:pt x="902" y="24"/>
                </a:lnTo>
                <a:lnTo>
                  <a:pt x="90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7" name="Rectangle 285">
            <a:extLst>
              <a:ext uri="{FF2B5EF4-FFF2-40B4-BE49-F238E27FC236}">
                <a16:creationId xmlns:a16="http://schemas.microsoft.com/office/drawing/2014/main" id="{2659790B-15D0-4303-9D29-1EAF2B28A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616" y="11489530"/>
            <a:ext cx="332783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CNN </a:t>
            </a:r>
            <a:r>
              <a:rPr kumimoji="0" lang="ko-KR" altLang="en-US" sz="4000" b="0" i="0" u="none" strike="noStrike" cap="none" normalizeH="0" baseline="0" dirty="0" smtClean="0">
                <a:ln>
                  <a:noFill/>
                </a:ln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 생성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69" name="Freeform 173">
            <a:extLst>
              <a:ext uri="{FF2B5EF4-FFF2-40B4-BE49-F238E27FC236}">
                <a16:creationId xmlns:a16="http://schemas.microsoft.com/office/drawing/2014/main" id="{B847FB6B-7A66-467B-938C-8E0C6CABFBF8}"/>
              </a:ext>
            </a:extLst>
          </p:cNvPr>
          <p:cNvSpPr>
            <a:spLocks/>
          </p:cNvSpPr>
          <p:nvPr/>
        </p:nvSpPr>
        <p:spPr bwMode="auto">
          <a:xfrm>
            <a:off x="10714021" y="9078911"/>
            <a:ext cx="4830763" cy="4827588"/>
          </a:xfrm>
          <a:custGeom>
            <a:avLst/>
            <a:gdLst>
              <a:gd name="T0" fmla="*/ 3041 w 3043"/>
              <a:gd name="T1" fmla="*/ 1599 h 3041"/>
              <a:gd name="T2" fmla="*/ 3011 w 3043"/>
              <a:gd name="T3" fmla="*/ 1827 h 3041"/>
              <a:gd name="T4" fmla="*/ 2949 w 3043"/>
              <a:gd name="T5" fmla="*/ 2043 h 3041"/>
              <a:gd name="T6" fmla="*/ 2859 w 3043"/>
              <a:gd name="T7" fmla="*/ 2245 h 3041"/>
              <a:gd name="T8" fmla="*/ 2739 w 3043"/>
              <a:gd name="T9" fmla="*/ 2431 h 3041"/>
              <a:gd name="T10" fmla="*/ 2597 w 3043"/>
              <a:gd name="T11" fmla="*/ 2597 h 3041"/>
              <a:gd name="T12" fmla="*/ 2431 w 3043"/>
              <a:gd name="T13" fmla="*/ 2739 h 3041"/>
              <a:gd name="T14" fmla="*/ 2245 w 3043"/>
              <a:gd name="T15" fmla="*/ 2859 h 3041"/>
              <a:gd name="T16" fmla="*/ 2043 w 3043"/>
              <a:gd name="T17" fmla="*/ 2949 h 3041"/>
              <a:gd name="T18" fmla="*/ 1827 w 3043"/>
              <a:gd name="T19" fmla="*/ 3011 h 3041"/>
              <a:gd name="T20" fmla="*/ 1599 w 3043"/>
              <a:gd name="T21" fmla="*/ 3039 h 3041"/>
              <a:gd name="T22" fmla="*/ 1443 w 3043"/>
              <a:gd name="T23" fmla="*/ 3039 h 3041"/>
              <a:gd name="T24" fmla="*/ 1213 w 3043"/>
              <a:gd name="T25" fmla="*/ 3011 h 3041"/>
              <a:gd name="T26" fmla="*/ 997 w 3043"/>
              <a:gd name="T27" fmla="*/ 2949 h 3041"/>
              <a:gd name="T28" fmla="*/ 795 w 3043"/>
              <a:gd name="T29" fmla="*/ 2859 h 3041"/>
              <a:gd name="T30" fmla="*/ 612 w 3043"/>
              <a:gd name="T31" fmla="*/ 2739 h 3041"/>
              <a:gd name="T32" fmla="*/ 446 w 3043"/>
              <a:gd name="T33" fmla="*/ 2597 h 3041"/>
              <a:gd name="T34" fmla="*/ 302 w 3043"/>
              <a:gd name="T35" fmla="*/ 2431 h 3041"/>
              <a:gd name="T36" fmla="*/ 184 w 3043"/>
              <a:gd name="T37" fmla="*/ 2245 h 3041"/>
              <a:gd name="T38" fmla="*/ 92 w 3043"/>
              <a:gd name="T39" fmla="*/ 2043 h 3041"/>
              <a:gd name="T40" fmla="*/ 30 w 3043"/>
              <a:gd name="T41" fmla="*/ 1827 h 3041"/>
              <a:gd name="T42" fmla="*/ 2 w 3043"/>
              <a:gd name="T43" fmla="*/ 1599 h 3041"/>
              <a:gd name="T44" fmla="*/ 2 w 3043"/>
              <a:gd name="T45" fmla="*/ 1441 h 3041"/>
              <a:gd name="T46" fmla="*/ 30 w 3043"/>
              <a:gd name="T47" fmla="*/ 1214 h 3041"/>
              <a:gd name="T48" fmla="*/ 92 w 3043"/>
              <a:gd name="T49" fmla="*/ 998 h 3041"/>
              <a:gd name="T50" fmla="*/ 184 w 3043"/>
              <a:gd name="T51" fmla="*/ 796 h 3041"/>
              <a:gd name="T52" fmla="*/ 302 w 3043"/>
              <a:gd name="T53" fmla="*/ 610 h 3041"/>
              <a:gd name="T54" fmla="*/ 446 w 3043"/>
              <a:gd name="T55" fmla="*/ 446 h 3041"/>
              <a:gd name="T56" fmla="*/ 612 w 3043"/>
              <a:gd name="T57" fmla="*/ 302 h 3041"/>
              <a:gd name="T58" fmla="*/ 795 w 3043"/>
              <a:gd name="T59" fmla="*/ 184 h 3041"/>
              <a:gd name="T60" fmla="*/ 997 w 3043"/>
              <a:gd name="T61" fmla="*/ 92 h 3041"/>
              <a:gd name="T62" fmla="*/ 1213 w 3043"/>
              <a:gd name="T63" fmla="*/ 30 h 3041"/>
              <a:gd name="T64" fmla="*/ 1443 w 3043"/>
              <a:gd name="T65" fmla="*/ 2 h 3041"/>
              <a:gd name="T66" fmla="*/ 1599 w 3043"/>
              <a:gd name="T67" fmla="*/ 2 h 3041"/>
              <a:gd name="T68" fmla="*/ 1827 w 3043"/>
              <a:gd name="T69" fmla="*/ 30 h 3041"/>
              <a:gd name="T70" fmla="*/ 2043 w 3043"/>
              <a:gd name="T71" fmla="*/ 92 h 3041"/>
              <a:gd name="T72" fmla="*/ 2245 w 3043"/>
              <a:gd name="T73" fmla="*/ 184 h 3041"/>
              <a:gd name="T74" fmla="*/ 2431 w 3043"/>
              <a:gd name="T75" fmla="*/ 302 h 3041"/>
              <a:gd name="T76" fmla="*/ 2597 w 3043"/>
              <a:gd name="T77" fmla="*/ 446 h 3041"/>
              <a:gd name="T78" fmla="*/ 2739 w 3043"/>
              <a:gd name="T79" fmla="*/ 610 h 3041"/>
              <a:gd name="T80" fmla="*/ 2859 w 3043"/>
              <a:gd name="T81" fmla="*/ 796 h 3041"/>
              <a:gd name="T82" fmla="*/ 2949 w 3043"/>
              <a:gd name="T83" fmla="*/ 998 h 3041"/>
              <a:gd name="T84" fmla="*/ 3011 w 3043"/>
              <a:gd name="T85" fmla="*/ 1214 h 3041"/>
              <a:gd name="T86" fmla="*/ 3041 w 3043"/>
              <a:gd name="T87" fmla="*/ 1441 h 3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43" h="3041">
                <a:moveTo>
                  <a:pt x="3043" y="1521"/>
                </a:moveTo>
                <a:lnTo>
                  <a:pt x="3043" y="1521"/>
                </a:lnTo>
                <a:lnTo>
                  <a:pt x="3041" y="1599"/>
                </a:lnTo>
                <a:lnTo>
                  <a:pt x="3035" y="1675"/>
                </a:lnTo>
                <a:lnTo>
                  <a:pt x="3025" y="1753"/>
                </a:lnTo>
                <a:lnTo>
                  <a:pt x="3011" y="1827"/>
                </a:lnTo>
                <a:lnTo>
                  <a:pt x="2995" y="1901"/>
                </a:lnTo>
                <a:lnTo>
                  <a:pt x="2973" y="1973"/>
                </a:lnTo>
                <a:lnTo>
                  <a:pt x="2949" y="2043"/>
                </a:lnTo>
                <a:lnTo>
                  <a:pt x="2923" y="2113"/>
                </a:lnTo>
                <a:lnTo>
                  <a:pt x="2893" y="2179"/>
                </a:lnTo>
                <a:lnTo>
                  <a:pt x="2859" y="2245"/>
                </a:lnTo>
                <a:lnTo>
                  <a:pt x="2821" y="2309"/>
                </a:lnTo>
                <a:lnTo>
                  <a:pt x="2783" y="2371"/>
                </a:lnTo>
                <a:lnTo>
                  <a:pt x="2739" y="2431"/>
                </a:lnTo>
                <a:lnTo>
                  <a:pt x="2695" y="2489"/>
                </a:lnTo>
                <a:lnTo>
                  <a:pt x="2647" y="2543"/>
                </a:lnTo>
                <a:lnTo>
                  <a:pt x="2597" y="2597"/>
                </a:lnTo>
                <a:lnTo>
                  <a:pt x="2543" y="2647"/>
                </a:lnTo>
                <a:lnTo>
                  <a:pt x="2489" y="2695"/>
                </a:lnTo>
                <a:lnTo>
                  <a:pt x="2431" y="2739"/>
                </a:lnTo>
                <a:lnTo>
                  <a:pt x="2371" y="2783"/>
                </a:lnTo>
                <a:lnTo>
                  <a:pt x="2309" y="2821"/>
                </a:lnTo>
                <a:lnTo>
                  <a:pt x="2245" y="2859"/>
                </a:lnTo>
                <a:lnTo>
                  <a:pt x="2181" y="2891"/>
                </a:lnTo>
                <a:lnTo>
                  <a:pt x="2113" y="2923"/>
                </a:lnTo>
                <a:lnTo>
                  <a:pt x="2043" y="2949"/>
                </a:lnTo>
                <a:lnTo>
                  <a:pt x="1973" y="2973"/>
                </a:lnTo>
                <a:lnTo>
                  <a:pt x="1901" y="2995"/>
                </a:lnTo>
                <a:lnTo>
                  <a:pt x="1827" y="3011"/>
                </a:lnTo>
                <a:lnTo>
                  <a:pt x="1753" y="3025"/>
                </a:lnTo>
                <a:lnTo>
                  <a:pt x="1677" y="3035"/>
                </a:lnTo>
                <a:lnTo>
                  <a:pt x="1599" y="3039"/>
                </a:lnTo>
                <a:lnTo>
                  <a:pt x="1521" y="3041"/>
                </a:lnTo>
                <a:lnTo>
                  <a:pt x="1521" y="3041"/>
                </a:lnTo>
                <a:lnTo>
                  <a:pt x="1443" y="3039"/>
                </a:lnTo>
                <a:lnTo>
                  <a:pt x="1365" y="3035"/>
                </a:lnTo>
                <a:lnTo>
                  <a:pt x="1289" y="3025"/>
                </a:lnTo>
                <a:lnTo>
                  <a:pt x="1213" y="3011"/>
                </a:lnTo>
                <a:lnTo>
                  <a:pt x="1141" y="2995"/>
                </a:lnTo>
                <a:lnTo>
                  <a:pt x="1069" y="2973"/>
                </a:lnTo>
                <a:lnTo>
                  <a:pt x="997" y="2949"/>
                </a:lnTo>
                <a:lnTo>
                  <a:pt x="929" y="2923"/>
                </a:lnTo>
                <a:lnTo>
                  <a:pt x="861" y="2891"/>
                </a:lnTo>
                <a:lnTo>
                  <a:pt x="795" y="2859"/>
                </a:lnTo>
                <a:lnTo>
                  <a:pt x="732" y="2821"/>
                </a:lnTo>
                <a:lnTo>
                  <a:pt x="670" y="2783"/>
                </a:lnTo>
                <a:lnTo>
                  <a:pt x="612" y="2739"/>
                </a:lnTo>
                <a:lnTo>
                  <a:pt x="554" y="2695"/>
                </a:lnTo>
                <a:lnTo>
                  <a:pt x="498" y="2647"/>
                </a:lnTo>
                <a:lnTo>
                  <a:pt x="446" y="2597"/>
                </a:lnTo>
                <a:lnTo>
                  <a:pt x="396" y="2543"/>
                </a:lnTo>
                <a:lnTo>
                  <a:pt x="348" y="2489"/>
                </a:lnTo>
                <a:lnTo>
                  <a:pt x="302" y="2431"/>
                </a:lnTo>
                <a:lnTo>
                  <a:pt x="260" y="2371"/>
                </a:lnTo>
                <a:lnTo>
                  <a:pt x="220" y="2309"/>
                </a:lnTo>
                <a:lnTo>
                  <a:pt x="184" y="2245"/>
                </a:lnTo>
                <a:lnTo>
                  <a:pt x="150" y="2179"/>
                </a:lnTo>
                <a:lnTo>
                  <a:pt x="120" y="2113"/>
                </a:lnTo>
                <a:lnTo>
                  <a:pt x="92" y="2043"/>
                </a:lnTo>
                <a:lnTo>
                  <a:pt x="68" y="1973"/>
                </a:lnTo>
                <a:lnTo>
                  <a:pt x="48" y="1901"/>
                </a:lnTo>
                <a:lnTo>
                  <a:pt x="30" y="1827"/>
                </a:lnTo>
                <a:lnTo>
                  <a:pt x="18" y="1753"/>
                </a:lnTo>
                <a:lnTo>
                  <a:pt x="8" y="1675"/>
                </a:lnTo>
                <a:lnTo>
                  <a:pt x="2" y="1599"/>
                </a:lnTo>
                <a:lnTo>
                  <a:pt x="0" y="1521"/>
                </a:lnTo>
                <a:lnTo>
                  <a:pt x="0" y="1521"/>
                </a:lnTo>
                <a:lnTo>
                  <a:pt x="2" y="1441"/>
                </a:lnTo>
                <a:lnTo>
                  <a:pt x="8" y="1366"/>
                </a:lnTo>
                <a:lnTo>
                  <a:pt x="18" y="1290"/>
                </a:lnTo>
                <a:lnTo>
                  <a:pt x="30" y="1214"/>
                </a:lnTo>
                <a:lnTo>
                  <a:pt x="48" y="1140"/>
                </a:lnTo>
                <a:lnTo>
                  <a:pt x="68" y="1068"/>
                </a:lnTo>
                <a:lnTo>
                  <a:pt x="92" y="998"/>
                </a:lnTo>
                <a:lnTo>
                  <a:pt x="120" y="928"/>
                </a:lnTo>
                <a:lnTo>
                  <a:pt x="150" y="862"/>
                </a:lnTo>
                <a:lnTo>
                  <a:pt x="184" y="796"/>
                </a:lnTo>
                <a:lnTo>
                  <a:pt x="220" y="732"/>
                </a:lnTo>
                <a:lnTo>
                  <a:pt x="260" y="670"/>
                </a:lnTo>
                <a:lnTo>
                  <a:pt x="302" y="610"/>
                </a:lnTo>
                <a:lnTo>
                  <a:pt x="348" y="554"/>
                </a:lnTo>
                <a:lnTo>
                  <a:pt x="396" y="498"/>
                </a:lnTo>
                <a:lnTo>
                  <a:pt x="446" y="446"/>
                </a:lnTo>
                <a:lnTo>
                  <a:pt x="498" y="394"/>
                </a:lnTo>
                <a:lnTo>
                  <a:pt x="554" y="348"/>
                </a:lnTo>
                <a:lnTo>
                  <a:pt x="612" y="302"/>
                </a:lnTo>
                <a:lnTo>
                  <a:pt x="670" y="260"/>
                </a:lnTo>
                <a:lnTo>
                  <a:pt x="732" y="220"/>
                </a:lnTo>
                <a:lnTo>
                  <a:pt x="795" y="184"/>
                </a:lnTo>
                <a:lnTo>
                  <a:pt x="861" y="150"/>
                </a:lnTo>
                <a:lnTo>
                  <a:pt x="929" y="120"/>
                </a:lnTo>
                <a:lnTo>
                  <a:pt x="997" y="92"/>
                </a:lnTo>
                <a:lnTo>
                  <a:pt x="1069" y="68"/>
                </a:lnTo>
                <a:lnTo>
                  <a:pt x="1141" y="48"/>
                </a:lnTo>
                <a:lnTo>
                  <a:pt x="1213" y="30"/>
                </a:lnTo>
                <a:lnTo>
                  <a:pt x="1289" y="18"/>
                </a:lnTo>
                <a:lnTo>
                  <a:pt x="1365" y="8"/>
                </a:lnTo>
                <a:lnTo>
                  <a:pt x="1443" y="2"/>
                </a:lnTo>
                <a:lnTo>
                  <a:pt x="1521" y="0"/>
                </a:lnTo>
                <a:lnTo>
                  <a:pt x="1521" y="0"/>
                </a:lnTo>
                <a:lnTo>
                  <a:pt x="1599" y="2"/>
                </a:lnTo>
                <a:lnTo>
                  <a:pt x="1677" y="8"/>
                </a:lnTo>
                <a:lnTo>
                  <a:pt x="1753" y="18"/>
                </a:lnTo>
                <a:lnTo>
                  <a:pt x="1827" y="30"/>
                </a:lnTo>
                <a:lnTo>
                  <a:pt x="1901" y="48"/>
                </a:lnTo>
                <a:lnTo>
                  <a:pt x="1973" y="68"/>
                </a:lnTo>
                <a:lnTo>
                  <a:pt x="2043" y="92"/>
                </a:lnTo>
                <a:lnTo>
                  <a:pt x="2113" y="120"/>
                </a:lnTo>
                <a:lnTo>
                  <a:pt x="2181" y="150"/>
                </a:lnTo>
                <a:lnTo>
                  <a:pt x="2245" y="184"/>
                </a:lnTo>
                <a:lnTo>
                  <a:pt x="2309" y="220"/>
                </a:lnTo>
                <a:lnTo>
                  <a:pt x="2371" y="260"/>
                </a:lnTo>
                <a:lnTo>
                  <a:pt x="2431" y="302"/>
                </a:lnTo>
                <a:lnTo>
                  <a:pt x="2489" y="348"/>
                </a:lnTo>
                <a:lnTo>
                  <a:pt x="2543" y="394"/>
                </a:lnTo>
                <a:lnTo>
                  <a:pt x="2597" y="446"/>
                </a:lnTo>
                <a:lnTo>
                  <a:pt x="2647" y="498"/>
                </a:lnTo>
                <a:lnTo>
                  <a:pt x="2695" y="554"/>
                </a:lnTo>
                <a:lnTo>
                  <a:pt x="2739" y="610"/>
                </a:lnTo>
                <a:lnTo>
                  <a:pt x="2783" y="670"/>
                </a:lnTo>
                <a:lnTo>
                  <a:pt x="2821" y="732"/>
                </a:lnTo>
                <a:lnTo>
                  <a:pt x="2859" y="796"/>
                </a:lnTo>
                <a:lnTo>
                  <a:pt x="2893" y="862"/>
                </a:lnTo>
                <a:lnTo>
                  <a:pt x="2923" y="928"/>
                </a:lnTo>
                <a:lnTo>
                  <a:pt x="2949" y="998"/>
                </a:lnTo>
                <a:lnTo>
                  <a:pt x="2973" y="1068"/>
                </a:lnTo>
                <a:lnTo>
                  <a:pt x="2995" y="1140"/>
                </a:lnTo>
                <a:lnTo>
                  <a:pt x="3011" y="1214"/>
                </a:lnTo>
                <a:lnTo>
                  <a:pt x="3025" y="1290"/>
                </a:lnTo>
                <a:lnTo>
                  <a:pt x="3035" y="1366"/>
                </a:lnTo>
                <a:lnTo>
                  <a:pt x="3041" y="1441"/>
                </a:lnTo>
                <a:lnTo>
                  <a:pt x="3043" y="1521"/>
                </a:lnTo>
                <a:lnTo>
                  <a:pt x="3043" y="15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0" name="Freeform 174">
            <a:extLst>
              <a:ext uri="{FF2B5EF4-FFF2-40B4-BE49-F238E27FC236}">
                <a16:creationId xmlns:a16="http://schemas.microsoft.com/office/drawing/2014/main" id="{FC526118-98F1-4973-B1EC-5323E66A7616}"/>
              </a:ext>
            </a:extLst>
          </p:cNvPr>
          <p:cNvSpPr>
            <a:spLocks/>
          </p:cNvSpPr>
          <p:nvPr/>
        </p:nvSpPr>
        <p:spPr bwMode="auto">
          <a:xfrm>
            <a:off x="10694971" y="9059861"/>
            <a:ext cx="4868863" cy="4865688"/>
          </a:xfrm>
          <a:custGeom>
            <a:avLst/>
            <a:gdLst>
              <a:gd name="T0" fmla="*/ 3035 w 3067"/>
              <a:gd name="T1" fmla="*/ 1687 h 3065"/>
              <a:gd name="T2" fmla="*/ 2951 w 3067"/>
              <a:gd name="T3" fmla="*/ 2051 h 3065"/>
              <a:gd name="T4" fmla="*/ 2785 w 3067"/>
              <a:gd name="T5" fmla="*/ 2377 h 3065"/>
              <a:gd name="T6" fmla="*/ 2601 w 3067"/>
              <a:gd name="T7" fmla="*/ 2599 h 3065"/>
              <a:gd name="T8" fmla="*/ 2315 w 3067"/>
              <a:gd name="T9" fmla="*/ 2823 h 3065"/>
              <a:gd name="T10" fmla="*/ 1981 w 3067"/>
              <a:gd name="T11" fmla="*/ 2975 h 3065"/>
              <a:gd name="T12" fmla="*/ 1611 w 3067"/>
              <a:gd name="T13" fmla="*/ 3039 h 3065"/>
              <a:gd name="T14" fmla="*/ 1303 w 3067"/>
              <a:gd name="T15" fmla="*/ 3025 h 3065"/>
              <a:gd name="T16" fmla="*/ 945 w 3067"/>
              <a:gd name="T17" fmla="*/ 2923 h 3065"/>
              <a:gd name="T18" fmla="*/ 630 w 3067"/>
              <a:gd name="T19" fmla="*/ 2743 h 3065"/>
              <a:gd name="T20" fmla="*/ 416 w 3067"/>
              <a:gd name="T21" fmla="*/ 2547 h 3065"/>
              <a:gd name="T22" fmla="*/ 206 w 3067"/>
              <a:gd name="T23" fmla="*/ 2251 h 3065"/>
              <a:gd name="T24" fmla="*/ 72 w 3067"/>
              <a:gd name="T25" fmla="*/ 1909 h 3065"/>
              <a:gd name="T26" fmla="*/ 24 w 3067"/>
              <a:gd name="T27" fmla="*/ 1533 h 3065"/>
              <a:gd name="T28" fmla="*/ 54 w 3067"/>
              <a:gd name="T29" fmla="*/ 1228 h 3065"/>
              <a:gd name="T30" fmla="*/ 172 w 3067"/>
              <a:gd name="T31" fmla="*/ 878 h 3065"/>
              <a:gd name="T32" fmla="*/ 368 w 3067"/>
              <a:gd name="T33" fmla="*/ 572 h 3065"/>
              <a:gd name="T34" fmla="*/ 574 w 3067"/>
              <a:gd name="T35" fmla="*/ 368 h 3065"/>
              <a:gd name="T36" fmla="*/ 879 w 3067"/>
              <a:gd name="T37" fmla="*/ 172 h 3065"/>
              <a:gd name="T38" fmla="*/ 1229 w 3067"/>
              <a:gd name="T39" fmla="*/ 54 h 3065"/>
              <a:gd name="T40" fmla="*/ 1533 w 3067"/>
              <a:gd name="T41" fmla="*/ 24 h 3065"/>
              <a:gd name="T42" fmla="*/ 1909 w 3067"/>
              <a:gd name="T43" fmla="*/ 72 h 3065"/>
              <a:gd name="T44" fmla="*/ 2253 w 3067"/>
              <a:gd name="T45" fmla="*/ 206 h 3065"/>
              <a:gd name="T46" fmla="*/ 2547 w 3067"/>
              <a:gd name="T47" fmla="*/ 416 h 3065"/>
              <a:gd name="T48" fmla="*/ 2743 w 3067"/>
              <a:gd name="T49" fmla="*/ 630 h 3065"/>
              <a:gd name="T50" fmla="*/ 2923 w 3067"/>
              <a:gd name="T51" fmla="*/ 946 h 3065"/>
              <a:gd name="T52" fmla="*/ 3025 w 3067"/>
              <a:gd name="T53" fmla="*/ 1304 h 3065"/>
              <a:gd name="T54" fmla="*/ 3067 w 3067"/>
              <a:gd name="T55" fmla="*/ 1533 h 3065"/>
              <a:gd name="T56" fmla="*/ 3035 w 3067"/>
              <a:gd name="T57" fmla="*/ 1224 h 3065"/>
              <a:gd name="T58" fmla="*/ 2915 w 3067"/>
              <a:gd name="T59" fmla="*/ 868 h 3065"/>
              <a:gd name="T60" fmla="*/ 2717 w 3067"/>
              <a:gd name="T61" fmla="*/ 558 h 3065"/>
              <a:gd name="T62" fmla="*/ 2451 w 3067"/>
              <a:gd name="T63" fmla="*/ 304 h 3065"/>
              <a:gd name="T64" fmla="*/ 2129 w 3067"/>
              <a:gd name="T65" fmla="*/ 120 h 3065"/>
              <a:gd name="T66" fmla="*/ 1767 w 3067"/>
              <a:gd name="T67" fmla="*/ 18 h 3065"/>
              <a:gd name="T68" fmla="*/ 1453 w 3067"/>
              <a:gd name="T69" fmla="*/ 2 h 3065"/>
              <a:gd name="T70" fmla="*/ 1077 w 3067"/>
              <a:gd name="T71" fmla="*/ 68 h 3065"/>
              <a:gd name="T72" fmla="*/ 738 w 3067"/>
              <a:gd name="T73" fmla="*/ 222 h 3065"/>
              <a:gd name="T74" fmla="*/ 450 w 3067"/>
              <a:gd name="T75" fmla="*/ 448 h 3065"/>
              <a:gd name="T76" fmla="*/ 222 w 3067"/>
              <a:gd name="T77" fmla="*/ 738 h 3065"/>
              <a:gd name="T78" fmla="*/ 68 w 3067"/>
              <a:gd name="T79" fmla="*/ 1078 h 3065"/>
              <a:gd name="T80" fmla="*/ 2 w 3067"/>
              <a:gd name="T81" fmla="*/ 1453 h 3065"/>
              <a:gd name="T82" fmla="*/ 18 w 3067"/>
              <a:gd name="T83" fmla="*/ 1765 h 3065"/>
              <a:gd name="T84" fmla="*/ 120 w 3067"/>
              <a:gd name="T85" fmla="*/ 2129 h 3065"/>
              <a:gd name="T86" fmla="*/ 304 w 3067"/>
              <a:gd name="T87" fmla="*/ 2449 h 3065"/>
              <a:gd name="T88" fmla="*/ 558 w 3067"/>
              <a:gd name="T89" fmla="*/ 2715 h 3065"/>
              <a:gd name="T90" fmla="*/ 867 w 3067"/>
              <a:gd name="T91" fmla="*/ 2915 h 3065"/>
              <a:gd name="T92" fmla="*/ 1223 w 3067"/>
              <a:gd name="T93" fmla="*/ 3035 h 3065"/>
              <a:gd name="T94" fmla="*/ 1533 w 3067"/>
              <a:gd name="T95" fmla="*/ 3065 h 3065"/>
              <a:gd name="T96" fmla="*/ 1915 w 3067"/>
              <a:gd name="T97" fmla="*/ 3017 h 3065"/>
              <a:gd name="T98" fmla="*/ 2263 w 3067"/>
              <a:gd name="T99" fmla="*/ 2881 h 3065"/>
              <a:gd name="T100" fmla="*/ 2563 w 3067"/>
              <a:gd name="T101" fmla="*/ 2667 h 3065"/>
              <a:gd name="T102" fmla="*/ 2805 w 3067"/>
              <a:gd name="T103" fmla="*/ 2389 h 3065"/>
              <a:gd name="T104" fmla="*/ 2973 w 3067"/>
              <a:gd name="T105" fmla="*/ 2059 h 3065"/>
              <a:gd name="T106" fmla="*/ 3059 w 3067"/>
              <a:gd name="T107" fmla="*/ 1689 h 3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67" h="3065">
                <a:moveTo>
                  <a:pt x="3055" y="1533"/>
                </a:moveTo>
                <a:lnTo>
                  <a:pt x="3043" y="1533"/>
                </a:lnTo>
                <a:lnTo>
                  <a:pt x="3043" y="1533"/>
                </a:lnTo>
                <a:lnTo>
                  <a:pt x="3041" y="1609"/>
                </a:lnTo>
                <a:lnTo>
                  <a:pt x="3035" y="1687"/>
                </a:lnTo>
                <a:lnTo>
                  <a:pt x="3025" y="1763"/>
                </a:lnTo>
                <a:lnTo>
                  <a:pt x="3011" y="1837"/>
                </a:lnTo>
                <a:lnTo>
                  <a:pt x="2995" y="1909"/>
                </a:lnTo>
                <a:lnTo>
                  <a:pt x="2975" y="1981"/>
                </a:lnTo>
                <a:lnTo>
                  <a:pt x="2951" y="2051"/>
                </a:lnTo>
                <a:lnTo>
                  <a:pt x="2923" y="2119"/>
                </a:lnTo>
                <a:lnTo>
                  <a:pt x="2893" y="2187"/>
                </a:lnTo>
                <a:lnTo>
                  <a:pt x="2861" y="2251"/>
                </a:lnTo>
                <a:lnTo>
                  <a:pt x="2823" y="2315"/>
                </a:lnTo>
                <a:lnTo>
                  <a:pt x="2785" y="2377"/>
                </a:lnTo>
                <a:lnTo>
                  <a:pt x="2743" y="2435"/>
                </a:lnTo>
                <a:lnTo>
                  <a:pt x="2697" y="2493"/>
                </a:lnTo>
                <a:lnTo>
                  <a:pt x="2651" y="2547"/>
                </a:lnTo>
                <a:lnTo>
                  <a:pt x="2601" y="2599"/>
                </a:lnTo>
                <a:lnTo>
                  <a:pt x="2601" y="2599"/>
                </a:lnTo>
                <a:lnTo>
                  <a:pt x="2547" y="2649"/>
                </a:lnTo>
                <a:lnTo>
                  <a:pt x="2493" y="2697"/>
                </a:lnTo>
                <a:lnTo>
                  <a:pt x="2435" y="2743"/>
                </a:lnTo>
                <a:lnTo>
                  <a:pt x="2377" y="2785"/>
                </a:lnTo>
                <a:lnTo>
                  <a:pt x="2315" y="2823"/>
                </a:lnTo>
                <a:lnTo>
                  <a:pt x="2253" y="2859"/>
                </a:lnTo>
                <a:lnTo>
                  <a:pt x="2187" y="2893"/>
                </a:lnTo>
                <a:lnTo>
                  <a:pt x="2121" y="2923"/>
                </a:lnTo>
                <a:lnTo>
                  <a:pt x="2051" y="2951"/>
                </a:lnTo>
                <a:lnTo>
                  <a:pt x="1981" y="2975"/>
                </a:lnTo>
                <a:lnTo>
                  <a:pt x="1909" y="2995"/>
                </a:lnTo>
                <a:lnTo>
                  <a:pt x="1837" y="3011"/>
                </a:lnTo>
                <a:lnTo>
                  <a:pt x="1763" y="3025"/>
                </a:lnTo>
                <a:lnTo>
                  <a:pt x="1687" y="3035"/>
                </a:lnTo>
                <a:lnTo>
                  <a:pt x="1611" y="3039"/>
                </a:lnTo>
                <a:lnTo>
                  <a:pt x="1533" y="3041"/>
                </a:lnTo>
                <a:lnTo>
                  <a:pt x="1533" y="3041"/>
                </a:lnTo>
                <a:lnTo>
                  <a:pt x="1455" y="3039"/>
                </a:lnTo>
                <a:lnTo>
                  <a:pt x="1379" y="3035"/>
                </a:lnTo>
                <a:lnTo>
                  <a:pt x="1303" y="3025"/>
                </a:lnTo>
                <a:lnTo>
                  <a:pt x="1229" y="3011"/>
                </a:lnTo>
                <a:lnTo>
                  <a:pt x="1155" y="2995"/>
                </a:lnTo>
                <a:lnTo>
                  <a:pt x="1083" y="2975"/>
                </a:lnTo>
                <a:lnTo>
                  <a:pt x="1013" y="2951"/>
                </a:lnTo>
                <a:lnTo>
                  <a:pt x="945" y="2923"/>
                </a:lnTo>
                <a:lnTo>
                  <a:pt x="879" y="2893"/>
                </a:lnTo>
                <a:lnTo>
                  <a:pt x="813" y="2859"/>
                </a:lnTo>
                <a:lnTo>
                  <a:pt x="750" y="2823"/>
                </a:lnTo>
                <a:lnTo>
                  <a:pt x="690" y="2785"/>
                </a:lnTo>
                <a:lnTo>
                  <a:pt x="630" y="2743"/>
                </a:lnTo>
                <a:lnTo>
                  <a:pt x="574" y="2697"/>
                </a:lnTo>
                <a:lnTo>
                  <a:pt x="518" y="2649"/>
                </a:lnTo>
                <a:lnTo>
                  <a:pt x="466" y="2599"/>
                </a:lnTo>
                <a:lnTo>
                  <a:pt x="466" y="2599"/>
                </a:lnTo>
                <a:lnTo>
                  <a:pt x="416" y="2547"/>
                </a:lnTo>
                <a:lnTo>
                  <a:pt x="368" y="2493"/>
                </a:lnTo>
                <a:lnTo>
                  <a:pt x="324" y="2435"/>
                </a:lnTo>
                <a:lnTo>
                  <a:pt x="282" y="2377"/>
                </a:lnTo>
                <a:lnTo>
                  <a:pt x="242" y="2315"/>
                </a:lnTo>
                <a:lnTo>
                  <a:pt x="206" y="2251"/>
                </a:lnTo>
                <a:lnTo>
                  <a:pt x="172" y="2187"/>
                </a:lnTo>
                <a:lnTo>
                  <a:pt x="142" y="2119"/>
                </a:lnTo>
                <a:lnTo>
                  <a:pt x="116" y="2051"/>
                </a:lnTo>
                <a:lnTo>
                  <a:pt x="92" y="1981"/>
                </a:lnTo>
                <a:lnTo>
                  <a:pt x="72" y="1909"/>
                </a:lnTo>
                <a:lnTo>
                  <a:pt x="54" y="1837"/>
                </a:lnTo>
                <a:lnTo>
                  <a:pt x="42" y="1763"/>
                </a:lnTo>
                <a:lnTo>
                  <a:pt x="32" y="1687"/>
                </a:lnTo>
                <a:lnTo>
                  <a:pt x="26" y="1609"/>
                </a:lnTo>
                <a:lnTo>
                  <a:pt x="24" y="1533"/>
                </a:lnTo>
                <a:lnTo>
                  <a:pt x="24" y="1533"/>
                </a:lnTo>
                <a:lnTo>
                  <a:pt x="26" y="1455"/>
                </a:lnTo>
                <a:lnTo>
                  <a:pt x="32" y="1378"/>
                </a:lnTo>
                <a:lnTo>
                  <a:pt x="42" y="1304"/>
                </a:lnTo>
                <a:lnTo>
                  <a:pt x="54" y="1228"/>
                </a:lnTo>
                <a:lnTo>
                  <a:pt x="72" y="1156"/>
                </a:lnTo>
                <a:lnTo>
                  <a:pt x="92" y="1084"/>
                </a:lnTo>
                <a:lnTo>
                  <a:pt x="116" y="1014"/>
                </a:lnTo>
                <a:lnTo>
                  <a:pt x="142" y="946"/>
                </a:lnTo>
                <a:lnTo>
                  <a:pt x="172" y="878"/>
                </a:lnTo>
                <a:lnTo>
                  <a:pt x="206" y="814"/>
                </a:lnTo>
                <a:lnTo>
                  <a:pt x="242" y="750"/>
                </a:lnTo>
                <a:lnTo>
                  <a:pt x="282" y="690"/>
                </a:lnTo>
                <a:lnTo>
                  <a:pt x="324" y="630"/>
                </a:lnTo>
                <a:lnTo>
                  <a:pt x="368" y="572"/>
                </a:lnTo>
                <a:lnTo>
                  <a:pt x="416" y="518"/>
                </a:lnTo>
                <a:lnTo>
                  <a:pt x="466" y="466"/>
                </a:lnTo>
                <a:lnTo>
                  <a:pt x="466" y="466"/>
                </a:lnTo>
                <a:lnTo>
                  <a:pt x="518" y="416"/>
                </a:lnTo>
                <a:lnTo>
                  <a:pt x="574" y="368"/>
                </a:lnTo>
                <a:lnTo>
                  <a:pt x="630" y="324"/>
                </a:lnTo>
                <a:lnTo>
                  <a:pt x="690" y="282"/>
                </a:lnTo>
                <a:lnTo>
                  <a:pt x="750" y="242"/>
                </a:lnTo>
                <a:lnTo>
                  <a:pt x="813" y="206"/>
                </a:lnTo>
                <a:lnTo>
                  <a:pt x="879" y="172"/>
                </a:lnTo>
                <a:lnTo>
                  <a:pt x="945" y="142"/>
                </a:lnTo>
                <a:lnTo>
                  <a:pt x="1013" y="116"/>
                </a:lnTo>
                <a:lnTo>
                  <a:pt x="1083" y="92"/>
                </a:lnTo>
                <a:lnTo>
                  <a:pt x="1155" y="72"/>
                </a:lnTo>
                <a:lnTo>
                  <a:pt x="1229" y="54"/>
                </a:lnTo>
                <a:lnTo>
                  <a:pt x="1303" y="40"/>
                </a:lnTo>
                <a:lnTo>
                  <a:pt x="1379" y="32"/>
                </a:lnTo>
                <a:lnTo>
                  <a:pt x="1455" y="26"/>
                </a:lnTo>
                <a:lnTo>
                  <a:pt x="1533" y="24"/>
                </a:lnTo>
                <a:lnTo>
                  <a:pt x="1533" y="24"/>
                </a:lnTo>
                <a:lnTo>
                  <a:pt x="1611" y="26"/>
                </a:lnTo>
                <a:lnTo>
                  <a:pt x="1687" y="32"/>
                </a:lnTo>
                <a:lnTo>
                  <a:pt x="1763" y="40"/>
                </a:lnTo>
                <a:lnTo>
                  <a:pt x="1837" y="54"/>
                </a:lnTo>
                <a:lnTo>
                  <a:pt x="1909" y="72"/>
                </a:lnTo>
                <a:lnTo>
                  <a:pt x="1981" y="92"/>
                </a:lnTo>
                <a:lnTo>
                  <a:pt x="2051" y="116"/>
                </a:lnTo>
                <a:lnTo>
                  <a:pt x="2121" y="142"/>
                </a:lnTo>
                <a:lnTo>
                  <a:pt x="2187" y="172"/>
                </a:lnTo>
                <a:lnTo>
                  <a:pt x="2253" y="206"/>
                </a:lnTo>
                <a:lnTo>
                  <a:pt x="2315" y="242"/>
                </a:lnTo>
                <a:lnTo>
                  <a:pt x="2377" y="282"/>
                </a:lnTo>
                <a:lnTo>
                  <a:pt x="2435" y="324"/>
                </a:lnTo>
                <a:lnTo>
                  <a:pt x="2493" y="368"/>
                </a:lnTo>
                <a:lnTo>
                  <a:pt x="2547" y="416"/>
                </a:lnTo>
                <a:lnTo>
                  <a:pt x="2601" y="466"/>
                </a:lnTo>
                <a:lnTo>
                  <a:pt x="2601" y="466"/>
                </a:lnTo>
                <a:lnTo>
                  <a:pt x="2651" y="518"/>
                </a:lnTo>
                <a:lnTo>
                  <a:pt x="2697" y="572"/>
                </a:lnTo>
                <a:lnTo>
                  <a:pt x="2743" y="630"/>
                </a:lnTo>
                <a:lnTo>
                  <a:pt x="2785" y="690"/>
                </a:lnTo>
                <a:lnTo>
                  <a:pt x="2823" y="750"/>
                </a:lnTo>
                <a:lnTo>
                  <a:pt x="2861" y="814"/>
                </a:lnTo>
                <a:lnTo>
                  <a:pt x="2893" y="878"/>
                </a:lnTo>
                <a:lnTo>
                  <a:pt x="2923" y="946"/>
                </a:lnTo>
                <a:lnTo>
                  <a:pt x="2951" y="1014"/>
                </a:lnTo>
                <a:lnTo>
                  <a:pt x="2975" y="1084"/>
                </a:lnTo>
                <a:lnTo>
                  <a:pt x="2995" y="1156"/>
                </a:lnTo>
                <a:lnTo>
                  <a:pt x="3011" y="1228"/>
                </a:lnTo>
                <a:lnTo>
                  <a:pt x="3025" y="1304"/>
                </a:lnTo>
                <a:lnTo>
                  <a:pt x="3035" y="1378"/>
                </a:lnTo>
                <a:lnTo>
                  <a:pt x="3041" y="1455"/>
                </a:lnTo>
                <a:lnTo>
                  <a:pt x="3043" y="1533"/>
                </a:lnTo>
                <a:lnTo>
                  <a:pt x="3055" y="1533"/>
                </a:lnTo>
                <a:lnTo>
                  <a:pt x="3067" y="1533"/>
                </a:lnTo>
                <a:lnTo>
                  <a:pt x="3067" y="1533"/>
                </a:lnTo>
                <a:lnTo>
                  <a:pt x="3065" y="1453"/>
                </a:lnTo>
                <a:lnTo>
                  <a:pt x="3059" y="1376"/>
                </a:lnTo>
                <a:lnTo>
                  <a:pt x="3049" y="1300"/>
                </a:lnTo>
                <a:lnTo>
                  <a:pt x="3035" y="1224"/>
                </a:lnTo>
                <a:lnTo>
                  <a:pt x="3017" y="1150"/>
                </a:lnTo>
                <a:lnTo>
                  <a:pt x="2997" y="1078"/>
                </a:lnTo>
                <a:lnTo>
                  <a:pt x="2973" y="1006"/>
                </a:lnTo>
                <a:lnTo>
                  <a:pt x="2945" y="936"/>
                </a:lnTo>
                <a:lnTo>
                  <a:pt x="2915" y="868"/>
                </a:lnTo>
                <a:lnTo>
                  <a:pt x="2881" y="802"/>
                </a:lnTo>
                <a:lnTo>
                  <a:pt x="2845" y="738"/>
                </a:lnTo>
                <a:lnTo>
                  <a:pt x="2805" y="676"/>
                </a:lnTo>
                <a:lnTo>
                  <a:pt x="2761" y="616"/>
                </a:lnTo>
                <a:lnTo>
                  <a:pt x="2717" y="558"/>
                </a:lnTo>
                <a:lnTo>
                  <a:pt x="2667" y="502"/>
                </a:lnTo>
                <a:lnTo>
                  <a:pt x="2617" y="448"/>
                </a:lnTo>
                <a:lnTo>
                  <a:pt x="2563" y="398"/>
                </a:lnTo>
                <a:lnTo>
                  <a:pt x="2509" y="350"/>
                </a:lnTo>
                <a:lnTo>
                  <a:pt x="2451" y="304"/>
                </a:lnTo>
                <a:lnTo>
                  <a:pt x="2391" y="262"/>
                </a:lnTo>
                <a:lnTo>
                  <a:pt x="2327" y="222"/>
                </a:lnTo>
                <a:lnTo>
                  <a:pt x="2263" y="184"/>
                </a:lnTo>
                <a:lnTo>
                  <a:pt x="2197" y="150"/>
                </a:lnTo>
                <a:lnTo>
                  <a:pt x="2129" y="120"/>
                </a:lnTo>
                <a:lnTo>
                  <a:pt x="2059" y="92"/>
                </a:lnTo>
                <a:lnTo>
                  <a:pt x="1989" y="68"/>
                </a:lnTo>
                <a:lnTo>
                  <a:pt x="1915" y="48"/>
                </a:lnTo>
                <a:lnTo>
                  <a:pt x="1841" y="30"/>
                </a:lnTo>
                <a:lnTo>
                  <a:pt x="1767" y="18"/>
                </a:lnTo>
                <a:lnTo>
                  <a:pt x="1689" y="8"/>
                </a:lnTo>
                <a:lnTo>
                  <a:pt x="1611" y="2"/>
                </a:lnTo>
                <a:lnTo>
                  <a:pt x="1533" y="0"/>
                </a:lnTo>
                <a:lnTo>
                  <a:pt x="1533" y="0"/>
                </a:lnTo>
                <a:lnTo>
                  <a:pt x="1453" y="2"/>
                </a:lnTo>
                <a:lnTo>
                  <a:pt x="1375" y="8"/>
                </a:lnTo>
                <a:lnTo>
                  <a:pt x="1299" y="18"/>
                </a:lnTo>
                <a:lnTo>
                  <a:pt x="1223" y="30"/>
                </a:lnTo>
                <a:lnTo>
                  <a:pt x="1149" y="48"/>
                </a:lnTo>
                <a:lnTo>
                  <a:pt x="1077" y="68"/>
                </a:lnTo>
                <a:lnTo>
                  <a:pt x="1005" y="92"/>
                </a:lnTo>
                <a:lnTo>
                  <a:pt x="935" y="120"/>
                </a:lnTo>
                <a:lnTo>
                  <a:pt x="867" y="150"/>
                </a:lnTo>
                <a:lnTo>
                  <a:pt x="801" y="184"/>
                </a:lnTo>
                <a:lnTo>
                  <a:pt x="738" y="222"/>
                </a:lnTo>
                <a:lnTo>
                  <a:pt x="676" y="262"/>
                </a:lnTo>
                <a:lnTo>
                  <a:pt x="616" y="304"/>
                </a:lnTo>
                <a:lnTo>
                  <a:pt x="558" y="350"/>
                </a:lnTo>
                <a:lnTo>
                  <a:pt x="502" y="398"/>
                </a:lnTo>
                <a:lnTo>
                  <a:pt x="450" y="448"/>
                </a:lnTo>
                <a:lnTo>
                  <a:pt x="398" y="502"/>
                </a:lnTo>
                <a:lnTo>
                  <a:pt x="350" y="558"/>
                </a:lnTo>
                <a:lnTo>
                  <a:pt x="304" y="616"/>
                </a:lnTo>
                <a:lnTo>
                  <a:pt x="262" y="676"/>
                </a:lnTo>
                <a:lnTo>
                  <a:pt x="222" y="738"/>
                </a:lnTo>
                <a:lnTo>
                  <a:pt x="184" y="802"/>
                </a:lnTo>
                <a:lnTo>
                  <a:pt x="152" y="868"/>
                </a:lnTo>
                <a:lnTo>
                  <a:pt x="120" y="936"/>
                </a:lnTo>
                <a:lnTo>
                  <a:pt x="92" y="1006"/>
                </a:lnTo>
                <a:lnTo>
                  <a:pt x="68" y="1078"/>
                </a:lnTo>
                <a:lnTo>
                  <a:pt x="48" y="1150"/>
                </a:lnTo>
                <a:lnTo>
                  <a:pt x="32" y="1224"/>
                </a:lnTo>
                <a:lnTo>
                  <a:pt x="18" y="1300"/>
                </a:lnTo>
                <a:lnTo>
                  <a:pt x="8" y="1376"/>
                </a:lnTo>
                <a:lnTo>
                  <a:pt x="2" y="1453"/>
                </a:lnTo>
                <a:lnTo>
                  <a:pt x="0" y="1533"/>
                </a:lnTo>
                <a:lnTo>
                  <a:pt x="0" y="1533"/>
                </a:lnTo>
                <a:lnTo>
                  <a:pt x="2" y="1611"/>
                </a:lnTo>
                <a:lnTo>
                  <a:pt x="8" y="1689"/>
                </a:lnTo>
                <a:lnTo>
                  <a:pt x="18" y="1765"/>
                </a:lnTo>
                <a:lnTo>
                  <a:pt x="32" y="1841"/>
                </a:lnTo>
                <a:lnTo>
                  <a:pt x="48" y="1915"/>
                </a:lnTo>
                <a:lnTo>
                  <a:pt x="68" y="1989"/>
                </a:lnTo>
                <a:lnTo>
                  <a:pt x="92" y="2059"/>
                </a:lnTo>
                <a:lnTo>
                  <a:pt x="120" y="2129"/>
                </a:lnTo>
                <a:lnTo>
                  <a:pt x="152" y="2197"/>
                </a:lnTo>
                <a:lnTo>
                  <a:pt x="184" y="2263"/>
                </a:lnTo>
                <a:lnTo>
                  <a:pt x="222" y="2327"/>
                </a:lnTo>
                <a:lnTo>
                  <a:pt x="262" y="2389"/>
                </a:lnTo>
                <a:lnTo>
                  <a:pt x="304" y="2449"/>
                </a:lnTo>
                <a:lnTo>
                  <a:pt x="350" y="2507"/>
                </a:lnTo>
                <a:lnTo>
                  <a:pt x="398" y="2563"/>
                </a:lnTo>
                <a:lnTo>
                  <a:pt x="450" y="2617"/>
                </a:lnTo>
                <a:lnTo>
                  <a:pt x="502" y="2667"/>
                </a:lnTo>
                <a:lnTo>
                  <a:pt x="558" y="2715"/>
                </a:lnTo>
                <a:lnTo>
                  <a:pt x="616" y="2761"/>
                </a:lnTo>
                <a:lnTo>
                  <a:pt x="676" y="2805"/>
                </a:lnTo>
                <a:lnTo>
                  <a:pt x="738" y="2843"/>
                </a:lnTo>
                <a:lnTo>
                  <a:pt x="801" y="2881"/>
                </a:lnTo>
                <a:lnTo>
                  <a:pt x="867" y="2915"/>
                </a:lnTo>
                <a:lnTo>
                  <a:pt x="935" y="2945"/>
                </a:lnTo>
                <a:lnTo>
                  <a:pt x="1005" y="2973"/>
                </a:lnTo>
                <a:lnTo>
                  <a:pt x="1077" y="2997"/>
                </a:lnTo>
                <a:lnTo>
                  <a:pt x="1149" y="3017"/>
                </a:lnTo>
                <a:lnTo>
                  <a:pt x="1223" y="3035"/>
                </a:lnTo>
                <a:lnTo>
                  <a:pt x="1299" y="3049"/>
                </a:lnTo>
                <a:lnTo>
                  <a:pt x="1375" y="3059"/>
                </a:lnTo>
                <a:lnTo>
                  <a:pt x="1453" y="3063"/>
                </a:lnTo>
                <a:lnTo>
                  <a:pt x="1533" y="3065"/>
                </a:lnTo>
                <a:lnTo>
                  <a:pt x="1533" y="3065"/>
                </a:lnTo>
                <a:lnTo>
                  <a:pt x="1611" y="3063"/>
                </a:lnTo>
                <a:lnTo>
                  <a:pt x="1689" y="3059"/>
                </a:lnTo>
                <a:lnTo>
                  <a:pt x="1767" y="3049"/>
                </a:lnTo>
                <a:lnTo>
                  <a:pt x="1841" y="3035"/>
                </a:lnTo>
                <a:lnTo>
                  <a:pt x="1915" y="3017"/>
                </a:lnTo>
                <a:lnTo>
                  <a:pt x="1989" y="2997"/>
                </a:lnTo>
                <a:lnTo>
                  <a:pt x="2059" y="2973"/>
                </a:lnTo>
                <a:lnTo>
                  <a:pt x="2129" y="2945"/>
                </a:lnTo>
                <a:lnTo>
                  <a:pt x="2197" y="2915"/>
                </a:lnTo>
                <a:lnTo>
                  <a:pt x="2263" y="2881"/>
                </a:lnTo>
                <a:lnTo>
                  <a:pt x="2327" y="2843"/>
                </a:lnTo>
                <a:lnTo>
                  <a:pt x="2391" y="2805"/>
                </a:lnTo>
                <a:lnTo>
                  <a:pt x="2451" y="2761"/>
                </a:lnTo>
                <a:lnTo>
                  <a:pt x="2509" y="2715"/>
                </a:lnTo>
                <a:lnTo>
                  <a:pt x="2563" y="2667"/>
                </a:lnTo>
                <a:lnTo>
                  <a:pt x="2617" y="2617"/>
                </a:lnTo>
                <a:lnTo>
                  <a:pt x="2667" y="2563"/>
                </a:lnTo>
                <a:lnTo>
                  <a:pt x="2717" y="2507"/>
                </a:lnTo>
                <a:lnTo>
                  <a:pt x="2761" y="2449"/>
                </a:lnTo>
                <a:lnTo>
                  <a:pt x="2805" y="2389"/>
                </a:lnTo>
                <a:lnTo>
                  <a:pt x="2845" y="2327"/>
                </a:lnTo>
                <a:lnTo>
                  <a:pt x="2881" y="2263"/>
                </a:lnTo>
                <a:lnTo>
                  <a:pt x="2915" y="2197"/>
                </a:lnTo>
                <a:lnTo>
                  <a:pt x="2945" y="2129"/>
                </a:lnTo>
                <a:lnTo>
                  <a:pt x="2973" y="2059"/>
                </a:lnTo>
                <a:lnTo>
                  <a:pt x="2997" y="1989"/>
                </a:lnTo>
                <a:lnTo>
                  <a:pt x="3017" y="1915"/>
                </a:lnTo>
                <a:lnTo>
                  <a:pt x="3035" y="1841"/>
                </a:lnTo>
                <a:lnTo>
                  <a:pt x="3049" y="1765"/>
                </a:lnTo>
                <a:lnTo>
                  <a:pt x="3059" y="1689"/>
                </a:lnTo>
                <a:lnTo>
                  <a:pt x="3065" y="1611"/>
                </a:lnTo>
                <a:lnTo>
                  <a:pt x="3067" y="1533"/>
                </a:lnTo>
                <a:lnTo>
                  <a:pt x="3055" y="1533"/>
                </a:lnTo>
                <a:close/>
              </a:path>
            </a:pathLst>
          </a:custGeom>
          <a:solidFill>
            <a:srgbClr val="79BE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" name="Freeform 181">
            <a:extLst>
              <a:ext uri="{FF2B5EF4-FFF2-40B4-BE49-F238E27FC236}">
                <a16:creationId xmlns:a16="http://schemas.microsoft.com/office/drawing/2014/main" id="{D772337E-6A35-47FF-862D-627D855EC5FC}"/>
              </a:ext>
            </a:extLst>
          </p:cNvPr>
          <p:cNvSpPr>
            <a:spLocks/>
          </p:cNvSpPr>
          <p:nvPr/>
        </p:nvSpPr>
        <p:spPr bwMode="auto">
          <a:xfrm>
            <a:off x="10983896" y="9348786"/>
            <a:ext cx="4291013" cy="4291013"/>
          </a:xfrm>
          <a:custGeom>
            <a:avLst/>
            <a:gdLst>
              <a:gd name="T0" fmla="*/ 2701 w 2703"/>
              <a:gd name="T1" fmla="*/ 1419 h 2703"/>
              <a:gd name="T2" fmla="*/ 2675 w 2703"/>
              <a:gd name="T3" fmla="*/ 1623 h 2703"/>
              <a:gd name="T4" fmla="*/ 2621 w 2703"/>
              <a:gd name="T5" fmla="*/ 1815 h 2703"/>
              <a:gd name="T6" fmla="*/ 2539 w 2703"/>
              <a:gd name="T7" fmla="*/ 1995 h 2703"/>
              <a:gd name="T8" fmla="*/ 2433 w 2703"/>
              <a:gd name="T9" fmla="*/ 2159 h 2703"/>
              <a:gd name="T10" fmla="*/ 2307 w 2703"/>
              <a:gd name="T11" fmla="*/ 2307 h 2703"/>
              <a:gd name="T12" fmla="*/ 2159 w 2703"/>
              <a:gd name="T13" fmla="*/ 2433 h 2703"/>
              <a:gd name="T14" fmla="*/ 1995 w 2703"/>
              <a:gd name="T15" fmla="*/ 2539 h 2703"/>
              <a:gd name="T16" fmla="*/ 1815 w 2703"/>
              <a:gd name="T17" fmla="*/ 2621 h 2703"/>
              <a:gd name="T18" fmla="*/ 1623 w 2703"/>
              <a:gd name="T19" fmla="*/ 2675 h 2703"/>
              <a:gd name="T20" fmla="*/ 1421 w 2703"/>
              <a:gd name="T21" fmla="*/ 2701 h 2703"/>
              <a:gd name="T22" fmla="*/ 1281 w 2703"/>
              <a:gd name="T23" fmla="*/ 2701 h 2703"/>
              <a:gd name="T24" fmla="*/ 1079 w 2703"/>
              <a:gd name="T25" fmla="*/ 2675 h 2703"/>
              <a:gd name="T26" fmla="*/ 885 w 2703"/>
              <a:gd name="T27" fmla="*/ 2621 h 2703"/>
              <a:gd name="T28" fmla="*/ 707 w 2703"/>
              <a:gd name="T29" fmla="*/ 2539 h 2703"/>
              <a:gd name="T30" fmla="*/ 542 w 2703"/>
              <a:gd name="T31" fmla="*/ 2433 h 2703"/>
              <a:gd name="T32" fmla="*/ 396 w 2703"/>
              <a:gd name="T33" fmla="*/ 2307 h 2703"/>
              <a:gd name="T34" fmla="*/ 268 w 2703"/>
              <a:gd name="T35" fmla="*/ 2159 h 2703"/>
              <a:gd name="T36" fmla="*/ 162 w 2703"/>
              <a:gd name="T37" fmla="*/ 1995 h 2703"/>
              <a:gd name="T38" fmla="*/ 82 w 2703"/>
              <a:gd name="T39" fmla="*/ 1815 h 2703"/>
              <a:gd name="T40" fmla="*/ 28 w 2703"/>
              <a:gd name="T41" fmla="*/ 1623 h 2703"/>
              <a:gd name="T42" fmla="*/ 2 w 2703"/>
              <a:gd name="T43" fmla="*/ 1419 h 2703"/>
              <a:gd name="T44" fmla="*/ 2 w 2703"/>
              <a:gd name="T45" fmla="*/ 1281 h 2703"/>
              <a:gd name="T46" fmla="*/ 28 w 2703"/>
              <a:gd name="T47" fmla="*/ 1078 h 2703"/>
              <a:gd name="T48" fmla="*/ 82 w 2703"/>
              <a:gd name="T49" fmla="*/ 886 h 2703"/>
              <a:gd name="T50" fmla="*/ 162 w 2703"/>
              <a:gd name="T51" fmla="*/ 706 h 2703"/>
              <a:gd name="T52" fmla="*/ 268 w 2703"/>
              <a:gd name="T53" fmla="*/ 542 h 2703"/>
              <a:gd name="T54" fmla="*/ 396 w 2703"/>
              <a:gd name="T55" fmla="*/ 396 h 2703"/>
              <a:gd name="T56" fmla="*/ 542 w 2703"/>
              <a:gd name="T57" fmla="*/ 268 h 2703"/>
              <a:gd name="T58" fmla="*/ 707 w 2703"/>
              <a:gd name="T59" fmla="*/ 162 h 2703"/>
              <a:gd name="T60" fmla="*/ 885 w 2703"/>
              <a:gd name="T61" fmla="*/ 82 h 2703"/>
              <a:gd name="T62" fmla="*/ 1079 w 2703"/>
              <a:gd name="T63" fmla="*/ 26 h 2703"/>
              <a:gd name="T64" fmla="*/ 1281 w 2703"/>
              <a:gd name="T65" fmla="*/ 2 h 2703"/>
              <a:gd name="T66" fmla="*/ 1421 w 2703"/>
              <a:gd name="T67" fmla="*/ 2 h 2703"/>
              <a:gd name="T68" fmla="*/ 1623 w 2703"/>
              <a:gd name="T69" fmla="*/ 26 h 2703"/>
              <a:gd name="T70" fmla="*/ 1815 w 2703"/>
              <a:gd name="T71" fmla="*/ 82 h 2703"/>
              <a:gd name="T72" fmla="*/ 1995 w 2703"/>
              <a:gd name="T73" fmla="*/ 162 h 2703"/>
              <a:gd name="T74" fmla="*/ 2159 w 2703"/>
              <a:gd name="T75" fmla="*/ 268 h 2703"/>
              <a:gd name="T76" fmla="*/ 2307 w 2703"/>
              <a:gd name="T77" fmla="*/ 396 h 2703"/>
              <a:gd name="T78" fmla="*/ 2433 w 2703"/>
              <a:gd name="T79" fmla="*/ 542 h 2703"/>
              <a:gd name="T80" fmla="*/ 2539 w 2703"/>
              <a:gd name="T81" fmla="*/ 706 h 2703"/>
              <a:gd name="T82" fmla="*/ 2621 w 2703"/>
              <a:gd name="T83" fmla="*/ 886 h 2703"/>
              <a:gd name="T84" fmla="*/ 2675 w 2703"/>
              <a:gd name="T85" fmla="*/ 1078 h 2703"/>
              <a:gd name="T86" fmla="*/ 2701 w 2703"/>
              <a:gd name="T87" fmla="*/ 1281 h 2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03" h="2703">
                <a:moveTo>
                  <a:pt x="2703" y="1351"/>
                </a:moveTo>
                <a:lnTo>
                  <a:pt x="2703" y="1351"/>
                </a:lnTo>
                <a:lnTo>
                  <a:pt x="2701" y="1419"/>
                </a:lnTo>
                <a:lnTo>
                  <a:pt x="2695" y="1489"/>
                </a:lnTo>
                <a:lnTo>
                  <a:pt x="2687" y="1557"/>
                </a:lnTo>
                <a:lnTo>
                  <a:pt x="2675" y="1623"/>
                </a:lnTo>
                <a:lnTo>
                  <a:pt x="2659" y="1689"/>
                </a:lnTo>
                <a:lnTo>
                  <a:pt x="2641" y="1753"/>
                </a:lnTo>
                <a:lnTo>
                  <a:pt x="2621" y="1815"/>
                </a:lnTo>
                <a:lnTo>
                  <a:pt x="2597" y="1877"/>
                </a:lnTo>
                <a:lnTo>
                  <a:pt x="2569" y="1937"/>
                </a:lnTo>
                <a:lnTo>
                  <a:pt x="2539" y="1995"/>
                </a:lnTo>
                <a:lnTo>
                  <a:pt x="2507" y="2051"/>
                </a:lnTo>
                <a:lnTo>
                  <a:pt x="2471" y="2107"/>
                </a:lnTo>
                <a:lnTo>
                  <a:pt x="2433" y="2159"/>
                </a:lnTo>
                <a:lnTo>
                  <a:pt x="2393" y="2211"/>
                </a:lnTo>
                <a:lnTo>
                  <a:pt x="2351" y="2259"/>
                </a:lnTo>
                <a:lnTo>
                  <a:pt x="2307" y="2307"/>
                </a:lnTo>
                <a:lnTo>
                  <a:pt x="2259" y="2351"/>
                </a:lnTo>
                <a:lnTo>
                  <a:pt x="2211" y="2393"/>
                </a:lnTo>
                <a:lnTo>
                  <a:pt x="2159" y="2433"/>
                </a:lnTo>
                <a:lnTo>
                  <a:pt x="2107" y="2471"/>
                </a:lnTo>
                <a:lnTo>
                  <a:pt x="2051" y="2507"/>
                </a:lnTo>
                <a:lnTo>
                  <a:pt x="1995" y="2539"/>
                </a:lnTo>
                <a:lnTo>
                  <a:pt x="1937" y="2569"/>
                </a:lnTo>
                <a:lnTo>
                  <a:pt x="1877" y="2597"/>
                </a:lnTo>
                <a:lnTo>
                  <a:pt x="1815" y="2621"/>
                </a:lnTo>
                <a:lnTo>
                  <a:pt x="1753" y="2641"/>
                </a:lnTo>
                <a:lnTo>
                  <a:pt x="1689" y="2659"/>
                </a:lnTo>
                <a:lnTo>
                  <a:pt x="1623" y="2675"/>
                </a:lnTo>
                <a:lnTo>
                  <a:pt x="1557" y="2687"/>
                </a:lnTo>
                <a:lnTo>
                  <a:pt x="1489" y="2695"/>
                </a:lnTo>
                <a:lnTo>
                  <a:pt x="1421" y="2701"/>
                </a:lnTo>
                <a:lnTo>
                  <a:pt x="1351" y="2703"/>
                </a:lnTo>
                <a:lnTo>
                  <a:pt x="1351" y="2703"/>
                </a:lnTo>
                <a:lnTo>
                  <a:pt x="1281" y="2701"/>
                </a:lnTo>
                <a:lnTo>
                  <a:pt x="1213" y="2695"/>
                </a:lnTo>
                <a:lnTo>
                  <a:pt x="1145" y="2687"/>
                </a:lnTo>
                <a:lnTo>
                  <a:pt x="1079" y="2675"/>
                </a:lnTo>
                <a:lnTo>
                  <a:pt x="1013" y="2659"/>
                </a:lnTo>
                <a:lnTo>
                  <a:pt x="949" y="2641"/>
                </a:lnTo>
                <a:lnTo>
                  <a:pt x="885" y="2621"/>
                </a:lnTo>
                <a:lnTo>
                  <a:pt x="825" y="2597"/>
                </a:lnTo>
                <a:lnTo>
                  <a:pt x="765" y="2569"/>
                </a:lnTo>
                <a:lnTo>
                  <a:pt x="707" y="2539"/>
                </a:lnTo>
                <a:lnTo>
                  <a:pt x="649" y="2507"/>
                </a:lnTo>
                <a:lnTo>
                  <a:pt x="596" y="2471"/>
                </a:lnTo>
                <a:lnTo>
                  <a:pt x="542" y="2433"/>
                </a:lnTo>
                <a:lnTo>
                  <a:pt x="492" y="2393"/>
                </a:lnTo>
                <a:lnTo>
                  <a:pt x="442" y="2351"/>
                </a:lnTo>
                <a:lnTo>
                  <a:pt x="396" y="2307"/>
                </a:lnTo>
                <a:lnTo>
                  <a:pt x="350" y="2259"/>
                </a:lnTo>
                <a:lnTo>
                  <a:pt x="308" y="2211"/>
                </a:lnTo>
                <a:lnTo>
                  <a:pt x="268" y="2159"/>
                </a:lnTo>
                <a:lnTo>
                  <a:pt x="230" y="2107"/>
                </a:lnTo>
                <a:lnTo>
                  <a:pt x="196" y="2051"/>
                </a:lnTo>
                <a:lnTo>
                  <a:pt x="162" y="1995"/>
                </a:lnTo>
                <a:lnTo>
                  <a:pt x="132" y="1937"/>
                </a:lnTo>
                <a:lnTo>
                  <a:pt x="106" y="1877"/>
                </a:lnTo>
                <a:lnTo>
                  <a:pt x="82" y="1815"/>
                </a:lnTo>
                <a:lnTo>
                  <a:pt x="60" y="1753"/>
                </a:lnTo>
                <a:lnTo>
                  <a:pt x="42" y="1689"/>
                </a:lnTo>
                <a:lnTo>
                  <a:pt x="28" y="1623"/>
                </a:lnTo>
                <a:lnTo>
                  <a:pt x="16" y="1557"/>
                </a:lnTo>
                <a:lnTo>
                  <a:pt x="6" y="1489"/>
                </a:lnTo>
                <a:lnTo>
                  <a:pt x="2" y="1419"/>
                </a:lnTo>
                <a:lnTo>
                  <a:pt x="0" y="1351"/>
                </a:lnTo>
                <a:lnTo>
                  <a:pt x="0" y="1351"/>
                </a:lnTo>
                <a:lnTo>
                  <a:pt x="2" y="1281"/>
                </a:lnTo>
                <a:lnTo>
                  <a:pt x="6" y="1214"/>
                </a:lnTo>
                <a:lnTo>
                  <a:pt x="16" y="1146"/>
                </a:lnTo>
                <a:lnTo>
                  <a:pt x="28" y="1078"/>
                </a:lnTo>
                <a:lnTo>
                  <a:pt x="42" y="1014"/>
                </a:lnTo>
                <a:lnTo>
                  <a:pt x="60" y="950"/>
                </a:lnTo>
                <a:lnTo>
                  <a:pt x="82" y="886"/>
                </a:lnTo>
                <a:lnTo>
                  <a:pt x="106" y="826"/>
                </a:lnTo>
                <a:lnTo>
                  <a:pt x="132" y="766"/>
                </a:lnTo>
                <a:lnTo>
                  <a:pt x="162" y="706"/>
                </a:lnTo>
                <a:lnTo>
                  <a:pt x="196" y="650"/>
                </a:lnTo>
                <a:lnTo>
                  <a:pt x="230" y="596"/>
                </a:lnTo>
                <a:lnTo>
                  <a:pt x="268" y="542"/>
                </a:lnTo>
                <a:lnTo>
                  <a:pt x="308" y="492"/>
                </a:lnTo>
                <a:lnTo>
                  <a:pt x="350" y="442"/>
                </a:lnTo>
                <a:lnTo>
                  <a:pt x="396" y="396"/>
                </a:lnTo>
                <a:lnTo>
                  <a:pt x="442" y="350"/>
                </a:lnTo>
                <a:lnTo>
                  <a:pt x="492" y="308"/>
                </a:lnTo>
                <a:lnTo>
                  <a:pt x="542" y="268"/>
                </a:lnTo>
                <a:lnTo>
                  <a:pt x="596" y="230"/>
                </a:lnTo>
                <a:lnTo>
                  <a:pt x="649" y="196"/>
                </a:lnTo>
                <a:lnTo>
                  <a:pt x="707" y="162"/>
                </a:lnTo>
                <a:lnTo>
                  <a:pt x="765" y="132"/>
                </a:lnTo>
                <a:lnTo>
                  <a:pt x="825" y="106"/>
                </a:lnTo>
                <a:lnTo>
                  <a:pt x="885" y="82"/>
                </a:lnTo>
                <a:lnTo>
                  <a:pt x="949" y="60"/>
                </a:lnTo>
                <a:lnTo>
                  <a:pt x="1013" y="42"/>
                </a:lnTo>
                <a:lnTo>
                  <a:pt x="1079" y="26"/>
                </a:lnTo>
                <a:lnTo>
                  <a:pt x="1145" y="14"/>
                </a:lnTo>
                <a:lnTo>
                  <a:pt x="1213" y="6"/>
                </a:lnTo>
                <a:lnTo>
                  <a:pt x="1281" y="2"/>
                </a:lnTo>
                <a:lnTo>
                  <a:pt x="1351" y="0"/>
                </a:lnTo>
                <a:lnTo>
                  <a:pt x="1351" y="0"/>
                </a:lnTo>
                <a:lnTo>
                  <a:pt x="1421" y="2"/>
                </a:lnTo>
                <a:lnTo>
                  <a:pt x="1489" y="6"/>
                </a:lnTo>
                <a:lnTo>
                  <a:pt x="1557" y="14"/>
                </a:lnTo>
                <a:lnTo>
                  <a:pt x="1623" y="26"/>
                </a:lnTo>
                <a:lnTo>
                  <a:pt x="1689" y="42"/>
                </a:lnTo>
                <a:lnTo>
                  <a:pt x="1753" y="60"/>
                </a:lnTo>
                <a:lnTo>
                  <a:pt x="1815" y="82"/>
                </a:lnTo>
                <a:lnTo>
                  <a:pt x="1877" y="106"/>
                </a:lnTo>
                <a:lnTo>
                  <a:pt x="1937" y="132"/>
                </a:lnTo>
                <a:lnTo>
                  <a:pt x="1995" y="162"/>
                </a:lnTo>
                <a:lnTo>
                  <a:pt x="2051" y="196"/>
                </a:lnTo>
                <a:lnTo>
                  <a:pt x="2107" y="230"/>
                </a:lnTo>
                <a:lnTo>
                  <a:pt x="2159" y="268"/>
                </a:lnTo>
                <a:lnTo>
                  <a:pt x="2211" y="308"/>
                </a:lnTo>
                <a:lnTo>
                  <a:pt x="2259" y="350"/>
                </a:lnTo>
                <a:lnTo>
                  <a:pt x="2307" y="396"/>
                </a:lnTo>
                <a:lnTo>
                  <a:pt x="2351" y="442"/>
                </a:lnTo>
                <a:lnTo>
                  <a:pt x="2393" y="492"/>
                </a:lnTo>
                <a:lnTo>
                  <a:pt x="2433" y="542"/>
                </a:lnTo>
                <a:lnTo>
                  <a:pt x="2471" y="596"/>
                </a:lnTo>
                <a:lnTo>
                  <a:pt x="2507" y="650"/>
                </a:lnTo>
                <a:lnTo>
                  <a:pt x="2539" y="706"/>
                </a:lnTo>
                <a:lnTo>
                  <a:pt x="2569" y="766"/>
                </a:lnTo>
                <a:lnTo>
                  <a:pt x="2597" y="826"/>
                </a:lnTo>
                <a:lnTo>
                  <a:pt x="2621" y="886"/>
                </a:lnTo>
                <a:lnTo>
                  <a:pt x="2641" y="950"/>
                </a:lnTo>
                <a:lnTo>
                  <a:pt x="2659" y="1014"/>
                </a:lnTo>
                <a:lnTo>
                  <a:pt x="2675" y="1078"/>
                </a:lnTo>
                <a:lnTo>
                  <a:pt x="2687" y="1146"/>
                </a:lnTo>
                <a:lnTo>
                  <a:pt x="2695" y="1214"/>
                </a:lnTo>
                <a:lnTo>
                  <a:pt x="2701" y="1281"/>
                </a:lnTo>
                <a:lnTo>
                  <a:pt x="2703" y="1351"/>
                </a:lnTo>
                <a:lnTo>
                  <a:pt x="2703" y="1351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6" name="Rectangle 242">
            <a:extLst>
              <a:ext uri="{FF2B5EF4-FFF2-40B4-BE49-F238E27FC236}">
                <a16:creationId xmlns:a16="http://schemas.microsoft.com/office/drawing/2014/main" id="{6821AE99-FA9E-4BFD-8274-BE2F0D41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8209" y="10742611"/>
            <a:ext cx="130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400" b="1" i="0" u="none" strike="noStrike" cap="none" normalizeH="0" baseline="0" dirty="0" smtClean="0">
                <a:ln>
                  <a:noFill/>
                </a:ln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안서준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77" name="Freeform 243">
            <a:extLst>
              <a:ext uri="{FF2B5EF4-FFF2-40B4-BE49-F238E27FC236}">
                <a16:creationId xmlns:a16="http://schemas.microsoft.com/office/drawing/2014/main" id="{4223799D-7A60-4A54-8C9D-7B205F422D68}"/>
              </a:ext>
            </a:extLst>
          </p:cNvPr>
          <p:cNvSpPr>
            <a:spLocks/>
          </p:cNvSpPr>
          <p:nvPr/>
        </p:nvSpPr>
        <p:spPr bwMode="auto">
          <a:xfrm>
            <a:off x="12392009" y="11433174"/>
            <a:ext cx="1431925" cy="0"/>
          </a:xfrm>
          <a:custGeom>
            <a:avLst/>
            <a:gdLst>
              <a:gd name="T0" fmla="*/ 0 w 902"/>
              <a:gd name="T1" fmla="*/ 902 w 902"/>
              <a:gd name="T2" fmla="*/ 0 w 90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902">
                <a:moveTo>
                  <a:pt x="0" y="0"/>
                </a:moveTo>
                <a:lnTo>
                  <a:pt x="9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8" name="Line 244">
            <a:extLst>
              <a:ext uri="{FF2B5EF4-FFF2-40B4-BE49-F238E27FC236}">
                <a16:creationId xmlns:a16="http://schemas.microsoft.com/office/drawing/2014/main" id="{7BC86A4B-EB19-4DBB-AB27-57D3D692E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92009" y="11433174"/>
            <a:ext cx="14319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9" name="Rectangle 245">
            <a:extLst>
              <a:ext uri="{FF2B5EF4-FFF2-40B4-BE49-F238E27FC236}">
                <a16:creationId xmlns:a16="http://schemas.microsoft.com/office/drawing/2014/main" id="{2C0C4570-9758-4537-A0E5-C48BF1838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2009" y="11414124"/>
            <a:ext cx="1431925" cy="38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0" name="Freeform 246">
            <a:extLst>
              <a:ext uri="{FF2B5EF4-FFF2-40B4-BE49-F238E27FC236}">
                <a16:creationId xmlns:a16="http://schemas.microsoft.com/office/drawing/2014/main" id="{074437BE-1441-466B-B25A-D515C8FCBBB8}"/>
              </a:ext>
            </a:extLst>
          </p:cNvPr>
          <p:cNvSpPr>
            <a:spLocks/>
          </p:cNvSpPr>
          <p:nvPr/>
        </p:nvSpPr>
        <p:spPr bwMode="auto">
          <a:xfrm>
            <a:off x="12392009" y="11414124"/>
            <a:ext cx="1431925" cy="38100"/>
          </a:xfrm>
          <a:custGeom>
            <a:avLst/>
            <a:gdLst>
              <a:gd name="T0" fmla="*/ 0 w 902"/>
              <a:gd name="T1" fmla="*/ 24 h 24"/>
              <a:gd name="T2" fmla="*/ 902 w 902"/>
              <a:gd name="T3" fmla="*/ 24 h 24"/>
              <a:gd name="T4" fmla="*/ 902 w 902"/>
              <a:gd name="T5" fmla="*/ 0 h 24"/>
              <a:gd name="T6" fmla="*/ 0 w 902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2" h="24">
                <a:moveTo>
                  <a:pt x="0" y="24"/>
                </a:moveTo>
                <a:lnTo>
                  <a:pt x="902" y="24"/>
                </a:lnTo>
                <a:lnTo>
                  <a:pt x="90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1" name="Rectangle 285">
            <a:extLst>
              <a:ext uri="{FF2B5EF4-FFF2-40B4-BE49-F238E27FC236}">
                <a16:creationId xmlns:a16="http://schemas.microsoft.com/office/drawing/2014/main" id="{2659790B-15D0-4303-9D29-1EAF2B28A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7007" y="11525249"/>
            <a:ext cx="2815001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Speech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Recognition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활용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83" name="Freeform 173">
            <a:extLst>
              <a:ext uri="{FF2B5EF4-FFF2-40B4-BE49-F238E27FC236}">
                <a16:creationId xmlns:a16="http://schemas.microsoft.com/office/drawing/2014/main" id="{B847FB6B-7A66-467B-938C-8E0C6CABFBF8}"/>
              </a:ext>
            </a:extLst>
          </p:cNvPr>
          <p:cNvSpPr>
            <a:spLocks/>
          </p:cNvSpPr>
          <p:nvPr/>
        </p:nvSpPr>
        <p:spPr bwMode="auto">
          <a:xfrm>
            <a:off x="15773128" y="9116218"/>
            <a:ext cx="4830763" cy="4827588"/>
          </a:xfrm>
          <a:custGeom>
            <a:avLst/>
            <a:gdLst>
              <a:gd name="T0" fmla="*/ 3041 w 3043"/>
              <a:gd name="T1" fmla="*/ 1599 h 3041"/>
              <a:gd name="T2" fmla="*/ 3011 w 3043"/>
              <a:gd name="T3" fmla="*/ 1827 h 3041"/>
              <a:gd name="T4" fmla="*/ 2949 w 3043"/>
              <a:gd name="T5" fmla="*/ 2043 h 3041"/>
              <a:gd name="T6" fmla="*/ 2859 w 3043"/>
              <a:gd name="T7" fmla="*/ 2245 h 3041"/>
              <a:gd name="T8" fmla="*/ 2739 w 3043"/>
              <a:gd name="T9" fmla="*/ 2431 h 3041"/>
              <a:gd name="T10" fmla="*/ 2597 w 3043"/>
              <a:gd name="T11" fmla="*/ 2597 h 3041"/>
              <a:gd name="T12" fmla="*/ 2431 w 3043"/>
              <a:gd name="T13" fmla="*/ 2739 h 3041"/>
              <a:gd name="T14" fmla="*/ 2245 w 3043"/>
              <a:gd name="T15" fmla="*/ 2859 h 3041"/>
              <a:gd name="T16" fmla="*/ 2043 w 3043"/>
              <a:gd name="T17" fmla="*/ 2949 h 3041"/>
              <a:gd name="T18" fmla="*/ 1827 w 3043"/>
              <a:gd name="T19" fmla="*/ 3011 h 3041"/>
              <a:gd name="T20" fmla="*/ 1599 w 3043"/>
              <a:gd name="T21" fmla="*/ 3039 h 3041"/>
              <a:gd name="T22" fmla="*/ 1443 w 3043"/>
              <a:gd name="T23" fmla="*/ 3039 h 3041"/>
              <a:gd name="T24" fmla="*/ 1213 w 3043"/>
              <a:gd name="T25" fmla="*/ 3011 h 3041"/>
              <a:gd name="T26" fmla="*/ 997 w 3043"/>
              <a:gd name="T27" fmla="*/ 2949 h 3041"/>
              <a:gd name="T28" fmla="*/ 795 w 3043"/>
              <a:gd name="T29" fmla="*/ 2859 h 3041"/>
              <a:gd name="T30" fmla="*/ 612 w 3043"/>
              <a:gd name="T31" fmla="*/ 2739 h 3041"/>
              <a:gd name="T32" fmla="*/ 446 w 3043"/>
              <a:gd name="T33" fmla="*/ 2597 h 3041"/>
              <a:gd name="T34" fmla="*/ 302 w 3043"/>
              <a:gd name="T35" fmla="*/ 2431 h 3041"/>
              <a:gd name="T36" fmla="*/ 184 w 3043"/>
              <a:gd name="T37" fmla="*/ 2245 h 3041"/>
              <a:gd name="T38" fmla="*/ 92 w 3043"/>
              <a:gd name="T39" fmla="*/ 2043 h 3041"/>
              <a:gd name="T40" fmla="*/ 30 w 3043"/>
              <a:gd name="T41" fmla="*/ 1827 h 3041"/>
              <a:gd name="T42" fmla="*/ 2 w 3043"/>
              <a:gd name="T43" fmla="*/ 1599 h 3041"/>
              <a:gd name="T44" fmla="*/ 2 w 3043"/>
              <a:gd name="T45" fmla="*/ 1441 h 3041"/>
              <a:gd name="T46" fmla="*/ 30 w 3043"/>
              <a:gd name="T47" fmla="*/ 1214 h 3041"/>
              <a:gd name="T48" fmla="*/ 92 w 3043"/>
              <a:gd name="T49" fmla="*/ 998 h 3041"/>
              <a:gd name="T50" fmla="*/ 184 w 3043"/>
              <a:gd name="T51" fmla="*/ 796 h 3041"/>
              <a:gd name="T52" fmla="*/ 302 w 3043"/>
              <a:gd name="T53" fmla="*/ 610 h 3041"/>
              <a:gd name="T54" fmla="*/ 446 w 3043"/>
              <a:gd name="T55" fmla="*/ 446 h 3041"/>
              <a:gd name="T56" fmla="*/ 612 w 3043"/>
              <a:gd name="T57" fmla="*/ 302 h 3041"/>
              <a:gd name="T58" fmla="*/ 795 w 3043"/>
              <a:gd name="T59" fmla="*/ 184 h 3041"/>
              <a:gd name="T60" fmla="*/ 997 w 3043"/>
              <a:gd name="T61" fmla="*/ 92 h 3041"/>
              <a:gd name="T62" fmla="*/ 1213 w 3043"/>
              <a:gd name="T63" fmla="*/ 30 h 3041"/>
              <a:gd name="T64" fmla="*/ 1443 w 3043"/>
              <a:gd name="T65" fmla="*/ 2 h 3041"/>
              <a:gd name="T66" fmla="*/ 1599 w 3043"/>
              <a:gd name="T67" fmla="*/ 2 h 3041"/>
              <a:gd name="T68" fmla="*/ 1827 w 3043"/>
              <a:gd name="T69" fmla="*/ 30 h 3041"/>
              <a:gd name="T70" fmla="*/ 2043 w 3043"/>
              <a:gd name="T71" fmla="*/ 92 h 3041"/>
              <a:gd name="T72" fmla="*/ 2245 w 3043"/>
              <a:gd name="T73" fmla="*/ 184 h 3041"/>
              <a:gd name="T74" fmla="*/ 2431 w 3043"/>
              <a:gd name="T75" fmla="*/ 302 h 3041"/>
              <a:gd name="T76" fmla="*/ 2597 w 3043"/>
              <a:gd name="T77" fmla="*/ 446 h 3041"/>
              <a:gd name="T78" fmla="*/ 2739 w 3043"/>
              <a:gd name="T79" fmla="*/ 610 h 3041"/>
              <a:gd name="T80" fmla="*/ 2859 w 3043"/>
              <a:gd name="T81" fmla="*/ 796 h 3041"/>
              <a:gd name="T82" fmla="*/ 2949 w 3043"/>
              <a:gd name="T83" fmla="*/ 998 h 3041"/>
              <a:gd name="T84" fmla="*/ 3011 w 3043"/>
              <a:gd name="T85" fmla="*/ 1214 h 3041"/>
              <a:gd name="T86" fmla="*/ 3041 w 3043"/>
              <a:gd name="T87" fmla="*/ 1441 h 3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43" h="3041">
                <a:moveTo>
                  <a:pt x="3043" y="1521"/>
                </a:moveTo>
                <a:lnTo>
                  <a:pt x="3043" y="1521"/>
                </a:lnTo>
                <a:lnTo>
                  <a:pt x="3041" y="1599"/>
                </a:lnTo>
                <a:lnTo>
                  <a:pt x="3035" y="1675"/>
                </a:lnTo>
                <a:lnTo>
                  <a:pt x="3025" y="1753"/>
                </a:lnTo>
                <a:lnTo>
                  <a:pt x="3011" y="1827"/>
                </a:lnTo>
                <a:lnTo>
                  <a:pt x="2995" y="1901"/>
                </a:lnTo>
                <a:lnTo>
                  <a:pt x="2973" y="1973"/>
                </a:lnTo>
                <a:lnTo>
                  <a:pt x="2949" y="2043"/>
                </a:lnTo>
                <a:lnTo>
                  <a:pt x="2923" y="2113"/>
                </a:lnTo>
                <a:lnTo>
                  <a:pt x="2893" y="2179"/>
                </a:lnTo>
                <a:lnTo>
                  <a:pt x="2859" y="2245"/>
                </a:lnTo>
                <a:lnTo>
                  <a:pt x="2821" y="2309"/>
                </a:lnTo>
                <a:lnTo>
                  <a:pt x="2783" y="2371"/>
                </a:lnTo>
                <a:lnTo>
                  <a:pt x="2739" y="2431"/>
                </a:lnTo>
                <a:lnTo>
                  <a:pt x="2695" y="2489"/>
                </a:lnTo>
                <a:lnTo>
                  <a:pt x="2647" y="2543"/>
                </a:lnTo>
                <a:lnTo>
                  <a:pt x="2597" y="2597"/>
                </a:lnTo>
                <a:lnTo>
                  <a:pt x="2543" y="2647"/>
                </a:lnTo>
                <a:lnTo>
                  <a:pt x="2489" y="2695"/>
                </a:lnTo>
                <a:lnTo>
                  <a:pt x="2431" y="2739"/>
                </a:lnTo>
                <a:lnTo>
                  <a:pt x="2371" y="2783"/>
                </a:lnTo>
                <a:lnTo>
                  <a:pt x="2309" y="2821"/>
                </a:lnTo>
                <a:lnTo>
                  <a:pt x="2245" y="2859"/>
                </a:lnTo>
                <a:lnTo>
                  <a:pt x="2181" y="2891"/>
                </a:lnTo>
                <a:lnTo>
                  <a:pt x="2113" y="2923"/>
                </a:lnTo>
                <a:lnTo>
                  <a:pt x="2043" y="2949"/>
                </a:lnTo>
                <a:lnTo>
                  <a:pt x="1973" y="2973"/>
                </a:lnTo>
                <a:lnTo>
                  <a:pt x="1901" y="2995"/>
                </a:lnTo>
                <a:lnTo>
                  <a:pt x="1827" y="3011"/>
                </a:lnTo>
                <a:lnTo>
                  <a:pt x="1753" y="3025"/>
                </a:lnTo>
                <a:lnTo>
                  <a:pt x="1677" y="3035"/>
                </a:lnTo>
                <a:lnTo>
                  <a:pt x="1599" y="3039"/>
                </a:lnTo>
                <a:lnTo>
                  <a:pt x="1521" y="3041"/>
                </a:lnTo>
                <a:lnTo>
                  <a:pt x="1521" y="3041"/>
                </a:lnTo>
                <a:lnTo>
                  <a:pt x="1443" y="3039"/>
                </a:lnTo>
                <a:lnTo>
                  <a:pt x="1365" y="3035"/>
                </a:lnTo>
                <a:lnTo>
                  <a:pt x="1289" y="3025"/>
                </a:lnTo>
                <a:lnTo>
                  <a:pt x="1213" y="3011"/>
                </a:lnTo>
                <a:lnTo>
                  <a:pt x="1141" y="2995"/>
                </a:lnTo>
                <a:lnTo>
                  <a:pt x="1069" y="2973"/>
                </a:lnTo>
                <a:lnTo>
                  <a:pt x="997" y="2949"/>
                </a:lnTo>
                <a:lnTo>
                  <a:pt x="929" y="2923"/>
                </a:lnTo>
                <a:lnTo>
                  <a:pt x="861" y="2891"/>
                </a:lnTo>
                <a:lnTo>
                  <a:pt x="795" y="2859"/>
                </a:lnTo>
                <a:lnTo>
                  <a:pt x="732" y="2821"/>
                </a:lnTo>
                <a:lnTo>
                  <a:pt x="670" y="2783"/>
                </a:lnTo>
                <a:lnTo>
                  <a:pt x="612" y="2739"/>
                </a:lnTo>
                <a:lnTo>
                  <a:pt x="554" y="2695"/>
                </a:lnTo>
                <a:lnTo>
                  <a:pt x="498" y="2647"/>
                </a:lnTo>
                <a:lnTo>
                  <a:pt x="446" y="2597"/>
                </a:lnTo>
                <a:lnTo>
                  <a:pt x="396" y="2543"/>
                </a:lnTo>
                <a:lnTo>
                  <a:pt x="348" y="2489"/>
                </a:lnTo>
                <a:lnTo>
                  <a:pt x="302" y="2431"/>
                </a:lnTo>
                <a:lnTo>
                  <a:pt x="260" y="2371"/>
                </a:lnTo>
                <a:lnTo>
                  <a:pt x="220" y="2309"/>
                </a:lnTo>
                <a:lnTo>
                  <a:pt x="184" y="2245"/>
                </a:lnTo>
                <a:lnTo>
                  <a:pt x="150" y="2179"/>
                </a:lnTo>
                <a:lnTo>
                  <a:pt x="120" y="2113"/>
                </a:lnTo>
                <a:lnTo>
                  <a:pt x="92" y="2043"/>
                </a:lnTo>
                <a:lnTo>
                  <a:pt x="68" y="1973"/>
                </a:lnTo>
                <a:lnTo>
                  <a:pt x="48" y="1901"/>
                </a:lnTo>
                <a:lnTo>
                  <a:pt x="30" y="1827"/>
                </a:lnTo>
                <a:lnTo>
                  <a:pt x="18" y="1753"/>
                </a:lnTo>
                <a:lnTo>
                  <a:pt x="8" y="1675"/>
                </a:lnTo>
                <a:lnTo>
                  <a:pt x="2" y="1599"/>
                </a:lnTo>
                <a:lnTo>
                  <a:pt x="0" y="1521"/>
                </a:lnTo>
                <a:lnTo>
                  <a:pt x="0" y="1521"/>
                </a:lnTo>
                <a:lnTo>
                  <a:pt x="2" y="1441"/>
                </a:lnTo>
                <a:lnTo>
                  <a:pt x="8" y="1366"/>
                </a:lnTo>
                <a:lnTo>
                  <a:pt x="18" y="1290"/>
                </a:lnTo>
                <a:lnTo>
                  <a:pt x="30" y="1214"/>
                </a:lnTo>
                <a:lnTo>
                  <a:pt x="48" y="1140"/>
                </a:lnTo>
                <a:lnTo>
                  <a:pt x="68" y="1068"/>
                </a:lnTo>
                <a:lnTo>
                  <a:pt x="92" y="998"/>
                </a:lnTo>
                <a:lnTo>
                  <a:pt x="120" y="928"/>
                </a:lnTo>
                <a:lnTo>
                  <a:pt x="150" y="862"/>
                </a:lnTo>
                <a:lnTo>
                  <a:pt x="184" y="796"/>
                </a:lnTo>
                <a:lnTo>
                  <a:pt x="220" y="732"/>
                </a:lnTo>
                <a:lnTo>
                  <a:pt x="260" y="670"/>
                </a:lnTo>
                <a:lnTo>
                  <a:pt x="302" y="610"/>
                </a:lnTo>
                <a:lnTo>
                  <a:pt x="348" y="554"/>
                </a:lnTo>
                <a:lnTo>
                  <a:pt x="396" y="498"/>
                </a:lnTo>
                <a:lnTo>
                  <a:pt x="446" y="446"/>
                </a:lnTo>
                <a:lnTo>
                  <a:pt x="498" y="394"/>
                </a:lnTo>
                <a:lnTo>
                  <a:pt x="554" y="348"/>
                </a:lnTo>
                <a:lnTo>
                  <a:pt x="612" y="302"/>
                </a:lnTo>
                <a:lnTo>
                  <a:pt x="670" y="260"/>
                </a:lnTo>
                <a:lnTo>
                  <a:pt x="732" y="220"/>
                </a:lnTo>
                <a:lnTo>
                  <a:pt x="795" y="184"/>
                </a:lnTo>
                <a:lnTo>
                  <a:pt x="861" y="150"/>
                </a:lnTo>
                <a:lnTo>
                  <a:pt x="929" y="120"/>
                </a:lnTo>
                <a:lnTo>
                  <a:pt x="997" y="92"/>
                </a:lnTo>
                <a:lnTo>
                  <a:pt x="1069" y="68"/>
                </a:lnTo>
                <a:lnTo>
                  <a:pt x="1141" y="48"/>
                </a:lnTo>
                <a:lnTo>
                  <a:pt x="1213" y="30"/>
                </a:lnTo>
                <a:lnTo>
                  <a:pt x="1289" y="18"/>
                </a:lnTo>
                <a:lnTo>
                  <a:pt x="1365" y="8"/>
                </a:lnTo>
                <a:lnTo>
                  <a:pt x="1443" y="2"/>
                </a:lnTo>
                <a:lnTo>
                  <a:pt x="1521" y="0"/>
                </a:lnTo>
                <a:lnTo>
                  <a:pt x="1521" y="0"/>
                </a:lnTo>
                <a:lnTo>
                  <a:pt x="1599" y="2"/>
                </a:lnTo>
                <a:lnTo>
                  <a:pt x="1677" y="8"/>
                </a:lnTo>
                <a:lnTo>
                  <a:pt x="1753" y="18"/>
                </a:lnTo>
                <a:lnTo>
                  <a:pt x="1827" y="30"/>
                </a:lnTo>
                <a:lnTo>
                  <a:pt x="1901" y="48"/>
                </a:lnTo>
                <a:lnTo>
                  <a:pt x="1973" y="68"/>
                </a:lnTo>
                <a:lnTo>
                  <a:pt x="2043" y="92"/>
                </a:lnTo>
                <a:lnTo>
                  <a:pt x="2113" y="120"/>
                </a:lnTo>
                <a:lnTo>
                  <a:pt x="2181" y="150"/>
                </a:lnTo>
                <a:lnTo>
                  <a:pt x="2245" y="184"/>
                </a:lnTo>
                <a:lnTo>
                  <a:pt x="2309" y="220"/>
                </a:lnTo>
                <a:lnTo>
                  <a:pt x="2371" y="260"/>
                </a:lnTo>
                <a:lnTo>
                  <a:pt x="2431" y="302"/>
                </a:lnTo>
                <a:lnTo>
                  <a:pt x="2489" y="348"/>
                </a:lnTo>
                <a:lnTo>
                  <a:pt x="2543" y="394"/>
                </a:lnTo>
                <a:lnTo>
                  <a:pt x="2597" y="446"/>
                </a:lnTo>
                <a:lnTo>
                  <a:pt x="2647" y="498"/>
                </a:lnTo>
                <a:lnTo>
                  <a:pt x="2695" y="554"/>
                </a:lnTo>
                <a:lnTo>
                  <a:pt x="2739" y="610"/>
                </a:lnTo>
                <a:lnTo>
                  <a:pt x="2783" y="670"/>
                </a:lnTo>
                <a:lnTo>
                  <a:pt x="2821" y="732"/>
                </a:lnTo>
                <a:lnTo>
                  <a:pt x="2859" y="796"/>
                </a:lnTo>
                <a:lnTo>
                  <a:pt x="2893" y="862"/>
                </a:lnTo>
                <a:lnTo>
                  <a:pt x="2923" y="928"/>
                </a:lnTo>
                <a:lnTo>
                  <a:pt x="2949" y="998"/>
                </a:lnTo>
                <a:lnTo>
                  <a:pt x="2973" y="1068"/>
                </a:lnTo>
                <a:lnTo>
                  <a:pt x="2995" y="1140"/>
                </a:lnTo>
                <a:lnTo>
                  <a:pt x="3011" y="1214"/>
                </a:lnTo>
                <a:lnTo>
                  <a:pt x="3025" y="1290"/>
                </a:lnTo>
                <a:lnTo>
                  <a:pt x="3035" y="1366"/>
                </a:lnTo>
                <a:lnTo>
                  <a:pt x="3041" y="1441"/>
                </a:lnTo>
                <a:lnTo>
                  <a:pt x="3043" y="1521"/>
                </a:lnTo>
                <a:lnTo>
                  <a:pt x="3043" y="15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4" name="Freeform 174">
            <a:extLst>
              <a:ext uri="{FF2B5EF4-FFF2-40B4-BE49-F238E27FC236}">
                <a16:creationId xmlns:a16="http://schemas.microsoft.com/office/drawing/2014/main" id="{FC526118-98F1-4973-B1EC-5323E66A7616}"/>
              </a:ext>
            </a:extLst>
          </p:cNvPr>
          <p:cNvSpPr>
            <a:spLocks/>
          </p:cNvSpPr>
          <p:nvPr/>
        </p:nvSpPr>
        <p:spPr bwMode="auto">
          <a:xfrm>
            <a:off x="15754078" y="9097168"/>
            <a:ext cx="4868863" cy="4865688"/>
          </a:xfrm>
          <a:custGeom>
            <a:avLst/>
            <a:gdLst>
              <a:gd name="T0" fmla="*/ 3035 w 3067"/>
              <a:gd name="T1" fmla="*/ 1687 h 3065"/>
              <a:gd name="T2" fmla="*/ 2951 w 3067"/>
              <a:gd name="T3" fmla="*/ 2051 h 3065"/>
              <a:gd name="T4" fmla="*/ 2785 w 3067"/>
              <a:gd name="T5" fmla="*/ 2377 h 3065"/>
              <a:gd name="T6" fmla="*/ 2601 w 3067"/>
              <a:gd name="T7" fmla="*/ 2599 h 3065"/>
              <a:gd name="T8" fmla="*/ 2315 w 3067"/>
              <a:gd name="T9" fmla="*/ 2823 h 3065"/>
              <a:gd name="T10" fmla="*/ 1981 w 3067"/>
              <a:gd name="T11" fmla="*/ 2975 h 3065"/>
              <a:gd name="T12" fmla="*/ 1611 w 3067"/>
              <a:gd name="T13" fmla="*/ 3039 h 3065"/>
              <a:gd name="T14" fmla="*/ 1303 w 3067"/>
              <a:gd name="T15" fmla="*/ 3025 h 3065"/>
              <a:gd name="T16" fmla="*/ 945 w 3067"/>
              <a:gd name="T17" fmla="*/ 2923 h 3065"/>
              <a:gd name="T18" fmla="*/ 630 w 3067"/>
              <a:gd name="T19" fmla="*/ 2743 h 3065"/>
              <a:gd name="T20" fmla="*/ 416 w 3067"/>
              <a:gd name="T21" fmla="*/ 2547 h 3065"/>
              <a:gd name="T22" fmla="*/ 206 w 3067"/>
              <a:gd name="T23" fmla="*/ 2251 h 3065"/>
              <a:gd name="T24" fmla="*/ 72 w 3067"/>
              <a:gd name="T25" fmla="*/ 1909 h 3065"/>
              <a:gd name="T26" fmla="*/ 24 w 3067"/>
              <a:gd name="T27" fmla="*/ 1533 h 3065"/>
              <a:gd name="T28" fmla="*/ 54 w 3067"/>
              <a:gd name="T29" fmla="*/ 1228 h 3065"/>
              <a:gd name="T30" fmla="*/ 172 w 3067"/>
              <a:gd name="T31" fmla="*/ 878 h 3065"/>
              <a:gd name="T32" fmla="*/ 368 w 3067"/>
              <a:gd name="T33" fmla="*/ 572 h 3065"/>
              <a:gd name="T34" fmla="*/ 574 w 3067"/>
              <a:gd name="T35" fmla="*/ 368 h 3065"/>
              <a:gd name="T36" fmla="*/ 879 w 3067"/>
              <a:gd name="T37" fmla="*/ 172 h 3065"/>
              <a:gd name="T38" fmla="*/ 1229 w 3067"/>
              <a:gd name="T39" fmla="*/ 54 h 3065"/>
              <a:gd name="T40" fmla="*/ 1533 w 3067"/>
              <a:gd name="T41" fmla="*/ 24 h 3065"/>
              <a:gd name="T42" fmla="*/ 1909 w 3067"/>
              <a:gd name="T43" fmla="*/ 72 h 3065"/>
              <a:gd name="T44" fmla="*/ 2253 w 3067"/>
              <a:gd name="T45" fmla="*/ 206 h 3065"/>
              <a:gd name="T46" fmla="*/ 2547 w 3067"/>
              <a:gd name="T47" fmla="*/ 416 h 3065"/>
              <a:gd name="T48" fmla="*/ 2743 w 3067"/>
              <a:gd name="T49" fmla="*/ 630 h 3065"/>
              <a:gd name="T50" fmla="*/ 2923 w 3067"/>
              <a:gd name="T51" fmla="*/ 946 h 3065"/>
              <a:gd name="T52" fmla="*/ 3025 w 3067"/>
              <a:gd name="T53" fmla="*/ 1304 h 3065"/>
              <a:gd name="T54" fmla="*/ 3067 w 3067"/>
              <a:gd name="T55" fmla="*/ 1533 h 3065"/>
              <a:gd name="T56" fmla="*/ 3035 w 3067"/>
              <a:gd name="T57" fmla="*/ 1224 h 3065"/>
              <a:gd name="T58" fmla="*/ 2915 w 3067"/>
              <a:gd name="T59" fmla="*/ 868 h 3065"/>
              <a:gd name="T60" fmla="*/ 2717 w 3067"/>
              <a:gd name="T61" fmla="*/ 558 h 3065"/>
              <a:gd name="T62" fmla="*/ 2451 w 3067"/>
              <a:gd name="T63" fmla="*/ 304 h 3065"/>
              <a:gd name="T64" fmla="*/ 2129 w 3067"/>
              <a:gd name="T65" fmla="*/ 120 h 3065"/>
              <a:gd name="T66" fmla="*/ 1767 w 3067"/>
              <a:gd name="T67" fmla="*/ 18 h 3065"/>
              <a:gd name="T68" fmla="*/ 1453 w 3067"/>
              <a:gd name="T69" fmla="*/ 2 h 3065"/>
              <a:gd name="T70" fmla="*/ 1077 w 3067"/>
              <a:gd name="T71" fmla="*/ 68 h 3065"/>
              <a:gd name="T72" fmla="*/ 738 w 3067"/>
              <a:gd name="T73" fmla="*/ 222 h 3065"/>
              <a:gd name="T74" fmla="*/ 450 w 3067"/>
              <a:gd name="T75" fmla="*/ 448 h 3065"/>
              <a:gd name="T76" fmla="*/ 222 w 3067"/>
              <a:gd name="T77" fmla="*/ 738 h 3065"/>
              <a:gd name="T78" fmla="*/ 68 w 3067"/>
              <a:gd name="T79" fmla="*/ 1078 h 3065"/>
              <a:gd name="T80" fmla="*/ 2 w 3067"/>
              <a:gd name="T81" fmla="*/ 1453 h 3065"/>
              <a:gd name="T82" fmla="*/ 18 w 3067"/>
              <a:gd name="T83" fmla="*/ 1765 h 3065"/>
              <a:gd name="T84" fmla="*/ 120 w 3067"/>
              <a:gd name="T85" fmla="*/ 2129 h 3065"/>
              <a:gd name="T86" fmla="*/ 304 w 3067"/>
              <a:gd name="T87" fmla="*/ 2449 h 3065"/>
              <a:gd name="T88" fmla="*/ 558 w 3067"/>
              <a:gd name="T89" fmla="*/ 2715 h 3065"/>
              <a:gd name="T90" fmla="*/ 867 w 3067"/>
              <a:gd name="T91" fmla="*/ 2915 h 3065"/>
              <a:gd name="T92" fmla="*/ 1223 w 3067"/>
              <a:gd name="T93" fmla="*/ 3035 h 3065"/>
              <a:gd name="T94" fmla="*/ 1533 w 3067"/>
              <a:gd name="T95" fmla="*/ 3065 h 3065"/>
              <a:gd name="T96" fmla="*/ 1915 w 3067"/>
              <a:gd name="T97" fmla="*/ 3017 h 3065"/>
              <a:gd name="T98" fmla="*/ 2263 w 3067"/>
              <a:gd name="T99" fmla="*/ 2881 h 3065"/>
              <a:gd name="T100" fmla="*/ 2563 w 3067"/>
              <a:gd name="T101" fmla="*/ 2667 h 3065"/>
              <a:gd name="T102" fmla="*/ 2805 w 3067"/>
              <a:gd name="T103" fmla="*/ 2389 h 3065"/>
              <a:gd name="T104" fmla="*/ 2973 w 3067"/>
              <a:gd name="T105" fmla="*/ 2059 h 3065"/>
              <a:gd name="T106" fmla="*/ 3059 w 3067"/>
              <a:gd name="T107" fmla="*/ 1689 h 3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67" h="3065">
                <a:moveTo>
                  <a:pt x="3055" y="1533"/>
                </a:moveTo>
                <a:lnTo>
                  <a:pt x="3043" y="1533"/>
                </a:lnTo>
                <a:lnTo>
                  <a:pt x="3043" y="1533"/>
                </a:lnTo>
                <a:lnTo>
                  <a:pt x="3041" y="1609"/>
                </a:lnTo>
                <a:lnTo>
                  <a:pt x="3035" y="1687"/>
                </a:lnTo>
                <a:lnTo>
                  <a:pt x="3025" y="1763"/>
                </a:lnTo>
                <a:lnTo>
                  <a:pt x="3011" y="1837"/>
                </a:lnTo>
                <a:lnTo>
                  <a:pt x="2995" y="1909"/>
                </a:lnTo>
                <a:lnTo>
                  <a:pt x="2975" y="1981"/>
                </a:lnTo>
                <a:lnTo>
                  <a:pt x="2951" y="2051"/>
                </a:lnTo>
                <a:lnTo>
                  <a:pt x="2923" y="2119"/>
                </a:lnTo>
                <a:lnTo>
                  <a:pt x="2893" y="2187"/>
                </a:lnTo>
                <a:lnTo>
                  <a:pt x="2861" y="2251"/>
                </a:lnTo>
                <a:lnTo>
                  <a:pt x="2823" y="2315"/>
                </a:lnTo>
                <a:lnTo>
                  <a:pt x="2785" y="2377"/>
                </a:lnTo>
                <a:lnTo>
                  <a:pt x="2743" y="2435"/>
                </a:lnTo>
                <a:lnTo>
                  <a:pt x="2697" y="2493"/>
                </a:lnTo>
                <a:lnTo>
                  <a:pt x="2651" y="2547"/>
                </a:lnTo>
                <a:lnTo>
                  <a:pt x="2601" y="2599"/>
                </a:lnTo>
                <a:lnTo>
                  <a:pt x="2601" y="2599"/>
                </a:lnTo>
                <a:lnTo>
                  <a:pt x="2547" y="2649"/>
                </a:lnTo>
                <a:lnTo>
                  <a:pt x="2493" y="2697"/>
                </a:lnTo>
                <a:lnTo>
                  <a:pt x="2435" y="2743"/>
                </a:lnTo>
                <a:lnTo>
                  <a:pt x="2377" y="2785"/>
                </a:lnTo>
                <a:lnTo>
                  <a:pt x="2315" y="2823"/>
                </a:lnTo>
                <a:lnTo>
                  <a:pt x="2253" y="2859"/>
                </a:lnTo>
                <a:lnTo>
                  <a:pt x="2187" y="2893"/>
                </a:lnTo>
                <a:lnTo>
                  <a:pt x="2121" y="2923"/>
                </a:lnTo>
                <a:lnTo>
                  <a:pt x="2051" y="2951"/>
                </a:lnTo>
                <a:lnTo>
                  <a:pt x="1981" y="2975"/>
                </a:lnTo>
                <a:lnTo>
                  <a:pt x="1909" y="2995"/>
                </a:lnTo>
                <a:lnTo>
                  <a:pt x="1837" y="3011"/>
                </a:lnTo>
                <a:lnTo>
                  <a:pt x="1763" y="3025"/>
                </a:lnTo>
                <a:lnTo>
                  <a:pt x="1687" y="3035"/>
                </a:lnTo>
                <a:lnTo>
                  <a:pt x="1611" y="3039"/>
                </a:lnTo>
                <a:lnTo>
                  <a:pt x="1533" y="3041"/>
                </a:lnTo>
                <a:lnTo>
                  <a:pt x="1533" y="3041"/>
                </a:lnTo>
                <a:lnTo>
                  <a:pt x="1455" y="3039"/>
                </a:lnTo>
                <a:lnTo>
                  <a:pt x="1379" y="3035"/>
                </a:lnTo>
                <a:lnTo>
                  <a:pt x="1303" y="3025"/>
                </a:lnTo>
                <a:lnTo>
                  <a:pt x="1229" y="3011"/>
                </a:lnTo>
                <a:lnTo>
                  <a:pt x="1155" y="2995"/>
                </a:lnTo>
                <a:lnTo>
                  <a:pt x="1083" y="2975"/>
                </a:lnTo>
                <a:lnTo>
                  <a:pt x="1013" y="2951"/>
                </a:lnTo>
                <a:lnTo>
                  <a:pt x="945" y="2923"/>
                </a:lnTo>
                <a:lnTo>
                  <a:pt x="879" y="2893"/>
                </a:lnTo>
                <a:lnTo>
                  <a:pt x="813" y="2859"/>
                </a:lnTo>
                <a:lnTo>
                  <a:pt x="750" y="2823"/>
                </a:lnTo>
                <a:lnTo>
                  <a:pt x="690" y="2785"/>
                </a:lnTo>
                <a:lnTo>
                  <a:pt x="630" y="2743"/>
                </a:lnTo>
                <a:lnTo>
                  <a:pt x="574" y="2697"/>
                </a:lnTo>
                <a:lnTo>
                  <a:pt x="518" y="2649"/>
                </a:lnTo>
                <a:lnTo>
                  <a:pt x="466" y="2599"/>
                </a:lnTo>
                <a:lnTo>
                  <a:pt x="466" y="2599"/>
                </a:lnTo>
                <a:lnTo>
                  <a:pt x="416" y="2547"/>
                </a:lnTo>
                <a:lnTo>
                  <a:pt x="368" y="2493"/>
                </a:lnTo>
                <a:lnTo>
                  <a:pt x="324" y="2435"/>
                </a:lnTo>
                <a:lnTo>
                  <a:pt x="282" y="2377"/>
                </a:lnTo>
                <a:lnTo>
                  <a:pt x="242" y="2315"/>
                </a:lnTo>
                <a:lnTo>
                  <a:pt x="206" y="2251"/>
                </a:lnTo>
                <a:lnTo>
                  <a:pt x="172" y="2187"/>
                </a:lnTo>
                <a:lnTo>
                  <a:pt x="142" y="2119"/>
                </a:lnTo>
                <a:lnTo>
                  <a:pt x="116" y="2051"/>
                </a:lnTo>
                <a:lnTo>
                  <a:pt x="92" y="1981"/>
                </a:lnTo>
                <a:lnTo>
                  <a:pt x="72" y="1909"/>
                </a:lnTo>
                <a:lnTo>
                  <a:pt x="54" y="1837"/>
                </a:lnTo>
                <a:lnTo>
                  <a:pt x="42" y="1763"/>
                </a:lnTo>
                <a:lnTo>
                  <a:pt x="32" y="1687"/>
                </a:lnTo>
                <a:lnTo>
                  <a:pt x="26" y="1609"/>
                </a:lnTo>
                <a:lnTo>
                  <a:pt x="24" y="1533"/>
                </a:lnTo>
                <a:lnTo>
                  <a:pt x="24" y="1533"/>
                </a:lnTo>
                <a:lnTo>
                  <a:pt x="26" y="1455"/>
                </a:lnTo>
                <a:lnTo>
                  <a:pt x="32" y="1378"/>
                </a:lnTo>
                <a:lnTo>
                  <a:pt x="42" y="1304"/>
                </a:lnTo>
                <a:lnTo>
                  <a:pt x="54" y="1228"/>
                </a:lnTo>
                <a:lnTo>
                  <a:pt x="72" y="1156"/>
                </a:lnTo>
                <a:lnTo>
                  <a:pt x="92" y="1084"/>
                </a:lnTo>
                <a:lnTo>
                  <a:pt x="116" y="1014"/>
                </a:lnTo>
                <a:lnTo>
                  <a:pt x="142" y="946"/>
                </a:lnTo>
                <a:lnTo>
                  <a:pt x="172" y="878"/>
                </a:lnTo>
                <a:lnTo>
                  <a:pt x="206" y="814"/>
                </a:lnTo>
                <a:lnTo>
                  <a:pt x="242" y="750"/>
                </a:lnTo>
                <a:lnTo>
                  <a:pt x="282" y="690"/>
                </a:lnTo>
                <a:lnTo>
                  <a:pt x="324" y="630"/>
                </a:lnTo>
                <a:lnTo>
                  <a:pt x="368" y="572"/>
                </a:lnTo>
                <a:lnTo>
                  <a:pt x="416" y="518"/>
                </a:lnTo>
                <a:lnTo>
                  <a:pt x="466" y="466"/>
                </a:lnTo>
                <a:lnTo>
                  <a:pt x="466" y="466"/>
                </a:lnTo>
                <a:lnTo>
                  <a:pt x="518" y="416"/>
                </a:lnTo>
                <a:lnTo>
                  <a:pt x="574" y="368"/>
                </a:lnTo>
                <a:lnTo>
                  <a:pt x="630" y="324"/>
                </a:lnTo>
                <a:lnTo>
                  <a:pt x="690" y="282"/>
                </a:lnTo>
                <a:lnTo>
                  <a:pt x="750" y="242"/>
                </a:lnTo>
                <a:lnTo>
                  <a:pt x="813" y="206"/>
                </a:lnTo>
                <a:lnTo>
                  <a:pt x="879" y="172"/>
                </a:lnTo>
                <a:lnTo>
                  <a:pt x="945" y="142"/>
                </a:lnTo>
                <a:lnTo>
                  <a:pt x="1013" y="116"/>
                </a:lnTo>
                <a:lnTo>
                  <a:pt x="1083" y="92"/>
                </a:lnTo>
                <a:lnTo>
                  <a:pt x="1155" y="72"/>
                </a:lnTo>
                <a:lnTo>
                  <a:pt x="1229" y="54"/>
                </a:lnTo>
                <a:lnTo>
                  <a:pt x="1303" y="40"/>
                </a:lnTo>
                <a:lnTo>
                  <a:pt x="1379" y="32"/>
                </a:lnTo>
                <a:lnTo>
                  <a:pt x="1455" y="26"/>
                </a:lnTo>
                <a:lnTo>
                  <a:pt x="1533" y="24"/>
                </a:lnTo>
                <a:lnTo>
                  <a:pt x="1533" y="24"/>
                </a:lnTo>
                <a:lnTo>
                  <a:pt x="1611" y="26"/>
                </a:lnTo>
                <a:lnTo>
                  <a:pt x="1687" y="32"/>
                </a:lnTo>
                <a:lnTo>
                  <a:pt x="1763" y="40"/>
                </a:lnTo>
                <a:lnTo>
                  <a:pt x="1837" y="54"/>
                </a:lnTo>
                <a:lnTo>
                  <a:pt x="1909" y="72"/>
                </a:lnTo>
                <a:lnTo>
                  <a:pt x="1981" y="92"/>
                </a:lnTo>
                <a:lnTo>
                  <a:pt x="2051" y="116"/>
                </a:lnTo>
                <a:lnTo>
                  <a:pt x="2121" y="142"/>
                </a:lnTo>
                <a:lnTo>
                  <a:pt x="2187" y="172"/>
                </a:lnTo>
                <a:lnTo>
                  <a:pt x="2253" y="206"/>
                </a:lnTo>
                <a:lnTo>
                  <a:pt x="2315" y="242"/>
                </a:lnTo>
                <a:lnTo>
                  <a:pt x="2377" y="282"/>
                </a:lnTo>
                <a:lnTo>
                  <a:pt x="2435" y="324"/>
                </a:lnTo>
                <a:lnTo>
                  <a:pt x="2493" y="368"/>
                </a:lnTo>
                <a:lnTo>
                  <a:pt x="2547" y="416"/>
                </a:lnTo>
                <a:lnTo>
                  <a:pt x="2601" y="466"/>
                </a:lnTo>
                <a:lnTo>
                  <a:pt x="2601" y="466"/>
                </a:lnTo>
                <a:lnTo>
                  <a:pt x="2651" y="518"/>
                </a:lnTo>
                <a:lnTo>
                  <a:pt x="2697" y="572"/>
                </a:lnTo>
                <a:lnTo>
                  <a:pt x="2743" y="630"/>
                </a:lnTo>
                <a:lnTo>
                  <a:pt x="2785" y="690"/>
                </a:lnTo>
                <a:lnTo>
                  <a:pt x="2823" y="750"/>
                </a:lnTo>
                <a:lnTo>
                  <a:pt x="2861" y="814"/>
                </a:lnTo>
                <a:lnTo>
                  <a:pt x="2893" y="878"/>
                </a:lnTo>
                <a:lnTo>
                  <a:pt x="2923" y="946"/>
                </a:lnTo>
                <a:lnTo>
                  <a:pt x="2951" y="1014"/>
                </a:lnTo>
                <a:lnTo>
                  <a:pt x="2975" y="1084"/>
                </a:lnTo>
                <a:lnTo>
                  <a:pt x="2995" y="1156"/>
                </a:lnTo>
                <a:lnTo>
                  <a:pt x="3011" y="1228"/>
                </a:lnTo>
                <a:lnTo>
                  <a:pt x="3025" y="1304"/>
                </a:lnTo>
                <a:lnTo>
                  <a:pt x="3035" y="1378"/>
                </a:lnTo>
                <a:lnTo>
                  <a:pt x="3041" y="1455"/>
                </a:lnTo>
                <a:lnTo>
                  <a:pt x="3043" y="1533"/>
                </a:lnTo>
                <a:lnTo>
                  <a:pt x="3055" y="1533"/>
                </a:lnTo>
                <a:lnTo>
                  <a:pt x="3067" y="1533"/>
                </a:lnTo>
                <a:lnTo>
                  <a:pt x="3067" y="1533"/>
                </a:lnTo>
                <a:lnTo>
                  <a:pt x="3065" y="1453"/>
                </a:lnTo>
                <a:lnTo>
                  <a:pt x="3059" y="1376"/>
                </a:lnTo>
                <a:lnTo>
                  <a:pt x="3049" y="1300"/>
                </a:lnTo>
                <a:lnTo>
                  <a:pt x="3035" y="1224"/>
                </a:lnTo>
                <a:lnTo>
                  <a:pt x="3017" y="1150"/>
                </a:lnTo>
                <a:lnTo>
                  <a:pt x="2997" y="1078"/>
                </a:lnTo>
                <a:lnTo>
                  <a:pt x="2973" y="1006"/>
                </a:lnTo>
                <a:lnTo>
                  <a:pt x="2945" y="936"/>
                </a:lnTo>
                <a:lnTo>
                  <a:pt x="2915" y="868"/>
                </a:lnTo>
                <a:lnTo>
                  <a:pt x="2881" y="802"/>
                </a:lnTo>
                <a:lnTo>
                  <a:pt x="2845" y="738"/>
                </a:lnTo>
                <a:lnTo>
                  <a:pt x="2805" y="676"/>
                </a:lnTo>
                <a:lnTo>
                  <a:pt x="2761" y="616"/>
                </a:lnTo>
                <a:lnTo>
                  <a:pt x="2717" y="558"/>
                </a:lnTo>
                <a:lnTo>
                  <a:pt x="2667" y="502"/>
                </a:lnTo>
                <a:lnTo>
                  <a:pt x="2617" y="448"/>
                </a:lnTo>
                <a:lnTo>
                  <a:pt x="2563" y="398"/>
                </a:lnTo>
                <a:lnTo>
                  <a:pt x="2509" y="350"/>
                </a:lnTo>
                <a:lnTo>
                  <a:pt x="2451" y="304"/>
                </a:lnTo>
                <a:lnTo>
                  <a:pt x="2391" y="262"/>
                </a:lnTo>
                <a:lnTo>
                  <a:pt x="2327" y="222"/>
                </a:lnTo>
                <a:lnTo>
                  <a:pt x="2263" y="184"/>
                </a:lnTo>
                <a:lnTo>
                  <a:pt x="2197" y="150"/>
                </a:lnTo>
                <a:lnTo>
                  <a:pt x="2129" y="120"/>
                </a:lnTo>
                <a:lnTo>
                  <a:pt x="2059" y="92"/>
                </a:lnTo>
                <a:lnTo>
                  <a:pt x="1989" y="68"/>
                </a:lnTo>
                <a:lnTo>
                  <a:pt x="1915" y="48"/>
                </a:lnTo>
                <a:lnTo>
                  <a:pt x="1841" y="30"/>
                </a:lnTo>
                <a:lnTo>
                  <a:pt x="1767" y="18"/>
                </a:lnTo>
                <a:lnTo>
                  <a:pt x="1689" y="8"/>
                </a:lnTo>
                <a:lnTo>
                  <a:pt x="1611" y="2"/>
                </a:lnTo>
                <a:lnTo>
                  <a:pt x="1533" y="0"/>
                </a:lnTo>
                <a:lnTo>
                  <a:pt x="1533" y="0"/>
                </a:lnTo>
                <a:lnTo>
                  <a:pt x="1453" y="2"/>
                </a:lnTo>
                <a:lnTo>
                  <a:pt x="1375" y="8"/>
                </a:lnTo>
                <a:lnTo>
                  <a:pt x="1299" y="18"/>
                </a:lnTo>
                <a:lnTo>
                  <a:pt x="1223" y="30"/>
                </a:lnTo>
                <a:lnTo>
                  <a:pt x="1149" y="48"/>
                </a:lnTo>
                <a:lnTo>
                  <a:pt x="1077" y="68"/>
                </a:lnTo>
                <a:lnTo>
                  <a:pt x="1005" y="92"/>
                </a:lnTo>
                <a:lnTo>
                  <a:pt x="935" y="120"/>
                </a:lnTo>
                <a:lnTo>
                  <a:pt x="867" y="150"/>
                </a:lnTo>
                <a:lnTo>
                  <a:pt x="801" y="184"/>
                </a:lnTo>
                <a:lnTo>
                  <a:pt x="738" y="222"/>
                </a:lnTo>
                <a:lnTo>
                  <a:pt x="676" y="262"/>
                </a:lnTo>
                <a:lnTo>
                  <a:pt x="616" y="304"/>
                </a:lnTo>
                <a:lnTo>
                  <a:pt x="558" y="350"/>
                </a:lnTo>
                <a:lnTo>
                  <a:pt x="502" y="398"/>
                </a:lnTo>
                <a:lnTo>
                  <a:pt x="450" y="448"/>
                </a:lnTo>
                <a:lnTo>
                  <a:pt x="398" y="502"/>
                </a:lnTo>
                <a:lnTo>
                  <a:pt x="350" y="558"/>
                </a:lnTo>
                <a:lnTo>
                  <a:pt x="304" y="616"/>
                </a:lnTo>
                <a:lnTo>
                  <a:pt x="262" y="676"/>
                </a:lnTo>
                <a:lnTo>
                  <a:pt x="222" y="738"/>
                </a:lnTo>
                <a:lnTo>
                  <a:pt x="184" y="802"/>
                </a:lnTo>
                <a:lnTo>
                  <a:pt x="152" y="868"/>
                </a:lnTo>
                <a:lnTo>
                  <a:pt x="120" y="936"/>
                </a:lnTo>
                <a:lnTo>
                  <a:pt x="92" y="1006"/>
                </a:lnTo>
                <a:lnTo>
                  <a:pt x="68" y="1078"/>
                </a:lnTo>
                <a:lnTo>
                  <a:pt x="48" y="1150"/>
                </a:lnTo>
                <a:lnTo>
                  <a:pt x="32" y="1224"/>
                </a:lnTo>
                <a:lnTo>
                  <a:pt x="18" y="1300"/>
                </a:lnTo>
                <a:lnTo>
                  <a:pt x="8" y="1376"/>
                </a:lnTo>
                <a:lnTo>
                  <a:pt x="2" y="1453"/>
                </a:lnTo>
                <a:lnTo>
                  <a:pt x="0" y="1533"/>
                </a:lnTo>
                <a:lnTo>
                  <a:pt x="0" y="1533"/>
                </a:lnTo>
                <a:lnTo>
                  <a:pt x="2" y="1611"/>
                </a:lnTo>
                <a:lnTo>
                  <a:pt x="8" y="1689"/>
                </a:lnTo>
                <a:lnTo>
                  <a:pt x="18" y="1765"/>
                </a:lnTo>
                <a:lnTo>
                  <a:pt x="32" y="1841"/>
                </a:lnTo>
                <a:lnTo>
                  <a:pt x="48" y="1915"/>
                </a:lnTo>
                <a:lnTo>
                  <a:pt x="68" y="1989"/>
                </a:lnTo>
                <a:lnTo>
                  <a:pt x="92" y="2059"/>
                </a:lnTo>
                <a:lnTo>
                  <a:pt x="120" y="2129"/>
                </a:lnTo>
                <a:lnTo>
                  <a:pt x="152" y="2197"/>
                </a:lnTo>
                <a:lnTo>
                  <a:pt x="184" y="2263"/>
                </a:lnTo>
                <a:lnTo>
                  <a:pt x="222" y="2327"/>
                </a:lnTo>
                <a:lnTo>
                  <a:pt x="262" y="2389"/>
                </a:lnTo>
                <a:lnTo>
                  <a:pt x="304" y="2449"/>
                </a:lnTo>
                <a:lnTo>
                  <a:pt x="350" y="2507"/>
                </a:lnTo>
                <a:lnTo>
                  <a:pt x="398" y="2563"/>
                </a:lnTo>
                <a:lnTo>
                  <a:pt x="450" y="2617"/>
                </a:lnTo>
                <a:lnTo>
                  <a:pt x="502" y="2667"/>
                </a:lnTo>
                <a:lnTo>
                  <a:pt x="558" y="2715"/>
                </a:lnTo>
                <a:lnTo>
                  <a:pt x="616" y="2761"/>
                </a:lnTo>
                <a:lnTo>
                  <a:pt x="676" y="2805"/>
                </a:lnTo>
                <a:lnTo>
                  <a:pt x="738" y="2843"/>
                </a:lnTo>
                <a:lnTo>
                  <a:pt x="801" y="2881"/>
                </a:lnTo>
                <a:lnTo>
                  <a:pt x="867" y="2915"/>
                </a:lnTo>
                <a:lnTo>
                  <a:pt x="935" y="2945"/>
                </a:lnTo>
                <a:lnTo>
                  <a:pt x="1005" y="2973"/>
                </a:lnTo>
                <a:lnTo>
                  <a:pt x="1077" y="2997"/>
                </a:lnTo>
                <a:lnTo>
                  <a:pt x="1149" y="3017"/>
                </a:lnTo>
                <a:lnTo>
                  <a:pt x="1223" y="3035"/>
                </a:lnTo>
                <a:lnTo>
                  <a:pt x="1299" y="3049"/>
                </a:lnTo>
                <a:lnTo>
                  <a:pt x="1375" y="3059"/>
                </a:lnTo>
                <a:lnTo>
                  <a:pt x="1453" y="3063"/>
                </a:lnTo>
                <a:lnTo>
                  <a:pt x="1533" y="3065"/>
                </a:lnTo>
                <a:lnTo>
                  <a:pt x="1533" y="3065"/>
                </a:lnTo>
                <a:lnTo>
                  <a:pt x="1611" y="3063"/>
                </a:lnTo>
                <a:lnTo>
                  <a:pt x="1689" y="3059"/>
                </a:lnTo>
                <a:lnTo>
                  <a:pt x="1767" y="3049"/>
                </a:lnTo>
                <a:lnTo>
                  <a:pt x="1841" y="3035"/>
                </a:lnTo>
                <a:lnTo>
                  <a:pt x="1915" y="3017"/>
                </a:lnTo>
                <a:lnTo>
                  <a:pt x="1989" y="2997"/>
                </a:lnTo>
                <a:lnTo>
                  <a:pt x="2059" y="2973"/>
                </a:lnTo>
                <a:lnTo>
                  <a:pt x="2129" y="2945"/>
                </a:lnTo>
                <a:lnTo>
                  <a:pt x="2197" y="2915"/>
                </a:lnTo>
                <a:lnTo>
                  <a:pt x="2263" y="2881"/>
                </a:lnTo>
                <a:lnTo>
                  <a:pt x="2327" y="2843"/>
                </a:lnTo>
                <a:lnTo>
                  <a:pt x="2391" y="2805"/>
                </a:lnTo>
                <a:lnTo>
                  <a:pt x="2451" y="2761"/>
                </a:lnTo>
                <a:lnTo>
                  <a:pt x="2509" y="2715"/>
                </a:lnTo>
                <a:lnTo>
                  <a:pt x="2563" y="2667"/>
                </a:lnTo>
                <a:lnTo>
                  <a:pt x="2617" y="2617"/>
                </a:lnTo>
                <a:lnTo>
                  <a:pt x="2667" y="2563"/>
                </a:lnTo>
                <a:lnTo>
                  <a:pt x="2717" y="2507"/>
                </a:lnTo>
                <a:lnTo>
                  <a:pt x="2761" y="2449"/>
                </a:lnTo>
                <a:lnTo>
                  <a:pt x="2805" y="2389"/>
                </a:lnTo>
                <a:lnTo>
                  <a:pt x="2845" y="2327"/>
                </a:lnTo>
                <a:lnTo>
                  <a:pt x="2881" y="2263"/>
                </a:lnTo>
                <a:lnTo>
                  <a:pt x="2915" y="2197"/>
                </a:lnTo>
                <a:lnTo>
                  <a:pt x="2945" y="2129"/>
                </a:lnTo>
                <a:lnTo>
                  <a:pt x="2973" y="2059"/>
                </a:lnTo>
                <a:lnTo>
                  <a:pt x="2997" y="1989"/>
                </a:lnTo>
                <a:lnTo>
                  <a:pt x="3017" y="1915"/>
                </a:lnTo>
                <a:lnTo>
                  <a:pt x="3035" y="1841"/>
                </a:lnTo>
                <a:lnTo>
                  <a:pt x="3049" y="1765"/>
                </a:lnTo>
                <a:lnTo>
                  <a:pt x="3059" y="1689"/>
                </a:lnTo>
                <a:lnTo>
                  <a:pt x="3065" y="1611"/>
                </a:lnTo>
                <a:lnTo>
                  <a:pt x="3067" y="1533"/>
                </a:lnTo>
                <a:lnTo>
                  <a:pt x="3055" y="1533"/>
                </a:lnTo>
                <a:close/>
              </a:path>
            </a:pathLst>
          </a:custGeom>
          <a:solidFill>
            <a:srgbClr val="79BE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5" name="Freeform 181">
            <a:extLst>
              <a:ext uri="{FF2B5EF4-FFF2-40B4-BE49-F238E27FC236}">
                <a16:creationId xmlns:a16="http://schemas.microsoft.com/office/drawing/2014/main" id="{D772337E-6A35-47FF-862D-627D855EC5FC}"/>
              </a:ext>
            </a:extLst>
          </p:cNvPr>
          <p:cNvSpPr>
            <a:spLocks/>
          </p:cNvSpPr>
          <p:nvPr/>
        </p:nvSpPr>
        <p:spPr bwMode="auto">
          <a:xfrm>
            <a:off x="16043003" y="9386093"/>
            <a:ext cx="4291013" cy="4291013"/>
          </a:xfrm>
          <a:custGeom>
            <a:avLst/>
            <a:gdLst>
              <a:gd name="T0" fmla="*/ 2701 w 2703"/>
              <a:gd name="T1" fmla="*/ 1419 h 2703"/>
              <a:gd name="T2" fmla="*/ 2675 w 2703"/>
              <a:gd name="T3" fmla="*/ 1623 h 2703"/>
              <a:gd name="T4" fmla="*/ 2621 w 2703"/>
              <a:gd name="T5" fmla="*/ 1815 h 2703"/>
              <a:gd name="T6" fmla="*/ 2539 w 2703"/>
              <a:gd name="T7" fmla="*/ 1995 h 2703"/>
              <a:gd name="T8" fmla="*/ 2433 w 2703"/>
              <a:gd name="T9" fmla="*/ 2159 h 2703"/>
              <a:gd name="T10" fmla="*/ 2307 w 2703"/>
              <a:gd name="T11" fmla="*/ 2307 h 2703"/>
              <a:gd name="T12" fmla="*/ 2159 w 2703"/>
              <a:gd name="T13" fmla="*/ 2433 h 2703"/>
              <a:gd name="T14" fmla="*/ 1995 w 2703"/>
              <a:gd name="T15" fmla="*/ 2539 h 2703"/>
              <a:gd name="T16" fmla="*/ 1815 w 2703"/>
              <a:gd name="T17" fmla="*/ 2621 h 2703"/>
              <a:gd name="T18" fmla="*/ 1623 w 2703"/>
              <a:gd name="T19" fmla="*/ 2675 h 2703"/>
              <a:gd name="T20" fmla="*/ 1421 w 2703"/>
              <a:gd name="T21" fmla="*/ 2701 h 2703"/>
              <a:gd name="T22" fmla="*/ 1281 w 2703"/>
              <a:gd name="T23" fmla="*/ 2701 h 2703"/>
              <a:gd name="T24" fmla="*/ 1079 w 2703"/>
              <a:gd name="T25" fmla="*/ 2675 h 2703"/>
              <a:gd name="T26" fmla="*/ 885 w 2703"/>
              <a:gd name="T27" fmla="*/ 2621 h 2703"/>
              <a:gd name="T28" fmla="*/ 707 w 2703"/>
              <a:gd name="T29" fmla="*/ 2539 h 2703"/>
              <a:gd name="T30" fmla="*/ 542 w 2703"/>
              <a:gd name="T31" fmla="*/ 2433 h 2703"/>
              <a:gd name="T32" fmla="*/ 396 w 2703"/>
              <a:gd name="T33" fmla="*/ 2307 h 2703"/>
              <a:gd name="T34" fmla="*/ 268 w 2703"/>
              <a:gd name="T35" fmla="*/ 2159 h 2703"/>
              <a:gd name="T36" fmla="*/ 162 w 2703"/>
              <a:gd name="T37" fmla="*/ 1995 h 2703"/>
              <a:gd name="T38" fmla="*/ 82 w 2703"/>
              <a:gd name="T39" fmla="*/ 1815 h 2703"/>
              <a:gd name="T40" fmla="*/ 28 w 2703"/>
              <a:gd name="T41" fmla="*/ 1623 h 2703"/>
              <a:gd name="T42" fmla="*/ 2 w 2703"/>
              <a:gd name="T43" fmla="*/ 1419 h 2703"/>
              <a:gd name="T44" fmla="*/ 2 w 2703"/>
              <a:gd name="T45" fmla="*/ 1281 h 2703"/>
              <a:gd name="T46" fmla="*/ 28 w 2703"/>
              <a:gd name="T47" fmla="*/ 1078 h 2703"/>
              <a:gd name="T48" fmla="*/ 82 w 2703"/>
              <a:gd name="T49" fmla="*/ 886 h 2703"/>
              <a:gd name="T50" fmla="*/ 162 w 2703"/>
              <a:gd name="T51" fmla="*/ 706 h 2703"/>
              <a:gd name="T52" fmla="*/ 268 w 2703"/>
              <a:gd name="T53" fmla="*/ 542 h 2703"/>
              <a:gd name="T54" fmla="*/ 396 w 2703"/>
              <a:gd name="T55" fmla="*/ 396 h 2703"/>
              <a:gd name="T56" fmla="*/ 542 w 2703"/>
              <a:gd name="T57" fmla="*/ 268 h 2703"/>
              <a:gd name="T58" fmla="*/ 707 w 2703"/>
              <a:gd name="T59" fmla="*/ 162 h 2703"/>
              <a:gd name="T60" fmla="*/ 885 w 2703"/>
              <a:gd name="T61" fmla="*/ 82 h 2703"/>
              <a:gd name="T62" fmla="*/ 1079 w 2703"/>
              <a:gd name="T63" fmla="*/ 26 h 2703"/>
              <a:gd name="T64" fmla="*/ 1281 w 2703"/>
              <a:gd name="T65" fmla="*/ 2 h 2703"/>
              <a:gd name="T66" fmla="*/ 1421 w 2703"/>
              <a:gd name="T67" fmla="*/ 2 h 2703"/>
              <a:gd name="T68" fmla="*/ 1623 w 2703"/>
              <a:gd name="T69" fmla="*/ 26 h 2703"/>
              <a:gd name="T70" fmla="*/ 1815 w 2703"/>
              <a:gd name="T71" fmla="*/ 82 h 2703"/>
              <a:gd name="T72" fmla="*/ 1995 w 2703"/>
              <a:gd name="T73" fmla="*/ 162 h 2703"/>
              <a:gd name="T74" fmla="*/ 2159 w 2703"/>
              <a:gd name="T75" fmla="*/ 268 h 2703"/>
              <a:gd name="T76" fmla="*/ 2307 w 2703"/>
              <a:gd name="T77" fmla="*/ 396 h 2703"/>
              <a:gd name="T78" fmla="*/ 2433 w 2703"/>
              <a:gd name="T79" fmla="*/ 542 h 2703"/>
              <a:gd name="T80" fmla="*/ 2539 w 2703"/>
              <a:gd name="T81" fmla="*/ 706 h 2703"/>
              <a:gd name="T82" fmla="*/ 2621 w 2703"/>
              <a:gd name="T83" fmla="*/ 886 h 2703"/>
              <a:gd name="T84" fmla="*/ 2675 w 2703"/>
              <a:gd name="T85" fmla="*/ 1078 h 2703"/>
              <a:gd name="T86" fmla="*/ 2701 w 2703"/>
              <a:gd name="T87" fmla="*/ 1281 h 2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03" h="2703">
                <a:moveTo>
                  <a:pt x="2703" y="1351"/>
                </a:moveTo>
                <a:lnTo>
                  <a:pt x="2703" y="1351"/>
                </a:lnTo>
                <a:lnTo>
                  <a:pt x="2701" y="1419"/>
                </a:lnTo>
                <a:lnTo>
                  <a:pt x="2695" y="1489"/>
                </a:lnTo>
                <a:lnTo>
                  <a:pt x="2687" y="1557"/>
                </a:lnTo>
                <a:lnTo>
                  <a:pt x="2675" y="1623"/>
                </a:lnTo>
                <a:lnTo>
                  <a:pt x="2659" y="1689"/>
                </a:lnTo>
                <a:lnTo>
                  <a:pt x="2641" y="1753"/>
                </a:lnTo>
                <a:lnTo>
                  <a:pt x="2621" y="1815"/>
                </a:lnTo>
                <a:lnTo>
                  <a:pt x="2597" y="1877"/>
                </a:lnTo>
                <a:lnTo>
                  <a:pt x="2569" y="1937"/>
                </a:lnTo>
                <a:lnTo>
                  <a:pt x="2539" y="1995"/>
                </a:lnTo>
                <a:lnTo>
                  <a:pt x="2507" y="2051"/>
                </a:lnTo>
                <a:lnTo>
                  <a:pt x="2471" y="2107"/>
                </a:lnTo>
                <a:lnTo>
                  <a:pt x="2433" y="2159"/>
                </a:lnTo>
                <a:lnTo>
                  <a:pt x="2393" y="2211"/>
                </a:lnTo>
                <a:lnTo>
                  <a:pt x="2351" y="2259"/>
                </a:lnTo>
                <a:lnTo>
                  <a:pt x="2307" y="2307"/>
                </a:lnTo>
                <a:lnTo>
                  <a:pt x="2259" y="2351"/>
                </a:lnTo>
                <a:lnTo>
                  <a:pt x="2211" y="2393"/>
                </a:lnTo>
                <a:lnTo>
                  <a:pt x="2159" y="2433"/>
                </a:lnTo>
                <a:lnTo>
                  <a:pt x="2107" y="2471"/>
                </a:lnTo>
                <a:lnTo>
                  <a:pt x="2051" y="2507"/>
                </a:lnTo>
                <a:lnTo>
                  <a:pt x="1995" y="2539"/>
                </a:lnTo>
                <a:lnTo>
                  <a:pt x="1937" y="2569"/>
                </a:lnTo>
                <a:lnTo>
                  <a:pt x="1877" y="2597"/>
                </a:lnTo>
                <a:lnTo>
                  <a:pt x="1815" y="2621"/>
                </a:lnTo>
                <a:lnTo>
                  <a:pt x="1753" y="2641"/>
                </a:lnTo>
                <a:lnTo>
                  <a:pt x="1689" y="2659"/>
                </a:lnTo>
                <a:lnTo>
                  <a:pt x="1623" y="2675"/>
                </a:lnTo>
                <a:lnTo>
                  <a:pt x="1557" y="2687"/>
                </a:lnTo>
                <a:lnTo>
                  <a:pt x="1489" y="2695"/>
                </a:lnTo>
                <a:lnTo>
                  <a:pt x="1421" y="2701"/>
                </a:lnTo>
                <a:lnTo>
                  <a:pt x="1351" y="2703"/>
                </a:lnTo>
                <a:lnTo>
                  <a:pt x="1351" y="2703"/>
                </a:lnTo>
                <a:lnTo>
                  <a:pt x="1281" y="2701"/>
                </a:lnTo>
                <a:lnTo>
                  <a:pt x="1213" y="2695"/>
                </a:lnTo>
                <a:lnTo>
                  <a:pt x="1145" y="2687"/>
                </a:lnTo>
                <a:lnTo>
                  <a:pt x="1079" y="2675"/>
                </a:lnTo>
                <a:lnTo>
                  <a:pt x="1013" y="2659"/>
                </a:lnTo>
                <a:lnTo>
                  <a:pt x="949" y="2641"/>
                </a:lnTo>
                <a:lnTo>
                  <a:pt x="885" y="2621"/>
                </a:lnTo>
                <a:lnTo>
                  <a:pt x="825" y="2597"/>
                </a:lnTo>
                <a:lnTo>
                  <a:pt x="765" y="2569"/>
                </a:lnTo>
                <a:lnTo>
                  <a:pt x="707" y="2539"/>
                </a:lnTo>
                <a:lnTo>
                  <a:pt x="649" y="2507"/>
                </a:lnTo>
                <a:lnTo>
                  <a:pt x="596" y="2471"/>
                </a:lnTo>
                <a:lnTo>
                  <a:pt x="542" y="2433"/>
                </a:lnTo>
                <a:lnTo>
                  <a:pt x="492" y="2393"/>
                </a:lnTo>
                <a:lnTo>
                  <a:pt x="442" y="2351"/>
                </a:lnTo>
                <a:lnTo>
                  <a:pt x="396" y="2307"/>
                </a:lnTo>
                <a:lnTo>
                  <a:pt x="350" y="2259"/>
                </a:lnTo>
                <a:lnTo>
                  <a:pt x="308" y="2211"/>
                </a:lnTo>
                <a:lnTo>
                  <a:pt x="268" y="2159"/>
                </a:lnTo>
                <a:lnTo>
                  <a:pt x="230" y="2107"/>
                </a:lnTo>
                <a:lnTo>
                  <a:pt x="196" y="2051"/>
                </a:lnTo>
                <a:lnTo>
                  <a:pt x="162" y="1995"/>
                </a:lnTo>
                <a:lnTo>
                  <a:pt x="132" y="1937"/>
                </a:lnTo>
                <a:lnTo>
                  <a:pt x="106" y="1877"/>
                </a:lnTo>
                <a:lnTo>
                  <a:pt x="82" y="1815"/>
                </a:lnTo>
                <a:lnTo>
                  <a:pt x="60" y="1753"/>
                </a:lnTo>
                <a:lnTo>
                  <a:pt x="42" y="1689"/>
                </a:lnTo>
                <a:lnTo>
                  <a:pt x="28" y="1623"/>
                </a:lnTo>
                <a:lnTo>
                  <a:pt x="16" y="1557"/>
                </a:lnTo>
                <a:lnTo>
                  <a:pt x="6" y="1489"/>
                </a:lnTo>
                <a:lnTo>
                  <a:pt x="2" y="1419"/>
                </a:lnTo>
                <a:lnTo>
                  <a:pt x="0" y="1351"/>
                </a:lnTo>
                <a:lnTo>
                  <a:pt x="0" y="1351"/>
                </a:lnTo>
                <a:lnTo>
                  <a:pt x="2" y="1281"/>
                </a:lnTo>
                <a:lnTo>
                  <a:pt x="6" y="1214"/>
                </a:lnTo>
                <a:lnTo>
                  <a:pt x="16" y="1146"/>
                </a:lnTo>
                <a:lnTo>
                  <a:pt x="28" y="1078"/>
                </a:lnTo>
                <a:lnTo>
                  <a:pt x="42" y="1014"/>
                </a:lnTo>
                <a:lnTo>
                  <a:pt x="60" y="950"/>
                </a:lnTo>
                <a:lnTo>
                  <a:pt x="82" y="886"/>
                </a:lnTo>
                <a:lnTo>
                  <a:pt x="106" y="826"/>
                </a:lnTo>
                <a:lnTo>
                  <a:pt x="132" y="766"/>
                </a:lnTo>
                <a:lnTo>
                  <a:pt x="162" y="706"/>
                </a:lnTo>
                <a:lnTo>
                  <a:pt x="196" y="650"/>
                </a:lnTo>
                <a:lnTo>
                  <a:pt x="230" y="596"/>
                </a:lnTo>
                <a:lnTo>
                  <a:pt x="268" y="542"/>
                </a:lnTo>
                <a:lnTo>
                  <a:pt x="308" y="492"/>
                </a:lnTo>
                <a:lnTo>
                  <a:pt x="350" y="442"/>
                </a:lnTo>
                <a:lnTo>
                  <a:pt x="396" y="396"/>
                </a:lnTo>
                <a:lnTo>
                  <a:pt x="442" y="350"/>
                </a:lnTo>
                <a:lnTo>
                  <a:pt x="492" y="308"/>
                </a:lnTo>
                <a:lnTo>
                  <a:pt x="542" y="268"/>
                </a:lnTo>
                <a:lnTo>
                  <a:pt x="596" y="230"/>
                </a:lnTo>
                <a:lnTo>
                  <a:pt x="649" y="196"/>
                </a:lnTo>
                <a:lnTo>
                  <a:pt x="707" y="162"/>
                </a:lnTo>
                <a:lnTo>
                  <a:pt x="765" y="132"/>
                </a:lnTo>
                <a:lnTo>
                  <a:pt x="825" y="106"/>
                </a:lnTo>
                <a:lnTo>
                  <a:pt x="885" y="82"/>
                </a:lnTo>
                <a:lnTo>
                  <a:pt x="949" y="60"/>
                </a:lnTo>
                <a:lnTo>
                  <a:pt x="1013" y="42"/>
                </a:lnTo>
                <a:lnTo>
                  <a:pt x="1079" y="26"/>
                </a:lnTo>
                <a:lnTo>
                  <a:pt x="1145" y="14"/>
                </a:lnTo>
                <a:lnTo>
                  <a:pt x="1213" y="6"/>
                </a:lnTo>
                <a:lnTo>
                  <a:pt x="1281" y="2"/>
                </a:lnTo>
                <a:lnTo>
                  <a:pt x="1351" y="0"/>
                </a:lnTo>
                <a:lnTo>
                  <a:pt x="1351" y="0"/>
                </a:lnTo>
                <a:lnTo>
                  <a:pt x="1421" y="2"/>
                </a:lnTo>
                <a:lnTo>
                  <a:pt x="1489" y="6"/>
                </a:lnTo>
                <a:lnTo>
                  <a:pt x="1557" y="14"/>
                </a:lnTo>
                <a:lnTo>
                  <a:pt x="1623" y="26"/>
                </a:lnTo>
                <a:lnTo>
                  <a:pt x="1689" y="42"/>
                </a:lnTo>
                <a:lnTo>
                  <a:pt x="1753" y="60"/>
                </a:lnTo>
                <a:lnTo>
                  <a:pt x="1815" y="82"/>
                </a:lnTo>
                <a:lnTo>
                  <a:pt x="1877" y="106"/>
                </a:lnTo>
                <a:lnTo>
                  <a:pt x="1937" y="132"/>
                </a:lnTo>
                <a:lnTo>
                  <a:pt x="1995" y="162"/>
                </a:lnTo>
                <a:lnTo>
                  <a:pt x="2051" y="196"/>
                </a:lnTo>
                <a:lnTo>
                  <a:pt x="2107" y="230"/>
                </a:lnTo>
                <a:lnTo>
                  <a:pt x="2159" y="268"/>
                </a:lnTo>
                <a:lnTo>
                  <a:pt x="2211" y="308"/>
                </a:lnTo>
                <a:lnTo>
                  <a:pt x="2259" y="350"/>
                </a:lnTo>
                <a:lnTo>
                  <a:pt x="2307" y="396"/>
                </a:lnTo>
                <a:lnTo>
                  <a:pt x="2351" y="442"/>
                </a:lnTo>
                <a:lnTo>
                  <a:pt x="2393" y="492"/>
                </a:lnTo>
                <a:lnTo>
                  <a:pt x="2433" y="542"/>
                </a:lnTo>
                <a:lnTo>
                  <a:pt x="2471" y="596"/>
                </a:lnTo>
                <a:lnTo>
                  <a:pt x="2507" y="650"/>
                </a:lnTo>
                <a:lnTo>
                  <a:pt x="2539" y="706"/>
                </a:lnTo>
                <a:lnTo>
                  <a:pt x="2569" y="766"/>
                </a:lnTo>
                <a:lnTo>
                  <a:pt x="2597" y="826"/>
                </a:lnTo>
                <a:lnTo>
                  <a:pt x="2621" y="886"/>
                </a:lnTo>
                <a:lnTo>
                  <a:pt x="2641" y="950"/>
                </a:lnTo>
                <a:lnTo>
                  <a:pt x="2659" y="1014"/>
                </a:lnTo>
                <a:lnTo>
                  <a:pt x="2675" y="1078"/>
                </a:lnTo>
                <a:lnTo>
                  <a:pt x="2687" y="1146"/>
                </a:lnTo>
                <a:lnTo>
                  <a:pt x="2695" y="1214"/>
                </a:lnTo>
                <a:lnTo>
                  <a:pt x="2701" y="1281"/>
                </a:lnTo>
                <a:lnTo>
                  <a:pt x="2703" y="1351"/>
                </a:lnTo>
                <a:lnTo>
                  <a:pt x="2703" y="135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0" name="Rectangle 242">
            <a:extLst>
              <a:ext uri="{FF2B5EF4-FFF2-40B4-BE49-F238E27FC236}">
                <a16:creationId xmlns:a16="http://schemas.microsoft.com/office/drawing/2014/main" id="{6821AE99-FA9E-4BFD-8274-BE2F0D41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7316" y="10779918"/>
            <a:ext cx="130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400" b="1" i="0" u="none" strike="noStrike" cap="none" normalizeH="0" baseline="0" dirty="0" err="1" smtClean="0">
                <a:ln>
                  <a:noFill/>
                </a:ln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오세룡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91" name="Freeform 243">
            <a:extLst>
              <a:ext uri="{FF2B5EF4-FFF2-40B4-BE49-F238E27FC236}">
                <a16:creationId xmlns:a16="http://schemas.microsoft.com/office/drawing/2014/main" id="{4223799D-7A60-4A54-8C9D-7B205F422D68}"/>
              </a:ext>
            </a:extLst>
          </p:cNvPr>
          <p:cNvSpPr>
            <a:spLocks/>
          </p:cNvSpPr>
          <p:nvPr/>
        </p:nvSpPr>
        <p:spPr bwMode="auto">
          <a:xfrm>
            <a:off x="17451116" y="11470481"/>
            <a:ext cx="1431925" cy="0"/>
          </a:xfrm>
          <a:custGeom>
            <a:avLst/>
            <a:gdLst>
              <a:gd name="T0" fmla="*/ 0 w 902"/>
              <a:gd name="T1" fmla="*/ 902 w 902"/>
              <a:gd name="T2" fmla="*/ 0 w 90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902">
                <a:moveTo>
                  <a:pt x="0" y="0"/>
                </a:moveTo>
                <a:lnTo>
                  <a:pt x="9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2" name="Line 244">
            <a:extLst>
              <a:ext uri="{FF2B5EF4-FFF2-40B4-BE49-F238E27FC236}">
                <a16:creationId xmlns:a16="http://schemas.microsoft.com/office/drawing/2014/main" id="{7BC86A4B-EB19-4DBB-AB27-57D3D692E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51116" y="11470481"/>
            <a:ext cx="14319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3" name="Rectangle 245">
            <a:extLst>
              <a:ext uri="{FF2B5EF4-FFF2-40B4-BE49-F238E27FC236}">
                <a16:creationId xmlns:a16="http://schemas.microsoft.com/office/drawing/2014/main" id="{2C0C4570-9758-4537-A0E5-C48BF1838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1116" y="11451431"/>
            <a:ext cx="1431925" cy="38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4" name="Freeform 246">
            <a:extLst>
              <a:ext uri="{FF2B5EF4-FFF2-40B4-BE49-F238E27FC236}">
                <a16:creationId xmlns:a16="http://schemas.microsoft.com/office/drawing/2014/main" id="{074437BE-1441-466B-B25A-D515C8FCBBB8}"/>
              </a:ext>
            </a:extLst>
          </p:cNvPr>
          <p:cNvSpPr>
            <a:spLocks/>
          </p:cNvSpPr>
          <p:nvPr/>
        </p:nvSpPr>
        <p:spPr bwMode="auto">
          <a:xfrm>
            <a:off x="17451116" y="11451431"/>
            <a:ext cx="1431925" cy="38100"/>
          </a:xfrm>
          <a:custGeom>
            <a:avLst/>
            <a:gdLst>
              <a:gd name="T0" fmla="*/ 0 w 902"/>
              <a:gd name="T1" fmla="*/ 24 h 24"/>
              <a:gd name="T2" fmla="*/ 902 w 902"/>
              <a:gd name="T3" fmla="*/ 24 h 24"/>
              <a:gd name="T4" fmla="*/ 902 w 902"/>
              <a:gd name="T5" fmla="*/ 0 h 24"/>
              <a:gd name="T6" fmla="*/ 0 w 902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2" h="24">
                <a:moveTo>
                  <a:pt x="0" y="24"/>
                </a:moveTo>
                <a:lnTo>
                  <a:pt x="902" y="24"/>
                </a:lnTo>
                <a:lnTo>
                  <a:pt x="90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5" name="Rectangle 285">
            <a:extLst>
              <a:ext uri="{FF2B5EF4-FFF2-40B4-BE49-F238E27FC236}">
                <a16:creationId xmlns:a16="http://schemas.microsoft.com/office/drawing/2014/main" id="{2659790B-15D0-4303-9D29-1EAF2B28A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2050" y="11562556"/>
            <a:ext cx="423994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normalizeH="0" baseline="0" dirty="0" err="1" smtClean="0">
                <a:ln>
                  <a:noFill/>
                </a:ln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토크나이징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kumimoji="0" lang="ko-KR" altLang="en-US" sz="4000" b="0" i="0" u="none" strike="noStrike" cap="none" normalizeH="0" baseline="0" dirty="0" err="1" smtClean="0">
                <a:ln>
                  <a:noFill/>
                </a:ln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임베딩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89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49298" y="-438944"/>
            <a:ext cx="26774835" cy="17702212"/>
          </a:xfrm>
          <a:prstGeom prst="rect">
            <a:avLst/>
          </a:prstGeom>
        </p:spPr>
      </p:pic>
      <p:sp>
        <p:nvSpPr>
          <p:cNvPr id="7" name="AutoShape 3">
            <a:extLst>
              <a:ext uri="{FF2B5EF4-FFF2-40B4-BE49-F238E27FC236}">
                <a16:creationId xmlns:a16="http://schemas.microsoft.com/office/drawing/2014/main" id="{371B3076-39A0-431D-877D-6C19749186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88" name="Rectangle 6">
            <a:extLst>
              <a:ext uri="{FF2B5EF4-FFF2-40B4-BE49-F238E27FC236}">
                <a16:creationId xmlns:a16="http://schemas.microsoft.com/office/drawing/2014/main" id="{EF708591-7951-4DC2-BE99-C9823EA7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90" name="Freeform 8">
            <a:extLst>
              <a:ext uri="{FF2B5EF4-FFF2-40B4-BE49-F238E27FC236}">
                <a16:creationId xmlns:a16="http://schemas.microsoft.com/office/drawing/2014/main" id="{402D3497-CADB-4F46-ACF4-79E8F34571A5}"/>
              </a:ext>
            </a:extLst>
          </p:cNvPr>
          <p:cNvSpPr>
            <a:spLocks/>
          </p:cNvSpPr>
          <p:nvPr/>
        </p:nvSpPr>
        <p:spPr bwMode="auto">
          <a:xfrm>
            <a:off x="10096501" y="2771775"/>
            <a:ext cx="16111538" cy="11895138"/>
          </a:xfrm>
          <a:custGeom>
            <a:avLst/>
            <a:gdLst>
              <a:gd name="T0" fmla="*/ 10149 w 10149"/>
              <a:gd name="T1" fmla="*/ 0 h 7493"/>
              <a:gd name="T2" fmla="*/ 10149 w 10149"/>
              <a:gd name="T3" fmla="*/ 7493 h 7493"/>
              <a:gd name="T4" fmla="*/ 0 w 10149"/>
              <a:gd name="T5" fmla="*/ 7493 h 7493"/>
              <a:gd name="T6" fmla="*/ 10149 w 10149"/>
              <a:gd name="T7" fmla="*/ 0 h 7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9" h="7493">
                <a:moveTo>
                  <a:pt x="10149" y="0"/>
                </a:moveTo>
                <a:lnTo>
                  <a:pt x="10149" y="7493"/>
                </a:lnTo>
                <a:lnTo>
                  <a:pt x="0" y="7493"/>
                </a:lnTo>
                <a:lnTo>
                  <a:pt x="101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2" name="Freeform 201">
            <a:extLst>
              <a:ext uri="{FF2B5EF4-FFF2-40B4-BE49-F238E27FC236}">
                <a16:creationId xmlns:a16="http://schemas.microsoft.com/office/drawing/2014/main" id="{5A5A735D-B20D-4C44-9815-B5E5CF27FA33}"/>
              </a:ext>
            </a:extLst>
          </p:cNvPr>
          <p:cNvSpPr>
            <a:spLocks/>
          </p:cNvSpPr>
          <p:nvPr/>
        </p:nvSpPr>
        <p:spPr bwMode="auto">
          <a:xfrm>
            <a:off x="23493413" y="1139825"/>
            <a:ext cx="1812925" cy="2092325"/>
          </a:xfrm>
          <a:custGeom>
            <a:avLst/>
            <a:gdLst>
              <a:gd name="T0" fmla="*/ 860 w 1142"/>
              <a:gd name="T1" fmla="*/ 0 h 1318"/>
              <a:gd name="T2" fmla="*/ 0 w 1142"/>
              <a:gd name="T3" fmla="*/ 1318 h 1318"/>
              <a:gd name="T4" fmla="*/ 282 w 1142"/>
              <a:gd name="T5" fmla="*/ 1318 h 1318"/>
              <a:gd name="T6" fmla="*/ 1142 w 1142"/>
              <a:gd name="T7" fmla="*/ 0 h 1318"/>
              <a:gd name="T8" fmla="*/ 860 w 1142"/>
              <a:gd name="T9" fmla="*/ 0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2" h="1318">
                <a:moveTo>
                  <a:pt x="860" y="0"/>
                </a:moveTo>
                <a:lnTo>
                  <a:pt x="0" y="1318"/>
                </a:lnTo>
                <a:lnTo>
                  <a:pt x="282" y="1318"/>
                </a:lnTo>
                <a:lnTo>
                  <a:pt x="1142" y="0"/>
                </a:lnTo>
                <a:lnTo>
                  <a:pt x="860" y="0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3" name="Freeform 202">
            <a:extLst>
              <a:ext uri="{FF2B5EF4-FFF2-40B4-BE49-F238E27FC236}">
                <a16:creationId xmlns:a16="http://schemas.microsoft.com/office/drawing/2014/main" id="{953C0F11-84ED-4A4C-88EA-5A9E79785E44}"/>
              </a:ext>
            </a:extLst>
          </p:cNvPr>
          <p:cNvSpPr>
            <a:spLocks/>
          </p:cNvSpPr>
          <p:nvPr/>
        </p:nvSpPr>
        <p:spPr bwMode="auto">
          <a:xfrm>
            <a:off x="973138" y="1139825"/>
            <a:ext cx="23425150" cy="2092325"/>
          </a:xfrm>
          <a:custGeom>
            <a:avLst/>
            <a:gdLst>
              <a:gd name="T0" fmla="*/ 860 w 14756"/>
              <a:gd name="T1" fmla="*/ 1318 h 1318"/>
              <a:gd name="T2" fmla="*/ 6579 w 14756"/>
              <a:gd name="T3" fmla="*/ 1318 h 1318"/>
              <a:gd name="T4" fmla="*/ 13896 w 14756"/>
              <a:gd name="T5" fmla="*/ 1318 h 1318"/>
              <a:gd name="T6" fmla="*/ 14756 w 14756"/>
              <a:gd name="T7" fmla="*/ 0 h 1318"/>
              <a:gd name="T8" fmla="*/ 0 w 14756"/>
              <a:gd name="T9" fmla="*/ 0 h 1318"/>
              <a:gd name="T10" fmla="*/ 860 w 14756"/>
              <a:gd name="T11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56" h="1318">
                <a:moveTo>
                  <a:pt x="860" y="1318"/>
                </a:moveTo>
                <a:lnTo>
                  <a:pt x="6579" y="1318"/>
                </a:lnTo>
                <a:lnTo>
                  <a:pt x="13896" y="1318"/>
                </a:lnTo>
                <a:lnTo>
                  <a:pt x="14756" y="0"/>
                </a:lnTo>
                <a:lnTo>
                  <a:pt x="0" y="0"/>
                </a:lnTo>
                <a:lnTo>
                  <a:pt x="860" y="1318"/>
                </a:lnTo>
                <a:close/>
              </a:path>
            </a:pathLst>
          </a:custGeom>
          <a:solidFill>
            <a:srgbClr val="068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4" name="Freeform 203">
            <a:extLst>
              <a:ext uri="{FF2B5EF4-FFF2-40B4-BE49-F238E27FC236}">
                <a16:creationId xmlns:a16="http://schemas.microsoft.com/office/drawing/2014/main" id="{2734E577-939B-459F-8002-49A732A913FF}"/>
              </a:ext>
            </a:extLst>
          </p:cNvPr>
          <p:cNvSpPr>
            <a:spLocks/>
          </p:cNvSpPr>
          <p:nvPr/>
        </p:nvSpPr>
        <p:spPr bwMode="auto">
          <a:xfrm>
            <a:off x="969963" y="0"/>
            <a:ext cx="3479800" cy="3232150"/>
          </a:xfrm>
          <a:custGeom>
            <a:avLst/>
            <a:gdLst>
              <a:gd name="T0" fmla="*/ 862 w 2192"/>
              <a:gd name="T1" fmla="*/ 2036 h 2036"/>
              <a:gd name="T2" fmla="*/ 0 w 2192"/>
              <a:gd name="T3" fmla="*/ 718 h 2036"/>
              <a:gd name="T4" fmla="*/ 470 w 2192"/>
              <a:gd name="T5" fmla="*/ 0 h 2036"/>
              <a:gd name="T6" fmla="*/ 2192 w 2192"/>
              <a:gd name="T7" fmla="*/ 0 h 2036"/>
              <a:gd name="T8" fmla="*/ 862 w 2192"/>
              <a:gd name="T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2" h="2036">
                <a:moveTo>
                  <a:pt x="862" y="2036"/>
                </a:moveTo>
                <a:lnTo>
                  <a:pt x="0" y="718"/>
                </a:lnTo>
                <a:lnTo>
                  <a:pt x="470" y="0"/>
                </a:lnTo>
                <a:lnTo>
                  <a:pt x="2192" y="0"/>
                </a:lnTo>
                <a:lnTo>
                  <a:pt x="862" y="2036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6" name="Rectangle 91">
            <a:extLst>
              <a:ext uri="{FF2B5EF4-FFF2-40B4-BE49-F238E27FC236}">
                <a16:creationId xmlns:a16="http://schemas.microsoft.com/office/drawing/2014/main" id="{1365E7B9-6B65-4EF9-AFEF-6EB534D3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218406"/>
            <a:ext cx="15228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7" name="Rectangle 92">
            <a:extLst>
              <a:ext uri="{FF2B5EF4-FFF2-40B4-BE49-F238E27FC236}">
                <a16:creationId xmlns:a16="http://schemas.microsoft.com/office/drawing/2014/main" id="{C6E5C38D-BDE1-40E8-82F6-3DFB3B57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7" y="1666617"/>
            <a:ext cx="1237358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수행 절차 </a:t>
            </a:r>
            <a:r>
              <a:rPr kumimoji="0" lang="en-US" altLang="ko-KR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- </a:t>
            </a: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일정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371B3076-39A0-431D-877D-6C19749186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88" name="Rectangle 6">
            <a:extLst>
              <a:ext uri="{FF2B5EF4-FFF2-40B4-BE49-F238E27FC236}">
                <a16:creationId xmlns:a16="http://schemas.microsoft.com/office/drawing/2014/main" id="{EF708591-7951-4DC2-BE99-C9823EA7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90" name="Freeform 8">
            <a:extLst>
              <a:ext uri="{FF2B5EF4-FFF2-40B4-BE49-F238E27FC236}">
                <a16:creationId xmlns:a16="http://schemas.microsoft.com/office/drawing/2014/main" id="{402D3497-CADB-4F46-ACF4-79E8F34571A5}"/>
              </a:ext>
            </a:extLst>
          </p:cNvPr>
          <p:cNvSpPr>
            <a:spLocks/>
          </p:cNvSpPr>
          <p:nvPr/>
        </p:nvSpPr>
        <p:spPr bwMode="auto">
          <a:xfrm>
            <a:off x="10096501" y="2771775"/>
            <a:ext cx="16111538" cy="11895138"/>
          </a:xfrm>
          <a:custGeom>
            <a:avLst/>
            <a:gdLst>
              <a:gd name="T0" fmla="*/ 10149 w 10149"/>
              <a:gd name="T1" fmla="*/ 0 h 7493"/>
              <a:gd name="T2" fmla="*/ 10149 w 10149"/>
              <a:gd name="T3" fmla="*/ 7493 h 7493"/>
              <a:gd name="T4" fmla="*/ 0 w 10149"/>
              <a:gd name="T5" fmla="*/ 7493 h 7493"/>
              <a:gd name="T6" fmla="*/ 10149 w 10149"/>
              <a:gd name="T7" fmla="*/ 0 h 7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9" h="7493">
                <a:moveTo>
                  <a:pt x="10149" y="0"/>
                </a:moveTo>
                <a:lnTo>
                  <a:pt x="10149" y="7493"/>
                </a:lnTo>
                <a:lnTo>
                  <a:pt x="0" y="7493"/>
                </a:lnTo>
                <a:lnTo>
                  <a:pt x="101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2" name="Freeform 201">
            <a:extLst>
              <a:ext uri="{FF2B5EF4-FFF2-40B4-BE49-F238E27FC236}">
                <a16:creationId xmlns:a16="http://schemas.microsoft.com/office/drawing/2014/main" id="{5A5A735D-B20D-4C44-9815-B5E5CF27FA33}"/>
              </a:ext>
            </a:extLst>
          </p:cNvPr>
          <p:cNvSpPr>
            <a:spLocks/>
          </p:cNvSpPr>
          <p:nvPr/>
        </p:nvSpPr>
        <p:spPr bwMode="auto">
          <a:xfrm>
            <a:off x="23493413" y="1139825"/>
            <a:ext cx="1812925" cy="2092325"/>
          </a:xfrm>
          <a:custGeom>
            <a:avLst/>
            <a:gdLst>
              <a:gd name="T0" fmla="*/ 860 w 1142"/>
              <a:gd name="T1" fmla="*/ 0 h 1318"/>
              <a:gd name="T2" fmla="*/ 0 w 1142"/>
              <a:gd name="T3" fmla="*/ 1318 h 1318"/>
              <a:gd name="T4" fmla="*/ 282 w 1142"/>
              <a:gd name="T5" fmla="*/ 1318 h 1318"/>
              <a:gd name="T6" fmla="*/ 1142 w 1142"/>
              <a:gd name="T7" fmla="*/ 0 h 1318"/>
              <a:gd name="T8" fmla="*/ 860 w 1142"/>
              <a:gd name="T9" fmla="*/ 0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2" h="1318">
                <a:moveTo>
                  <a:pt x="860" y="0"/>
                </a:moveTo>
                <a:lnTo>
                  <a:pt x="0" y="1318"/>
                </a:lnTo>
                <a:lnTo>
                  <a:pt x="282" y="1318"/>
                </a:lnTo>
                <a:lnTo>
                  <a:pt x="1142" y="0"/>
                </a:lnTo>
                <a:lnTo>
                  <a:pt x="860" y="0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3" name="Freeform 202">
            <a:extLst>
              <a:ext uri="{FF2B5EF4-FFF2-40B4-BE49-F238E27FC236}">
                <a16:creationId xmlns:a16="http://schemas.microsoft.com/office/drawing/2014/main" id="{953C0F11-84ED-4A4C-88EA-5A9E79785E44}"/>
              </a:ext>
            </a:extLst>
          </p:cNvPr>
          <p:cNvSpPr>
            <a:spLocks/>
          </p:cNvSpPr>
          <p:nvPr/>
        </p:nvSpPr>
        <p:spPr bwMode="auto">
          <a:xfrm>
            <a:off x="973138" y="1139825"/>
            <a:ext cx="23425150" cy="2092325"/>
          </a:xfrm>
          <a:custGeom>
            <a:avLst/>
            <a:gdLst>
              <a:gd name="T0" fmla="*/ 860 w 14756"/>
              <a:gd name="T1" fmla="*/ 1318 h 1318"/>
              <a:gd name="T2" fmla="*/ 6579 w 14756"/>
              <a:gd name="T3" fmla="*/ 1318 h 1318"/>
              <a:gd name="T4" fmla="*/ 13896 w 14756"/>
              <a:gd name="T5" fmla="*/ 1318 h 1318"/>
              <a:gd name="T6" fmla="*/ 14756 w 14756"/>
              <a:gd name="T7" fmla="*/ 0 h 1318"/>
              <a:gd name="T8" fmla="*/ 0 w 14756"/>
              <a:gd name="T9" fmla="*/ 0 h 1318"/>
              <a:gd name="T10" fmla="*/ 860 w 14756"/>
              <a:gd name="T11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56" h="1318">
                <a:moveTo>
                  <a:pt x="860" y="1318"/>
                </a:moveTo>
                <a:lnTo>
                  <a:pt x="6579" y="1318"/>
                </a:lnTo>
                <a:lnTo>
                  <a:pt x="13896" y="1318"/>
                </a:lnTo>
                <a:lnTo>
                  <a:pt x="14756" y="0"/>
                </a:lnTo>
                <a:lnTo>
                  <a:pt x="0" y="0"/>
                </a:lnTo>
                <a:lnTo>
                  <a:pt x="860" y="1318"/>
                </a:lnTo>
                <a:close/>
              </a:path>
            </a:pathLst>
          </a:custGeom>
          <a:solidFill>
            <a:srgbClr val="068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4" name="Freeform 203">
            <a:extLst>
              <a:ext uri="{FF2B5EF4-FFF2-40B4-BE49-F238E27FC236}">
                <a16:creationId xmlns:a16="http://schemas.microsoft.com/office/drawing/2014/main" id="{2734E577-939B-459F-8002-49A732A913FF}"/>
              </a:ext>
            </a:extLst>
          </p:cNvPr>
          <p:cNvSpPr>
            <a:spLocks/>
          </p:cNvSpPr>
          <p:nvPr/>
        </p:nvSpPr>
        <p:spPr bwMode="auto">
          <a:xfrm>
            <a:off x="969963" y="0"/>
            <a:ext cx="3479800" cy="3232150"/>
          </a:xfrm>
          <a:custGeom>
            <a:avLst/>
            <a:gdLst>
              <a:gd name="T0" fmla="*/ 862 w 2192"/>
              <a:gd name="T1" fmla="*/ 2036 h 2036"/>
              <a:gd name="T2" fmla="*/ 0 w 2192"/>
              <a:gd name="T3" fmla="*/ 718 h 2036"/>
              <a:gd name="T4" fmla="*/ 470 w 2192"/>
              <a:gd name="T5" fmla="*/ 0 h 2036"/>
              <a:gd name="T6" fmla="*/ 2192 w 2192"/>
              <a:gd name="T7" fmla="*/ 0 h 2036"/>
              <a:gd name="T8" fmla="*/ 862 w 2192"/>
              <a:gd name="T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2" h="2036">
                <a:moveTo>
                  <a:pt x="862" y="2036"/>
                </a:moveTo>
                <a:lnTo>
                  <a:pt x="0" y="718"/>
                </a:lnTo>
                <a:lnTo>
                  <a:pt x="470" y="0"/>
                </a:lnTo>
                <a:lnTo>
                  <a:pt x="2192" y="0"/>
                </a:lnTo>
                <a:lnTo>
                  <a:pt x="862" y="2036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6" name="Rectangle 91">
            <a:extLst>
              <a:ext uri="{FF2B5EF4-FFF2-40B4-BE49-F238E27FC236}">
                <a16:creationId xmlns:a16="http://schemas.microsoft.com/office/drawing/2014/main" id="{1365E7B9-6B65-4EF9-AFEF-6EB534D3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218406"/>
            <a:ext cx="15228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7" name="Rectangle 92">
            <a:extLst>
              <a:ext uri="{FF2B5EF4-FFF2-40B4-BE49-F238E27FC236}">
                <a16:creationId xmlns:a16="http://schemas.microsoft.com/office/drawing/2014/main" id="{C6E5C38D-BDE1-40E8-82F6-3DFB3B57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7" y="1666617"/>
            <a:ext cx="1481335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수행 절차 </a:t>
            </a:r>
            <a:r>
              <a:rPr kumimoji="0" lang="en-US" altLang="ko-KR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- </a:t>
            </a: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활용 도구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PyCharm Logo transparent PNG - Stick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82" y="3958271"/>
            <a:ext cx="3146584" cy="314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ensorflow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887" y="4103824"/>
            <a:ext cx="2998977" cy="320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ras: the Python deep learning A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468" y="9688977"/>
            <a:ext cx="7689609" cy="222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9287" y="4053571"/>
            <a:ext cx="4469884" cy="3038930"/>
          </a:xfrm>
          <a:prstGeom prst="rect">
            <a:avLst/>
          </a:prstGeom>
        </p:spPr>
      </p:pic>
      <p:pic>
        <p:nvPicPr>
          <p:cNvPr id="1038" name="Picture 14" descr="[Python] Pandas 이동평균 함수 사용법 (Rolling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594" y="4053571"/>
            <a:ext cx="5853442" cy="365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5886" y="9978380"/>
            <a:ext cx="4205433" cy="1278575"/>
          </a:xfrm>
          <a:prstGeom prst="rect">
            <a:avLst/>
          </a:prstGeom>
        </p:spPr>
      </p:pic>
      <p:pic>
        <p:nvPicPr>
          <p:cNvPr id="1042" name="Picture 18" descr="인공지능 학습시키는 똑똑한 '말뭉치' : 네이버 블로그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508" y="8074248"/>
            <a:ext cx="5613662" cy="508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11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40" y="7031256"/>
            <a:ext cx="13909674" cy="6708890"/>
          </a:xfrm>
          <a:prstGeom prst="rect">
            <a:avLst/>
          </a:prstGeom>
        </p:spPr>
      </p:pic>
      <p:sp>
        <p:nvSpPr>
          <p:cNvPr id="55" name="Rectangle 90">
            <a:extLst>
              <a:ext uri="{FF2B5EF4-FFF2-40B4-BE49-F238E27FC236}">
                <a16:creationId xmlns:a16="http://schemas.microsoft.com/office/drawing/2014/main" id="{6C21CCE4-AEED-496F-8C8A-63E37A66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537" y="6562704"/>
            <a:ext cx="56826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CNN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활용한 </a:t>
            </a:r>
            <a:r>
              <a:rPr kumimoji="0" lang="ko-KR" altLang="en-US" sz="3200" b="1" i="0" u="none" strike="noStrike" cap="none" normalizeH="0" baseline="0" dirty="0" smtClean="0">
                <a:ln>
                  <a:noFill/>
                </a:ln>
                <a:solidFill>
                  <a:srgbClr val="00545E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말뭉치 학습 흐름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371B3076-39A0-431D-877D-6C19749186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88" name="Rectangle 6">
            <a:extLst>
              <a:ext uri="{FF2B5EF4-FFF2-40B4-BE49-F238E27FC236}">
                <a16:creationId xmlns:a16="http://schemas.microsoft.com/office/drawing/2014/main" id="{EF708591-7951-4DC2-BE99-C9823EA7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90" name="Freeform 8">
            <a:extLst>
              <a:ext uri="{FF2B5EF4-FFF2-40B4-BE49-F238E27FC236}">
                <a16:creationId xmlns:a16="http://schemas.microsoft.com/office/drawing/2014/main" id="{402D3497-CADB-4F46-ACF4-79E8F34571A5}"/>
              </a:ext>
            </a:extLst>
          </p:cNvPr>
          <p:cNvSpPr>
            <a:spLocks/>
          </p:cNvSpPr>
          <p:nvPr/>
        </p:nvSpPr>
        <p:spPr bwMode="auto">
          <a:xfrm>
            <a:off x="10096501" y="2771775"/>
            <a:ext cx="16111538" cy="11895138"/>
          </a:xfrm>
          <a:custGeom>
            <a:avLst/>
            <a:gdLst>
              <a:gd name="T0" fmla="*/ 10149 w 10149"/>
              <a:gd name="T1" fmla="*/ 0 h 7493"/>
              <a:gd name="T2" fmla="*/ 10149 w 10149"/>
              <a:gd name="T3" fmla="*/ 7493 h 7493"/>
              <a:gd name="T4" fmla="*/ 0 w 10149"/>
              <a:gd name="T5" fmla="*/ 7493 h 7493"/>
              <a:gd name="T6" fmla="*/ 10149 w 10149"/>
              <a:gd name="T7" fmla="*/ 0 h 7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9" h="7493">
                <a:moveTo>
                  <a:pt x="10149" y="0"/>
                </a:moveTo>
                <a:lnTo>
                  <a:pt x="10149" y="7493"/>
                </a:lnTo>
                <a:lnTo>
                  <a:pt x="0" y="7493"/>
                </a:lnTo>
                <a:lnTo>
                  <a:pt x="101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2" name="Freeform 201">
            <a:extLst>
              <a:ext uri="{FF2B5EF4-FFF2-40B4-BE49-F238E27FC236}">
                <a16:creationId xmlns:a16="http://schemas.microsoft.com/office/drawing/2014/main" id="{5A5A735D-B20D-4C44-9815-B5E5CF27FA33}"/>
              </a:ext>
            </a:extLst>
          </p:cNvPr>
          <p:cNvSpPr>
            <a:spLocks/>
          </p:cNvSpPr>
          <p:nvPr/>
        </p:nvSpPr>
        <p:spPr bwMode="auto">
          <a:xfrm>
            <a:off x="23493413" y="1139825"/>
            <a:ext cx="1812925" cy="2092325"/>
          </a:xfrm>
          <a:custGeom>
            <a:avLst/>
            <a:gdLst>
              <a:gd name="T0" fmla="*/ 860 w 1142"/>
              <a:gd name="T1" fmla="*/ 0 h 1318"/>
              <a:gd name="T2" fmla="*/ 0 w 1142"/>
              <a:gd name="T3" fmla="*/ 1318 h 1318"/>
              <a:gd name="T4" fmla="*/ 282 w 1142"/>
              <a:gd name="T5" fmla="*/ 1318 h 1318"/>
              <a:gd name="T6" fmla="*/ 1142 w 1142"/>
              <a:gd name="T7" fmla="*/ 0 h 1318"/>
              <a:gd name="T8" fmla="*/ 860 w 1142"/>
              <a:gd name="T9" fmla="*/ 0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2" h="1318">
                <a:moveTo>
                  <a:pt x="860" y="0"/>
                </a:moveTo>
                <a:lnTo>
                  <a:pt x="0" y="1318"/>
                </a:lnTo>
                <a:lnTo>
                  <a:pt x="282" y="1318"/>
                </a:lnTo>
                <a:lnTo>
                  <a:pt x="1142" y="0"/>
                </a:lnTo>
                <a:lnTo>
                  <a:pt x="860" y="0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3" name="Freeform 202">
            <a:extLst>
              <a:ext uri="{FF2B5EF4-FFF2-40B4-BE49-F238E27FC236}">
                <a16:creationId xmlns:a16="http://schemas.microsoft.com/office/drawing/2014/main" id="{953C0F11-84ED-4A4C-88EA-5A9E79785E44}"/>
              </a:ext>
            </a:extLst>
          </p:cNvPr>
          <p:cNvSpPr>
            <a:spLocks/>
          </p:cNvSpPr>
          <p:nvPr/>
        </p:nvSpPr>
        <p:spPr bwMode="auto">
          <a:xfrm>
            <a:off x="973138" y="1139825"/>
            <a:ext cx="23425150" cy="2092325"/>
          </a:xfrm>
          <a:custGeom>
            <a:avLst/>
            <a:gdLst>
              <a:gd name="T0" fmla="*/ 860 w 14756"/>
              <a:gd name="T1" fmla="*/ 1318 h 1318"/>
              <a:gd name="T2" fmla="*/ 6579 w 14756"/>
              <a:gd name="T3" fmla="*/ 1318 h 1318"/>
              <a:gd name="T4" fmla="*/ 13896 w 14756"/>
              <a:gd name="T5" fmla="*/ 1318 h 1318"/>
              <a:gd name="T6" fmla="*/ 14756 w 14756"/>
              <a:gd name="T7" fmla="*/ 0 h 1318"/>
              <a:gd name="T8" fmla="*/ 0 w 14756"/>
              <a:gd name="T9" fmla="*/ 0 h 1318"/>
              <a:gd name="T10" fmla="*/ 860 w 14756"/>
              <a:gd name="T11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56" h="1318">
                <a:moveTo>
                  <a:pt x="860" y="1318"/>
                </a:moveTo>
                <a:lnTo>
                  <a:pt x="6579" y="1318"/>
                </a:lnTo>
                <a:lnTo>
                  <a:pt x="13896" y="1318"/>
                </a:lnTo>
                <a:lnTo>
                  <a:pt x="14756" y="0"/>
                </a:lnTo>
                <a:lnTo>
                  <a:pt x="0" y="0"/>
                </a:lnTo>
                <a:lnTo>
                  <a:pt x="860" y="1318"/>
                </a:lnTo>
                <a:close/>
              </a:path>
            </a:pathLst>
          </a:custGeom>
          <a:solidFill>
            <a:srgbClr val="068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4" name="Freeform 203">
            <a:extLst>
              <a:ext uri="{FF2B5EF4-FFF2-40B4-BE49-F238E27FC236}">
                <a16:creationId xmlns:a16="http://schemas.microsoft.com/office/drawing/2014/main" id="{2734E577-939B-459F-8002-49A732A913FF}"/>
              </a:ext>
            </a:extLst>
          </p:cNvPr>
          <p:cNvSpPr>
            <a:spLocks/>
          </p:cNvSpPr>
          <p:nvPr/>
        </p:nvSpPr>
        <p:spPr bwMode="auto">
          <a:xfrm>
            <a:off x="969963" y="0"/>
            <a:ext cx="3479800" cy="3232150"/>
          </a:xfrm>
          <a:custGeom>
            <a:avLst/>
            <a:gdLst>
              <a:gd name="T0" fmla="*/ 862 w 2192"/>
              <a:gd name="T1" fmla="*/ 2036 h 2036"/>
              <a:gd name="T2" fmla="*/ 0 w 2192"/>
              <a:gd name="T3" fmla="*/ 718 h 2036"/>
              <a:gd name="T4" fmla="*/ 470 w 2192"/>
              <a:gd name="T5" fmla="*/ 0 h 2036"/>
              <a:gd name="T6" fmla="*/ 2192 w 2192"/>
              <a:gd name="T7" fmla="*/ 0 h 2036"/>
              <a:gd name="T8" fmla="*/ 862 w 2192"/>
              <a:gd name="T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2" h="2036">
                <a:moveTo>
                  <a:pt x="862" y="2036"/>
                </a:moveTo>
                <a:lnTo>
                  <a:pt x="0" y="718"/>
                </a:lnTo>
                <a:lnTo>
                  <a:pt x="470" y="0"/>
                </a:lnTo>
                <a:lnTo>
                  <a:pt x="2192" y="0"/>
                </a:lnTo>
                <a:lnTo>
                  <a:pt x="862" y="2036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6" name="Rectangle 91">
            <a:extLst>
              <a:ext uri="{FF2B5EF4-FFF2-40B4-BE49-F238E27FC236}">
                <a16:creationId xmlns:a16="http://schemas.microsoft.com/office/drawing/2014/main" id="{1365E7B9-6B65-4EF9-AFEF-6EB534D3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218406"/>
            <a:ext cx="15228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7" name="Rectangle 92">
            <a:extLst>
              <a:ext uri="{FF2B5EF4-FFF2-40B4-BE49-F238E27FC236}">
                <a16:creationId xmlns:a16="http://schemas.microsoft.com/office/drawing/2014/main" id="{C6E5C38D-BDE1-40E8-82F6-3DFB3B57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7" y="1666617"/>
            <a:ext cx="1456937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수행 절차 </a:t>
            </a:r>
            <a:r>
              <a:rPr kumimoji="0" lang="en-US" altLang="ko-KR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- SW </a:t>
            </a: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흐름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90">
            <a:extLst>
              <a:ext uri="{FF2B5EF4-FFF2-40B4-BE49-F238E27FC236}">
                <a16:creationId xmlns:a16="http://schemas.microsoft.com/office/drawing/2014/main" id="{6C21CCE4-AEED-496F-8C8A-63E37A66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039" y="13855294"/>
            <a:ext cx="28805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b="1" dirty="0" err="1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챗봇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200" b="1" dirty="0" err="1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유즈케이스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547" y="3368068"/>
            <a:ext cx="15897259" cy="295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90">
            <a:extLst>
              <a:ext uri="{FF2B5EF4-FFF2-40B4-BE49-F238E27FC236}">
                <a16:creationId xmlns:a16="http://schemas.microsoft.com/office/drawing/2014/main" id="{6C21CCE4-AEED-496F-8C8A-63E37A66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106" y="7794537"/>
            <a:ext cx="90024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송영숙 님이 </a:t>
            </a:r>
            <a:r>
              <a:rPr lang="ko-KR" altLang="en-US" sz="3200" b="1" dirty="0" err="1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깃허브에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공유하신 한국어 </a:t>
            </a:r>
            <a:r>
              <a:rPr lang="ko-KR" altLang="en-US" sz="3200" b="1" dirty="0" err="1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챗봇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데이터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371B3076-39A0-431D-877D-6C19749186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88" name="Rectangle 6">
            <a:extLst>
              <a:ext uri="{FF2B5EF4-FFF2-40B4-BE49-F238E27FC236}">
                <a16:creationId xmlns:a16="http://schemas.microsoft.com/office/drawing/2014/main" id="{EF708591-7951-4DC2-BE99-C9823EA7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90" name="Freeform 8">
            <a:extLst>
              <a:ext uri="{FF2B5EF4-FFF2-40B4-BE49-F238E27FC236}">
                <a16:creationId xmlns:a16="http://schemas.microsoft.com/office/drawing/2014/main" id="{402D3497-CADB-4F46-ACF4-79E8F34571A5}"/>
              </a:ext>
            </a:extLst>
          </p:cNvPr>
          <p:cNvSpPr>
            <a:spLocks/>
          </p:cNvSpPr>
          <p:nvPr/>
        </p:nvSpPr>
        <p:spPr bwMode="auto">
          <a:xfrm>
            <a:off x="10096501" y="2771775"/>
            <a:ext cx="16111538" cy="11895138"/>
          </a:xfrm>
          <a:custGeom>
            <a:avLst/>
            <a:gdLst>
              <a:gd name="T0" fmla="*/ 10149 w 10149"/>
              <a:gd name="T1" fmla="*/ 0 h 7493"/>
              <a:gd name="T2" fmla="*/ 10149 w 10149"/>
              <a:gd name="T3" fmla="*/ 7493 h 7493"/>
              <a:gd name="T4" fmla="*/ 0 w 10149"/>
              <a:gd name="T5" fmla="*/ 7493 h 7493"/>
              <a:gd name="T6" fmla="*/ 10149 w 10149"/>
              <a:gd name="T7" fmla="*/ 0 h 7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9" h="7493">
                <a:moveTo>
                  <a:pt x="10149" y="0"/>
                </a:moveTo>
                <a:lnTo>
                  <a:pt x="10149" y="7493"/>
                </a:lnTo>
                <a:lnTo>
                  <a:pt x="0" y="7493"/>
                </a:lnTo>
                <a:lnTo>
                  <a:pt x="101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2" name="Freeform 201">
            <a:extLst>
              <a:ext uri="{FF2B5EF4-FFF2-40B4-BE49-F238E27FC236}">
                <a16:creationId xmlns:a16="http://schemas.microsoft.com/office/drawing/2014/main" id="{5A5A735D-B20D-4C44-9815-B5E5CF27FA33}"/>
              </a:ext>
            </a:extLst>
          </p:cNvPr>
          <p:cNvSpPr>
            <a:spLocks/>
          </p:cNvSpPr>
          <p:nvPr/>
        </p:nvSpPr>
        <p:spPr bwMode="auto">
          <a:xfrm>
            <a:off x="23493413" y="1139825"/>
            <a:ext cx="1812925" cy="2092325"/>
          </a:xfrm>
          <a:custGeom>
            <a:avLst/>
            <a:gdLst>
              <a:gd name="T0" fmla="*/ 860 w 1142"/>
              <a:gd name="T1" fmla="*/ 0 h 1318"/>
              <a:gd name="T2" fmla="*/ 0 w 1142"/>
              <a:gd name="T3" fmla="*/ 1318 h 1318"/>
              <a:gd name="T4" fmla="*/ 282 w 1142"/>
              <a:gd name="T5" fmla="*/ 1318 h 1318"/>
              <a:gd name="T6" fmla="*/ 1142 w 1142"/>
              <a:gd name="T7" fmla="*/ 0 h 1318"/>
              <a:gd name="T8" fmla="*/ 860 w 1142"/>
              <a:gd name="T9" fmla="*/ 0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2" h="1318">
                <a:moveTo>
                  <a:pt x="860" y="0"/>
                </a:moveTo>
                <a:lnTo>
                  <a:pt x="0" y="1318"/>
                </a:lnTo>
                <a:lnTo>
                  <a:pt x="282" y="1318"/>
                </a:lnTo>
                <a:lnTo>
                  <a:pt x="1142" y="0"/>
                </a:lnTo>
                <a:lnTo>
                  <a:pt x="860" y="0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3" name="Freeform 202">
            <a:extLst>
              <a:ext uri="{FF2B5EF4-FFF2-40B4-BE49-F238E27FC236}">
                <a16:creationId xmlns:a16="http://schemas.microsoft.com/office/drawing/2014/main" id="{953C0F11-84ED-4A4C-88EA-5A9E79785E44}"/>
              </a:ext>
            </a:extLst>
          </p:cNvPr>
          <p:cNvSpPr>
            <a:spLocks/>
          </p:cNvSpPr>
          <p:nvPr/>
        </p:nvSpPr>
        <p:spPr bwMode="auto">
          <a:xfrm>
            <a:off x="973138" y="1139825"/>
            <a:ext cx="23425150" cy="2092325"/>
          </a:xfrm>
          <a:custGeom>
            <a:avLst/>
            <a:gdLst>
              <a:gd name="T0" fmla="*/ 860 w 14756"/>
              <a:gd name="T1" fmla="*/ 1318 h 1318"/>
              <a:gd name="T2" fmla="*/ 6579 w 14756"/>
              <a:gd name="T3" fmla="*/ 1318 h 1318"/>
              <a:gd name="T4" fmla="*/ 13896 w 14756"/>
              <a:gd name="T5" fmla="*/ 1318 h 1318"/>
              <a:gd name="T6" fmla="*/ 14756 w 14756"/>
              <a:gd name="T7" fmla="*/ 0 h 1318"/>
              <a:gd name="T8" fmla="*/ 0 w 14756"/>
              <a:gd name="T9" fmla="*/ 0 h 1318"/>
              <a:gd name="T10" fmla="*/ 860 w 14756"/>
              <a:gd name="T11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56" h="1318">
                <a:moveTo>
                  <a:pt x="860" y="1318"/>
                </a:moveTo>
                <a:lnTo>
                  <a:pt x="6579" y="1318"/>
                </a:lnTo>
                <a:lnTo>
                  <a:pt x="13896" y="1318"/>
                </a:lnTo>
                <a:lnTo>
                  <a:pt x="14756" y="0"/>
                </a:lnTo>
                <a:lnTo>
                  <a:pt x="0" y="0"/>
                </a:lnTo>
                <a:lnTo>
                  <a:pt x="860" y="1318"/>
                </a:lnTo>
                <a:close/>
              </a:path>
            </a:pathLst>
          </a:custGeom>
          <a:solidFill>
            <a:srgbClr val="068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4" name="Freeform 203">
            <a:extLst>
              <a:ext uri="{FF2B5EF4-FFF2-40B4-BE49-F238E27FC236}">
                <a16:creationId xmlns:a16="http://schemas.microsoft.com/office/drawing/2014/main" id="{2734E577-939B-459F-8002-49A732A913FF}"/>
              </a:ext>
            </a:extLst>
          </p:cNvPr>
          <p:cNvSpPr>
            <a:spLocks/>
          </p:cNvSpPr>
          <p:nvPr/>
        </p:nvSpPr>
        <p:spPr bwMode="auto">
          <a:xfrm>
            <a:off x="969963" y="0"/>
            <a:ext cx="3479800" cy="3232150"/>
          </a:xfrm>
          <a:custGeom>
            <a:avLst/>
            <a:gdLst>
              <a:gd name="T0" fmla="*/ 862 w 2192"/>
              <a:gd name="T1" fmla="*/ 2036 h 2036"/>
              <a:gd name="T2" fmla="*/ 0 w 2192"/>
              <a:gd name="T3" fmla="*/ 718 h 2036"/>
              <a:gd name="T4" fmla="*/ 470 w 2192"/>
              <a:gd name="T5" fmla="*/ 0 h 2036"/>
              <a:gd name="T6" fmla="*/ 2192 w 2192"/>
              <a:gd name="T7" fmla="*/ 0 h 2036"/>
              <a:gd name="T8" fmla="*/ 862 w 2192"/>
              <a:gd name="T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2" h="2036">
                <a:moveTo>
                  <a:pt x="862" y="2036"/>
                </a:moveTo>
                <a:lnTo>
                  <a:pt x="0" y="718"/>
                </a:lnTo>
                <a:lnTo>
                  <a:pt x="470" y="0"/>
                </a:lnTo>
                <a:lnTo>
                  <a:pt x="2192" y="0"/>
                </a:lnTo>
                <a:lnTo>
                  <a:pt x="862" y="2036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6" name="Rectangle 91">
            <a:extLst>
              <a:ext uri="{FF2B5EF4-FFF2-40B4-BE49-F238E27FC236}">
                <a16:creationId xmlns:a16="http://schemas.microsoft.com/office/drawing/2014/main" id="{1365E7B9-6B65-4EF9-AFEF-6EB534D3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218406"/>
            <a:ext cx="15228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7" name="Rectangle 92">
            <a:extLst>
              <a:ext uri="{FF2B5EF4-FFF2-40B4-BE49-F238E27FC236}">
                <a16:creationId xmlns:a16="http://schemas.microsoft.com/office/drawing/2014/main" id="{C6E5C38D-BDE1-40E8-82F6-3DFB3B57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7" y="1666617"/>
            <a:ext cx="134315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수행 절차 </a:t>
            </a:r>
            <a:r>
              <a:rPr kumimoji="0" lang="en-US" altLang="ko-KR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- </a:t>
            </a: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말뭉치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90">
            <a:extLst>
              <a:ext uri="{FF2B5EF4-FFF2-40B4-BE49-F238E27FC236}">
                <a16:creationId xmlns:a16="http://schemas.microsoft.com/office/drawing/2014/main" id="{6C21CCE4-AEED-496F-8C8A-63E37A66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0961" y="13414688"/>
            <a:ext cx="557524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예시</a:t>
            </a:r>
            <a:r>
              <a:rPr lang="en-US" altLang="ko-KR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(Q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</a:t>
            </a:r>
            <a:r>
              <a:rPr lang="en-US" altLang="ko-KR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Label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 사용</a:t>
            </a:r>
            <a:r>
              <a:rPr lang="en-US" altLang="ko-KR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(0: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보통</a:t>
            </a:r>
            <a:r>
              <a:rPr lang="en-US" altLang="ko-KR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1: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부정</a:t>
            </a:r>
            <a:r>
              <a:rPr lang="en-US" altLang="ko-KR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2: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긍정</a:t>
            </a:r>
            <a:r>
              <a:rPr lang="en-US" altLang="ko-KR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</p:txBody>
      </p:sp>
      <p:pic>
        <p:nvPicPr>
          <p:cNvPr id="2050" name="Picture 2" descr="quick_pe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693" y="8651550"/>
            <a:ext cx="138303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332" y="3596720"/>
            <a:ext cx="7054012" cy="39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371B3076-39A0-431D-877D-6C19749186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88" name="Rectangle 6">
            <a:extLst>
              <a:ext uri="{FF2B5EF4-FFF2-40B4-BE49-F238E27FC236}">
                <a16:creationId xmlns:a16="http://schemas.microsoft.com/office/drawing/2014/main" id="{EF708591-7951-4DC2-BE99-C9823EA7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26225500" cy="146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90" name="Freeform 8">
            <a:extLst>
              <a:ext uri="{FF2B5EF4-FFF2-40B4-BE49-F238E27FC236}">
                <a16:creationId xmlns:a16="http://schemas.microsoft.com/office/drawing/2014/main" id="{402D3497-CADB-4F46-ACF4-79E8F34571A5}"/>
              </a:ext>
            </a:extLst>
          </p:cNvPr>
          <p:cNvSpPr>
            <a:spLocks/>
          </p:cNvSpPr>
          <p:nvPr/>
        </p:nvSpPr>
        <p:spPr bwMode="auto">
          <a:xfrm>
            <a:off x="10096501" y="2771775"/>
            <a:ext cx="16111538" cy="11895138"/>
          </a:xfrm>
          <a:custGeom>
            <a:avLst/>
            <a:gdLst>
              <a:gd name="T0" fmla="*/ 10149 w 10149"/>
              <a:gd name="T1" fmla="*/ 0 h 7493"/>
              <a:gd name="T2" fmla="*/ 10149 w 10149"/>
              <a:gd name="T3" fmla="*/ 7493 h 7493"/>
              <a:gd name="T4" fmla="*/ 0 w 10149"/>
              <a:gd name="T5" fmla="*/ 7493 h 7493"/>
              <a:gd name="T6" fmla="*/ 10149 w 10149"/>
              <a:gd name="T7" fmla="*/ 0 h 7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9" h="7493">
                <a:moveTo>
                  <a:pt x="10149" y="0"/>
                </a:moveTo>
                <a:lnTo>
                  <a:pt x="10149" y="7493"/>
                </a:lnTo>
                <a:lnTo>
                  <a:pt x="0" y="7493"/>
                </a:lnTo>
                <a:lnTo>
                  <a:pt x="101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2" name="Freeform 201">
            <a:extLst>
              <a:ext uri="{FF2B5EF4-FFF2-40B4-BE49-F238E27FC236}">
                <a16:creationId xmlns:a16="http://schemas.microsoft.com/office/drawing/2014/main" id="{5A5A735D-B20D-4C44-9815-B5E5CF27FA33}"/>
              </a:ext>
            </a:extLst>
          </p:cNvPr>
          <p:cNvSpPr>
            <a:spLocks/>
          </p:cNvSpPr>
          <p:nvPr/>
        </p:nvSpPr>
        <p:spPr bwMode="auto">
          <a:xfrm>
            <a:off x="23493413" y="1139825"/>
            <a:ext cx="1812925" cy="2092325"/>
          </a:xfrm>
          <a:custGeom>
            <a:avLst/>
            <a:gdLst>
              <a:gd name="T0" fmla="*/ 860 w 1142"/>
              <a:gd name="T1" fmla="*/ 0 h 1318"/>
              <a:gd name="T2" fmla="*/ 0 w 1142"/>
              <a:gd name="T3" fmla="*/ 1318 h 1318"/>
              <a:gd name="T4" fmla="*/ 282 w 1142"/>
              <a:gd name="T5" fmla="*/ 1318 h 1318"/>
              <a:gd name="T6" fmla="*/ 1142 w 1142"/>
              <a:gd name="T7" fmla="*/ 0 h 1318"/>
              <a:gd name="T8" fmla="*/ 860 w 1142"/>
              <a:gd name="T9" fmla="*/ 0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2" h="1318">
                <a:moveTo>
                  <a:pt x="860" y="0"/>
                </a:moveTo>
                <a:lnTo>
                  <a:pt x="0" y="1318"/>
                </a:lnTo>
                <a:lnTo>
                  <a:pt x="282" y="1318"/>
                </a:lnTo>
                <a:lnTo>
                  <a:pt x="1142" y="0"/>
                </a:lnTo>
                <a:lnTo>
                  <a:pt x="860" y="0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3" name="Freeform 202">
            <a:extLst>
              <a:ext uri="{FF2B5EF4-FFF2-40B4-BE49-F238E27FC236}">
                <a16:creationId xmlns:a16="http://schemas.microsoft.com/office/drawing/2014/main" id="{953C0F11-84ED-4A4C-88EA-5A9E79785E44}"/>
              </a:ext>
            </a:extLst>
          </p:cNvPr>
          <p:cNvSpPr>
            <a:spLocks/>
          </p:cNvSpPr>
          <p:nvPr/>
        </p:nvSpPr>
        <p:spPr bwMode="auto">
          <a:xfrm>
            <a:off x="973138" y="1139825"/>
            <a:ext cx="23425150" cy="2092325"/>
          </a:xfrm>
          <a:custGeom>
            <a:avLst/>
            <a:gdLst>
              <a:gd name="T0" fmla="*/ 860 w 14756"/>
              <a:gd name="T1" fmla="*/ 1318 h 1318"/>
              <a:gd name="T2" fmla="*/ 6579 w 14756"/>
              <a:gd name="T3" fmla="*/ 1318 h 1318"/>
              <a:gd name="T4" fmla="*/ 13896 w 14756"/>
              <a:gd name="T5" fmla="*/ 1318 h 1318"/>
              <a:gd name="T6" fmla="*/ 14756 w 14756"/>
              <a:gd name="T7" fmla="*/ 0 h 1318"/>
              <a:gd name="T8" fmla="*/ 0 w 14756"/>
              <a:gd name="T9" fmla="*/ 0 h 1318"/>
              <a:gd name="T10" fmla="*/ 860 w 14756"/>
              <a:gd name="T11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56" h="1318">
                <a:moveTo>
                  <a:pt x="860" y="1318"/>
                </a:moveTo>
                <a:lnTo>
                  <a:pt x="6579" y="1318"/>
                </a:lnTo>
                <a:lnTo>
                  <a:pt x="13896" y="1318"/>
                </a:lnTo>
                <a:lnTo>
                  <a:pt x="14756" y="0"/>
                </a:lnTo>
                <a:lnTo>
                  <a:pt x="0" y="0"/>
                </a:lnTo>
                <a:lnTo>
                  <a:pt x="860" y="1318"/>
                </a:lnTo>
                <a:close/>
              </a:path>
            </a:pathLst>
          </a:custGeom>
          <a:solidFill>
            <a:srgbClr val="0688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664" name="Freeform 203">
            <a:extLst>
              <a:ext uri="{FF2B5EF4-FFF2-40B4-BE49-F238E27FC236}">
                <a16:creationId xmlns:a16="http://schemas.microsoft.com/office/drawing/2014/main" id="{2734E577-939B-459F-8002-49A732A913FF}"/>
              </a:ext>
            </a:extLst>
          </p:cNvPr>
          <p:cNvSpPr>
            <a:spLocks/>
          </p:cNvSpPr>
          <p:nvPr/>
        </p:nvSpPr>
        <p:spPr bwMode="auto">
          <a:xfrm>
            <a:off x="969963" y="0"/>
            <a:ext cx="3479800" cy="3232150"/>
          </a:xfrm>
          <a:custGeom>
            <a:avLst/>
            <a:gdLst>
              <a:gd name="T0" fmla="*/ 862 w 2192"/>
              <a:gd name="T1" fmla="*/ 2036 h 2036"/>
              <a:gd name="T2" fmla="*/ 0 w 2192"/>
              <a:gd name="T3" fmla="*/ 718 h 2036"/>
              <a:gd name="T4" fmla="*/ 470 w 2192"/>
              <a:gd name="T5" fmla="*/ 0 h 2036"/>
              <a:gd name="T6" fmla="*/ 2192 w 2192"/>
              <a:gd name="T7" fmla="*/ 0 h 2036"/>
              <a:gd name="T8" fmla="*/ 862 w 2192"/>
              <a:gd name="T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2" h="2036">
                <a:moveTo>
                  <a:pt x="862" y="2036"/>
                </a:moveTo>
                <a:lnTo>
                  <a:pt x="0" y="718"/>
                </a:lnTo>
                <a:lnTo>
                  <a:pt x="470" y="0"/>
                </a:lnTo>
                <a:lnTo>
                  <a:pt x="2192" y="0"/>
                </a:lnTo>
                <a:lnTo>
                  <a:pt x="862" y="2036"/>
                </a:lnTo>
                <a:close/>
              </a:path>
            </a:pathLst>
          </a:custGeom>
          <a:solidFill>
            <a:srgbClr val="0053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6" name="Rectangle 91">
            <a:extLst>
              <a:ext uri="{FF2B5EF4-FFF2-40B4-BE49-F238E27FC236}">
                <a16:creationId xmlns:a16="http://schemas.microsoft.com/office/drawing/2014/main" id="{1365E7B9-6B65-4EF9-AFEF-6EB534D3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218406"/>
            <a:ext cx="15228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7" name="Rectangle 92">
            <a:extLst>
              <a:ext uri="{FF2B5EF4-FFF2-40B4-BE49-F238E27FC236}">
                <a16:creationId xmlns:a16="http://schemas.microsoft.com/office/drawing/2014/main" id="{C6E5C38D-BDE1-40E8-82F6-3DFB3B57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7" y="1666617"/>
            <a:ext cx="1554752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수행 절차 </a:t>
            </a:r>
            <a:r>
              <a:rPr kumimoji="0" lang="en-US" altLang="ko-KR" sz="8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- </a:t>
            </a:r>
            <a:r>
              <a:rPr kumimoji="0" lang="ko-KR" altLang="en-US" sz="86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토크나이징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137" y="9619456"/>
            <a:ext cx="17139775" cy="3681649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518BB5C3-B3DB-4A68-9ED3-4AD0AB5E5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130" y="3568293"/>
            <a:ext cx="1132361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토크나이징</a:t>
            </a:r>
            <a:r>
              <a:rPr kumimoji="0" lang="ko-KR" altLang="en-US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kumimoji="0" lang="en-US" altLang="ko-KR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kumimoji="0" lang="ko-KR" altLang="en-US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주어진 문장에서 </a:t>
            </a:r>
            <a:endParaRPr kumimoji="0" lang="en-US" altLang="ko-KR" sz="4800" b="1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  최소한의 의미를 가지는 단어들을 </a:t>
            </a:r>
            <a:r>
              <a:rPr lang="ko-KR" altLang="en-US" sz="4800" b="1" dirty="0" err="1" smtClean="0">
                <a:solidFill>
                  <a:srgbClr val="66666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토큰화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0">
            <a:extLst>
              <a:ext uri="{FF2B5EF4-FFF2-40B4-BE49-F238E27FC236}">
                <a16:creationId xmlns:a16="http://schemas.microsoft.com/office/drawing/2014/main" id="{6C21CCE4-AEED-496F-8C8A-63E37A66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849" y="13421378"/>
            <a:ext cx="846911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b="1" dirty="0" err="1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</a:t>
            </a:r>
            <a:r>
              <a:rPr lang="en-US" altLang="ko-KR" sz="3200" b="1" dirty="0" err="1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ensorflow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</a:t>
            </a:r>
            <a:r>
              <a:rPr lang="en-US" altLang="ko-KR" sz="3200" b="1" dirty="0" err="1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keras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있는 </a:t>
            </a:r>
            <a:r>
              <a:rPr lang="ko-KR" altLang="en-US" sz="3200" b="1" dirty="0" err="1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토크나이저를</a:t>
            </a:r>
            <a:r>
              <a:rPr lang="ko-KR" altLang="en-US" sz="3200" b="1" dirty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활용</a:t>
            </a:r>
            <a:endParaRPr lang="en-US" altLang="ko-KR" sz="3200" b="1" dirty="0" smtClean="0">
              <a:solidFill>
                <a:srgbClr val="00545E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말뭉치</a:t>
            </a:r>
            <a:r>
              <a:rPr lang="en-US" altLang="ko-KR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(corpus)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</a:t>
            </a:r>
            <a:r>
              <a:rPr lang="ko-KR" altLang="en-US" sz="3200" b="1" dirty="0" err="1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토크나이징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하는 코드</a:t>
            </a:r>
            <a:endParaRPr lang="en-US" altLang="ko-KR" sz="3200" b="1" dirty="0" smtClean="0">
              <a:solidFill>
                <a:srgbClr val="00545E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026" name="Picture 2" descr="한국어 자연어 처리 - 기본 용어 및 형태소 분석기 사용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137" y="5761831"/>
            <a:ext cx="9631362" cy="303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90">
            <a:extLst>
              <a:ext uri="{FF2B5EF4-FFF2-40B4-BE49-F238E27FC236}">
                <a16:creationId xmlns:a16="http://schemas.microsoft.com/office/drawing/2014/main" id="{6C21CCE4-AEED-496F-8C8A-63E37A66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2223" y="8794609"/>
            <a:ext cx="28805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b="1" dirty="0" err="1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토크나이징</a:t>
            </a:r>
            <a:r>
              <a:rPr lang="ko-KR" altLang="en-US" sz="3200" b="1" dirty="0" smtClean="0">
                <a:solidFill>
                  <a:srgbClr val="00545E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예시</a:t>
            </a:r>
            <a:endParaRPr lang="en-US" altLang="ko-KR" sz="3200" b="1" dirty="0" smtClean="0">
              <a:solidFill>
                <a:srgbClr val="00545E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7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558</Words>
  <Application>Microsoft Office PowerPoint</Application>
  <PresentationFormat>사용자 지정</PresentationFormat>
  <Paragraphs>141</Paragraphs>
  <Slides>22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맑은 고딕</vt:lpstr>
      <vt:lpstr>에스코어 드림 3 Light</vt:lpstr>
      <vt:lpstr>에스코어 드림 5 Medium</vt:lpstr>
      <vt:lpstr>에스코어 드림 6 Bold</vt:lpstr>
      <vt:lpstr>에스코어 드림 7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dongjoon lee</cp:lastModifiedBy>
  <cp:revision>170</cp:revision>
  <dcterms:created xsi:type="dcterms:W3CDTF">2006-08-16T00:00:00Z</dcterms:created>
  <dcterms:modified xsi:type="dcterms:W3CDTF">2023-01-09T18:36:59Z</dcterms:modified>
</cp:coreProperties>
</file>