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73" r:id="rId6"/>
    <p:sldId id="274" r:id="rId7"/>
    <p:sldId id="263" r:id="rId8"/>
    <p:sldId id="264" r:id="rId9"/>
    <p:sldId id="260" r:id="rId10"/>
    <p:sldId id="275" r:id="rId11"/>
    <p:sldId id="276" r:id="rId12"/>
    <p:sldId id="347" r:id="rId13"/>
    <p:sldId id="277" r:id="rId14"/>
    <p:sldId id="282" r:id="rId15"/>
    <p:sldId id="283" r:id="rId16"/>
    <p:sldId id="284" r:id="rId17"/>
    <p:sldId id="285" r:id="rId18"/>
    <p:sldId id="278" r:id="rId19"/>
    <p:sldId id="286" r:id="rId20"/>
    <p:sldId id="279" r:id="rId21"/>
    <p:sldId id="287" r:id="rId22"/>
    <p:sldId id="288" r:id="rId23"/>
    <p:sldId id="289" r:id="rId24"/>
    <p:sldId id="293" r:id="rId25"/>
    <p:sldId id="294" r:id="rId26"/>
    <p:sldId id="290" r:id="rId27"/>
    <p:sldId id="295" r:id="rId28"/>
    <p:sldId id="296" r:id="rId29"/>
    <p:sldId id="297" r:id="rId30"/>
    <p:sldId id="298" r:id="rId31"/>
    <p:sldId id="299" r:id="rId32"/>
    <p:sldId id="300" r:id="rId33"/>
    <p:sldId id="266" r:id="rId34"/>
    <p:sldId id="331" r:id="rId35"/>
    <p:sldId id="301" r:id="rId36"/>
    <p:sldId id="332" r:id="rId37"/>
    <p:sldId id="333" r:id="rId38"/>
    <p:sldId id="302" r:id="rId39"/>
    <p:sldId id="334" r:id="rId40"/>
    <p:sldId id="267" r:id="rId41"/>
    <p:sldId id="335" r:id="rId42"/>
    <p:sldId id="268" r:id="rId43"/>
    <p:sldId id="311" r:id="rId44"/>
    <p:sldId id="269" r:id="rId45"/>
    <p:sldId id="315" r:id="rId46"/>
    <p:sldId id="345" r:id="rId47"/>
    <p:sldId id="346" r:id="rId48"/>
    <p:sldId id="261" r:id="rId49"/>
    <p:sldId id="323" r:id="rId50"/>
    <p:sldId id="336" r:id="rId51"/>
    <p:sldId id="338" r:id="rId52"/>
    <p:sldId id="339" r:id="rId53"/>
    <p:sldId id="271" r:id="rId54"/>
    <p:sldId id="340" r:id="rId55"/>
    <p:sldId id="341" r:id="rId56"/>
    <p:sldId id="272" r:id="rId57"/>
    <p:sldId id="342" r:id="rId58"/>
    <p:sldId id="343" r:id="rId59"/>
    <p:sldId id="344" r:id="rId60"/>
    <p:sldId id="26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EF8A-96AC-46A5-A081-526250C5C01A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E57C-D421-4D89-89C5-2EFAA779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DDACF5-01A3-431C-BC89-9A7378FF8F64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5F8-3687-4F5C-9AF2-39544175CF8E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32C8-6BA1-450E-BB1B-6668C4FA6780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264-C89E-4F54-B176-B38C55DDB108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/60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3859D-7B1A-4F89-9735-E2E286ABAC5D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93E-1AC4-4935-9CA4-C10B088CBB49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0A44-1692-47FB-9F20-6CA504850082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0CF-8CE3-4624-90D9-3196A56B5519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BAE0-CBBE-4E34-ACCE-319BBAE0590E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0FF034-E7C8-4E1B-AD75-9A61C078C936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F30FD-0EFA-4989-BB03-E531E8D511C3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95B7CD-511F-41C3-A11D-3F590E14C42C}" type="datetime1">
              <a:rPr lang="en-US" altLang="ko-KR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5448"/>
            <a:ext cx="5277121" cy="201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9" y="3857597"/>
            <a:ext cx="4026107" cy="102875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멀티 라인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691705" y="2917565"/>
            <a:ext cx="4759627" cy="3225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2883413"/>
            <a:ext cx="1701887" cy="762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11" y="3876357"/>
            <a:ext cx="2140060" cy="2267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921"/>
          <a:stretch/>
        </p:blipFill>
        <p:spPr>
          <a:xfrm>
            <a:off x="9037773" y="3366013"/>
            <a:ext cx="2681670" cy="19171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92" y="2766036"/>
            <a:ext cx="1571844" cy="428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92" y="3309021"/>
            <a:ext cx="5982535" cy="34294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5" y="2905105"/>
            <a:ext cx="9169425" cy="23431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인덱스와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범위를 지정하여 잘라내는 것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260687"/>
            <a:ext cx="6302070" cy="2835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94" y="3260686"/>
            <a:ext cx="4098316" cy="28353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36" y="2806665"/>
            <a:ext cx="3813368" cy="18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086064"/>
            <a:ext cx="5975408" cy="128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6" y="4927600"/>
            <a:ext cx="10733972" cy="1460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5300" y="4008778"/>
            <a:ext cx="2413000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4114" y="5979489"/>
            <a:ext cx="4524086" cy="408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91645"/>
            <a:ext cx="5397500" cy="2376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0800" y="4119004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5700" y="5117030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1" y="2968580"/>
            <a:ext cx="4972249" cy="25391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10600" y="3636405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0100" y="3924301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삭제 및 리스트의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040"/>
          <a:stretch/>
        </p:blipFill>
        <p:spPr>
          <a:xfrm>
            <a:off x="1371600" y="3051104"/>
            <a:ext cx="6296140" cy="2816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289" r="38930" b="718"/>
          <a:stretch/>
        </p:blipFill>
        <p:spPr>
          <a:xfrm>
            <a:off x="7991360" y="3273354"/>
            <a:ext cx="3845040" cy="100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60" y="4851245"/>
            <a:ext cx="3787368" cy="724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6" y="3067037"/>
            <a:ext cx="6278032" cy="20193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66" y="2855896"/>
            <a:ext cx="7793006" cy="23765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35814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돋움 (본문)"/>
              </a:rPr>
              <a:t>들어가며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설치 방법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기초 문법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자료형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제어문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함수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클래스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모듈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예외처리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en-US" altLang="ko-KR" sz="1400" dirty="0">
                <a:latin typeface="돋움 (본문)"/>
              </a:rPr>
              <a:t>p</a:t>
            </a:r>
            <a:r>
              <a:rPr lang="en-US" altLang="ko-KR" sz="1400" dirty="0" smtClean="0">
                <a:latin typeface="돋움 (본문)"/>
              </a:rPr>
              <a:t>ass </a:t>
            </a:r>
            <a:r>
              <a:rPr lang="ko-KR" altLang="en-US" sz="1400" dirty="0" smtClean="0">
                <a:latin typeface="돋움 (본문)"/>
              </a:rPr>
              <a:t>키워드</a:t>
            </a:r>
            <a:endParaRPr lang="en-US" altLang="ko-KR" sz="1400" dirty="0" smtClean="0">
              <a:latin typeface="돋움 (본문)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데이터 분석 기초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넘파이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팬더스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맷플롯립</a:t>
            </a:r>
            <a:endParaRPr lang="en-US" altLang="ko-KR" sz="14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마치며</a:t>
            </a:r>
            <a:endParaRPr lang="en-US" altLang="ko-KR" sz="1800" dirty="0" smtClean="0">
              <a:latin typeface="돋움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419"/>
          <a:stretch/>
        </p:blipFill>
        <p:spPr>
          <a:xfrm>
            <a:off x="1574800" y="3355306"/>
            <a:ext cx="4778482" cy="1638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925"/>
          <a:stretch/>
        </p:blipFill>
        <p:spPr>
          <a:xfrm>
            <a:off x="7000801" y="2620044"/>
            <a:ext cx="4175199" cy="360983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추가와 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9954"/>
            <a:ext cx="10452100" cy="35692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(Boolean,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2992"/>
            <a:ext cx="7531100" cy="3387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382911"/>
            <a:ext cx="3799823" cy="18434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18" y="3188222"/>
            <a:ext cx="6772382" cy="27934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28906"/>
            <a:ext cx="5270501" cy="93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822148"/>
            <a:ext cx="5740401" cy="28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50" y="4718036"/>
            <a:ext cx="3272313" cy="8826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6" y="2771717"/>
            <a:ext cx="4797504" cy="34863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1" y="3085116"/>
            <a:ext cx="5107981" cy="1743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42" y="2462796"/>
            <a:ext cx="2806744" cy="3518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3842" y="3771991"/>
            <a:ext cx="491758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9131" y="377199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프로그램 중지 버튼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 – </a:t>
            </a:r>
            <a:r>
              <a:rPr lang="ko-KR" altLang="en-US" dirty="0" smtClean="0"/>
              <a:t>유한 반복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9" y="2860650"/>
            <a:ext cx="6417390" cy="1444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02" y="2860650"/>
            <a:ext cx="1755798" cy="14818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조건에 의한 반복</a:t>
            </a:r>
            <a:r>
              <a:rPr lang="en-US" altLang="ko-KR" dirty="0" smtClean="0"/>
              <a:t>(continue, break)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84"/>
          <a:stretch/>
        </p:blipFill>
        <p:spPr>
          <a:xfrm>
            <a:off x="8489912" y="2025567"/>
            <a:ext cx="2254288" cy="4496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25567"/>
            <a:ext cx="6261100" cy="4614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82900" y="4495800"/>
            <a:ext cx="1181100" cy="36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56" y="2781300"/>
            <a:ext cx="2308244" cy="749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2900" y="5537291"/>
            <a:ext cx="762000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5956" y="5753145"/>
            <a:ext cx="1787544" cy="7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2900" y="6299200"/>
            <a:ext cx="3479800" cy="31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83600" y="3964473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3600" y="5107495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72" y="2694097"/>
            <a:ext cx="8048728" cy="349163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72800" cy="3581400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기능 구현에 초점을 맞출 수 있도록 만들어진 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인공지능과 빅데이터 처리에서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수학이나 전체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자체에 집중할 수 있게 해줄 만큼 직관적 언어</a:t>
            </a:r>
            <a:endParaRPr lang="en-US" altLang="ko-KR" dirty="0" smtClean="0"/>
          </a:p>
          <a:p>
            <a:r>
              <a:rPr lang="ko-KR" altLang="en-US" dirty="0" smtClean="0"/>
              <a:t>문법을 세세하게 다 알기 보단 기본 문법만 알고 기능을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시간에 배운 내용 이외의 내용들은 인터넷 예시를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인터넷에 다양한 라이브러리들도 있고 코드들도 많이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구현에 초점을 맞추었으나 데이터 분석 등을 위해서도 본 강의가 도움이 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ko-KR" altLang="en-US" dirty="0" smtClean="0"/>
              <a:t>여러 개의 값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2752691"/>
            <a:ext cx="9414022" cy="21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8" y="5117201"/>
            <a:ext cx="2035322" cy="150039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continue, break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3456"/>
            <a:ext cx="5626100" cy="3632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06" y="3276576"/>
            <a:ext cx="4108667" cy="228602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값들 반복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9062"/>
            <a:ext cx="3771900" cy="2667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3" y="2959062"/>
            <a:ext cx="5573766" cy="266793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2918564"/>
            <a:ext cx="7797800" cy="306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713513"/>
            <a:ext cx="2803525" cy="10362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84417"/>
            <a:ext cx="7358936" cy="289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36" y="3603566"/>
            <a:ext cx="3629657" cy="1254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63800" y="4927691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3500" y="3073400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8436" y="3603566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38436" y="4227423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2168" y="4908687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8300" y="4927691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8118" y="4927692"/>
            <a:ext cx="2092682" cy="40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4650" y="3839386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07691" y="4507318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3650" y="5353278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7482" y="5305539"/>
            <a:ext cx="330200" cy="371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4932" y="5315269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9582" y="5365819"/>
            <a:ext cx="2161818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63199" y="4568654"/>
            <a:ext cx="628651" cy="28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3693" y="3900722"/>
            <a:ext cx="1178282" cy="302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88874" y="3717523"/>
            <a:ext cx="2389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area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(return)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7" idx="0"/>
            <a:endCxn id="16" idx="0"/>
          </p:cNvCxnSpPr>
          <p:nvPr/>
        </p:nvCxnSpPr>
        <p:spPr>
          <a:xfrm rot="16200000" flipV="1">
            <a:off x="5518855" y="3822087"/>
            <a:ext cx="1" cy="221120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2"/>
            <a:endCxn id="22" idx="2"/>
          </p:cNvCxnSpPr>
          <p:nvPr/>
        </p:nvCxnSpPr>
        <p:spPr>
          <a:xfrm rot="5400000">
            <a:off x="5023799" y="4472985"/>
            <a:ext cx="82777" cy="2490609"/>
          </a:xfrm>
          <a:prstGeom prst="bentConnector3">
            <a:avLst>
              <a:gd name="adj1" fmla="val 5372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사용한 </a:t>
            </a:r>
            <a:r>
              <a:rPr lang="en-US" altLang="ko-KR" dirty="0" err="1" smtClean="0"/>
              <a:t>str,int,print</a:t>
            </a:r>
            <a:r>
              <a:rPr lang="en-US" altLang="ko-KR" dirty="0" smtClean="0"/>
              <a:t>, format, input()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정의한 함수들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enumerate, find, filter, map </a:t>
            </a:r>
            <a:r>
              <a:rPr lang="ko-KR" altLang="en-US" dirty="0" smtClean="0"/>
              <a:t>등을 알면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필요할 때 마다 찾아서 사용하면 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enumerate</a:t>
            </a:r>
          </a:p>
          <a:p>
            <a:pPr marL="530352" lvl="1" indent="0">
              <a:buNone/>
            </a:pPr>
            <a:r>
              <a:rPr lang="en-US" altLang="ko-KR" smtClean="0"/>
              <a:t>※ format</a:t>
            </a:r>
            <a:r>
              <a:rPr lang="ko-KR" altLang="en-US" smtClean="0"/>
              <a:t>의 </a:t>
            </a:r>
            <a:r>
              <a:rPr lang="ko-KR" altLang="en-US" dirty="0" smtClean="0"/>
              <a:t>순서 지정 가능 </a:t>
            </a:r>
            <a:r>
              <a:rPr lang="en-US" altLang="ko-KR" dirty="0" smtClean="0"/>
              <a:t>{0}, {1},…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61" y="3183249"/>
            <a:ext cx="6804768" cy="248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2582449"/>
            <a:ext cx="1751610" cy="36844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21190" y="2586167"/>
            <a:ext cx="1751610" cy="1641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190" y="4227423"/>
            <a:ext cx="1751610" cy="20394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1374" y="4227423"/>
            <a:ext cx="5341833" cy="40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1373" y="5313144"/>
            <a:ext cx="5341833" cy="352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find, filter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244"/>
            <a:ext cx="8715676" cy="1433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254411"/>
            <a:ext cx="10505975" cy="226257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22" y="2765663"/>
            <a:ext cx="7528660" cy="3216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8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map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7" y="2926743"/>
            <a:ext cx="6267786" cy="23843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en-US" altLang="ko-KR" dirty="0"/>
              <a:t>python install </a:t>
            </a:r>
            <a:r>
              <a:rPr lang="ko-KR" altLang="en-US" dirty="0" smtClean="0"/>
              <a:t>이라고 검색하거나 아래 링크로 접속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다운받은 설치 파일을 실행 후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를 계속 누르면 설치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 err="1" smtClean="0"/>
              <a:t>변수등도</a:t>
            </a:r>
            <a:r>
              <a:rPr lang="ko-KR" altLang="en-US" dirty="0" smtClean="0"/>
              <a:t> 생각하면 좋으나 그냥 설치해도 문제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0"/>
          <a:stretch/>
        </p:blipFill>
        <p:spPr>
          <a:xfrm>
            <a:off x="2612054" y="3963141"/>
            <a:ext cx="6913911" cy="2622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5783" y="5335929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84449" y="5939742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1428750"/>
            <a:ext cx="9738045" cy="50095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5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557080"/>
            <a:ext cx="10204318" cy="28609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24" y="3016216"/>
            <a:ext cx="2057506" cy="128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06" y="1640676"/>
            <a:ext cx="2131588" cy="841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07" y="2979168"/>
            <a:ext cx="6520707" cy="372129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34949" y="1436370"/>
            <a:ext cx="5115881" cy="14706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820202" y="1783148"/>
            <a:ext cx="3975234" cy="84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12405" y="2291965"/>
            <a:ext cx="1224841" cy="615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6" y="1428749"/>
            <a:ext cx="10364463" cy="29411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6" y="2813884"/>
            <a:ext cx="3651438" cy="3264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0" y="4852657"/>
            <a:ext cx="2836017" cy="8069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77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 finally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97" y="2746210"/>
            <a:ext cx="6394779" cy="3791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27" y="3749441"/>
            <a:ext cx="3592795" cy="16943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7356" y="4338811"/>
            <a:ext cx="3572466" cy="40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5688" y="5739979"/>
            <a:ext cx="3572466" cy="3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7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문법 </a:t>
            </a:r>
            <a:r>
              <a:rPr lang="en-US" altLang="ko-KR" dirty="0"/>
              <a:t>–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ko-KR" altLang="en-US" dirty="0" smtClean="0"/>
              <a:t>해당 부분에 대해서 아무 것도 구현하지 않는 것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8" y="3364551"/>
            <a:ext cx="4239217" cy="1562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87" y="3129252"/>
            <a:ext cx="2971243" cy="2392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12" y="5716125"/>
            <a:ext cx="1552792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389" y="5062979"/>
            <a:ext cx="1876687" cy="31436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7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</a:t>
            </a:r>
            <a:r>
              <a:rPr lang="ko-KR" altLang="en-US" dirty="0"/>
              <a:t> </a:t>
            </a:r>
            <a:r>
              <a:rPr lang="en-US" altLang="ko-KR" dirty="0"/>
              <a:t>– pass </a:t>
            </a:r>
            <a:r>
              <a:rPr lang="ko-KR" altLang="en-US" dirty="0"/>
              <a:t>키워드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ontinue</a:t>
            </a:r>
            <a:r>
              <a:rPr lang="ko-KR" altLang="en-US" dirty="0" smtClean="0"/>
              <a:t>와 다름 </a:t>
            </a:r>
            <a:r>
              <a:rPr lang="en-US" altLang="ko-KR" dirty="0" smtClean="0"/>
              <a:t>: pass </a:t>
            </a:r>
            <a:r>
              <a:rPr lang="ko-KR" altLang="en-US" dirty="0" smtClean="0"/>
              <a:t>키워드 밑에 있는 내용들도 모두 실행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7" y="3456633"/>
            <a:ext cx="3036042" cy="1398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80" y="3528608"/>
            <a:ext cx="4532980" cy="14196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85" y="3260785"/>
            <a:ext cx="826059" cy="19704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096" y="3198511"/>
            <a:ext cx="1028844" cy="19147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39985" y="3752491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778" y="4491846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6471" y="3960243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689" y="548476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아무 것도 하지 않음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9760" y="543983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생략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60109" y="4039450"/>
            <a:ext cx="842948" cy="2392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및 행렬 연산</a:t>
            </a:r>
            <a:endParaRPr lang="en-US" altLang="ko-KR" dirty="0" smtClean="0"/>
          </a:p>
          <a:p>
            <a:r>
              <a:rPr lang="ko-KR" altLang="en-US" dirty="0" err="1" smtClean="0"/>
              <a:t>팬더스나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맷플롯립에서도</a:t>
            </a:r>
            <a:r>
              <a:rPr lang="ko-KR" altLang="en-US" dirty="0" smtClean="0"/>
              <a:t> 사용되고 있음</a:t>
            </a:r>
            <a:endParaRPr lang="en-US" altLang="ko-KR" dirty="0" smtClean="0"/>
          </a:p>
          <a:p>
            <a:r>
              <a:rPr lang="ko-KR" altLang="en-US" dirty="0" err="1" smtClean="0"/>
              <a:t>배열로써</a:t>
            </a:r>
            <a:r>
              <a:rPr lang="ko-KR" altLang="en-US" dirty="0" smtClean="0"/>
              <a:t> 행렬을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947"/>
          <a:stretch/>
        </p:blipFill>
        <p:spPr>
          <a:xfrm>
            <a:off x="2882768" y="3570902"/>
            <a:ext cx="6164980" cy="1155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577" y="5491296"/>
            <a:ext cx="5815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 + enter </a:t>
            </a:r>
            <a:r>
              <a:rPr lang="ko-KR" altLang="en-US" dirty="0" smtClean="0"/>
              <a:t>누르고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선택하여 필요 라이브러리 설치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이용하여 설치해도 되나 이렇게 해도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5" y="4946181"/>
            <a:ext cx="6841887" cy="38076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35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 및 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3171"/>
            <a:ext cx="5115180" cy="1722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2" y="3013171"/>
            <a:ext cx="2214589" cy="172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테스트하기 위하여 윈도우 키를 누르고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윈도우 키</a:t>
            </a:r>
            <a:r>
              <a:rPr lang="en-US" altLang="ko-KR" dirty="0" smtClean="0"/>
              <a:t>+R</a:t>
            </a:r>
            <a:r>
              <a:rPr lang="ko-KR" altLang="en-US" dirty="0" smtClean="0"/>
              <a:t>을 누른 뒤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입력해볼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4077203"/>
            <a:ext cx="5462282" cy="1200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62" y="3313274"/>
            <a:ext cx="5448300" cy="32194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7721"/>
            <a:ext cx="4704002" cy="1205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227"/>
            <a:ext cx="3413594" cy="14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blipFill>
                <a:blip r:embed="rId4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blipFill>
                <a:blip r:embed="rId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69505" y="478760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20379" y="33881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26095" y="510134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166004" y="307155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11798"/>
            <a:ext cx="4381725" cy="1759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70" y="4991357"/>
            <a:ext cx="2216827" cy="15029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5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193089" y="3784310"/>
            <a:ext cx="6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10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9255308" y="378431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46067"/>
            <a:ext cx="5066806" cy="14230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91" y="4692699"/>
            <a:ext cx="2052008" cy="1174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및 처리에 많이 쓰이는 라이브러리</a:t>
            </a:r>
            <a:endParaRPr lang="en-US" altLang="ko-KR" dirty="0" smtClean="0"/>
          </a:p>
          <a:p>
            <a:r>
              <a:rPr lang="ko-KR" altLang="en-US" dirty="0" smtClean="0"/>
              <a:t>행렬 데이터 및 대용량 데이터 처리 용이</a:t>
            </a:r>
            <a:endParaRPr lang="en-US" altLang="ko-KR" dirty="0"/>
          </a:p>
          <a:p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Panel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이 주로 쓰임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72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 : 1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 쌍으로 저장 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27" y="3130851"/>
            <a:ext cx="8346887" cy="1768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26" y="4988421"/>
            <a:ext cx="3071149" cy="1491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행방향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인덱스와 각 데이터 쌍으로 저장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21011"/>
            <a:ext cx="5727994" cy="226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8" y="3321011"/>
            <a:ext cx="3399374" cy="1026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466" y="4554475"/>
            <a:ext cx="2616334" cy="48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66" y="5365724"/>
            <a:ext cx="2616334" cy="50167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플롯이나 차트로 시각화하는 도구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70423"/>
            <a:ext cx="4324572" cy="527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73329"/>
            <a:ext cx="6128065" cy="1797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74" y="2873329"/>
            <a:ext cx="3836178" cy="3251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7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5699"/>
            <a:ext cx="4013200" cy="275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38461"/>
            <a:ext cx="5835950" cy="54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95" y="2286001"/>
            <a:ext cx="4559697" cy="38608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0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6349855" y="2286000"/>
            <a:ext cx="5613689" cy="421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68603"/>
            <a:ext cx="4396695" cy="281309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9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8035"/>
            <a:ext cx="5041900" cy="37467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2539974"/>
            <a:ext cx="5229550" cy="393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600" y="4897261"/>
            <a:ext cx="4371650" cy="14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코드를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print(‘hello world’)</a:t>
            </a:r>
          </a:p>
          <a:p>
            <a:pPr lvl="1"/>
            <a:r>
              <a:rPr lang="en-US" altLang="ko-KR" dirty="0" smtClean="0"/>
              <a:t>1+2</a:t>
            </a:r>
          </a:p>
          <a:p>
            <a:pPr lvl="1"/>
            <a:r>
              <a:rPr lang="ko-KR" altLang="en-US" dirty="0" smtClean="0"/>
              <a:t>대소문자 주의하여 입력</a:t>
            </a:r>
            <a:endParaRPr lang="en-US" altLang="ko-KR" dirty="0" smtClean="0"/>
          </a:p>
          <a:p>
            <a:r>
              <a:rPr lang="ko-KR" altLang="en-US" dirty="0" smtClean="0"/>
              <a:t>잘 안 되면 재부팅하거나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상황이나 오류를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구글에 찾아볼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5" y="2171700"/>
            <a:ext cx="6487695" cy="35577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4214" y="4192929"/>
            <a:ext cx="2911186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4214" y="4763102"/>
            <a:ext cx="615661" cy="29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17200" cy="4432300"/>
          </a:xfrm>
        </p:spPr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레퍼런스가 많으므로 더 필요한 건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사용할 것</a:t>
            </a:r>
            <a:endParaRPr lang="en-US" altLang="ko-KR" dirty="0" smtClean="0"/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제작에 필요한 선행 지식 습득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플라스크를 알면 좋지만 잘 몰라도 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구현을 원한 다면 </a:t>
            </a:r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 볼 것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 처리 혹은 데이터 분석을 위한 기초는 익히게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일상적인 수준의 간단한 분석은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분석을 하고 싶다면 심화된 수학 내용을 배워야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컴퓨터학부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졸업학기</a:t>
            </a:r>
            <a:r>
              <a:rPr lang="ko-KR" altLang="en-US" dirty="0" smtClean="0"/>
              <a:t> 혹은 대학원생 이상의 수준을 요구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문법들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챗봇을</a:t>
            </a:r>
            <a:r>
              <a:rPr lang="ko-KR" altLang="en-US" dirty="0" smtClean="0"/>
              <a:t> 맛보기에 좋은 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검색해서 최신 버전 설치</a:t>
            </a:r>
            <a:r>
              <a:rPr lang="en-US" altLang="ko-KR" dirty="0" smtClean="0"/>
              <a:t>(Community.exe)</a:t>
            </a:r>
          </a:p>
          <a:p>
            <a:r>
              <a:rPr lang="en-US" altLang="ko-KR" dirty="0" smtClean="0"/>
              <a:t>2022 </a:t>
            </a:r>
            <a:r>
              <a:rPr lang="ko-KR" altLang="en-US" dirty="0" err="1" smtClean="0"/>
              <a:t>구버전에</a:t>
            </a:r>
            <a:r>
              <a:rPr lang="ko-KR" altLang="en-US" dirty="0" smtClean="0"/>
              <a:t> 잠시 버그가 있었으나 이젠 고쳐진 것으로 보임</a:t>
            </a:r>
            <a:endParaRPr lang="en-US" altLang="ko-KR" dirty="0" smtClean="0"/>
          </a:p>
          <a:p>
            <a:r>
              <a:rPr lang="ko-KR" altLang="en-US" dirty="0" smtClean="0"/>
              <a:t>만약 잘 안 되면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버전을 설치할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16" y="3692422"/>
            <a:ext cx="6588368" cy="2790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59229" y="4907465"/>
            <a:ext cx="1870496" cy="13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아나콘다라는 것을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환경을 통합 관리하기도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주로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노트북을 사용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하기도 한다</a:t>
            </a:r>
            <a:endParaRPr lang="en-US" altLang="ko-KR" dirty="0"/>
          </a:p>
          <a:p>
            <a:pPr lvl="1"/>
            <a:r>
              <a:rPr lang="ko-KR" altLang="en-US" dirty="0" smtClean="0"/>
              <a:t>잘 연결되면 괜찮으나 연동이 잘 안 되는 경우도 간혹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입문 단계에선 뭘 해도 상관은 없다</a:t>
            </a:r>
            <a:endParaRPr lang="en-US" altLang="ko-KR" dirty="0" smtClean="0"/>
          </a:p>
          <a:p>
            <a:r>
              <a:rPr lang="ko-KR" altLang="en-US" dirty="0" smtClean="0"/>
              <a:t>초반엔 앞의 과정에서처럼 </a:t>
            </a:r>
            <a:r>
              <a:rPr lang="en-US" altLang="ko-KR" dirty="0" err="1" smtClean="0"/>
              <a:t>pytho</a:t>
            </a:r>
            <a:r>
              <a:rPr lang="ko-KR" altLang="en-US" dirty="0" smtClean="0"/>
              <a:t>을 바로 실행하거나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로 실습해도 무리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61" y="5215153"/>
            <a:ext cx="3202116" cy="1044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5480030"/>
            <a:ext cx="2013053" cy="387370"/>
          </a:xfrm>
          <a:prstGeom prst="rect">
            <a:avLst/>
          </a:prstGeom>
        </p:spPr>
      </p:pic>
      <p:pic>
        <p:nvPicPr>
          <p:cNvPr id="1032" name="Picture 8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2" y="4937105"/>
            <a:ext cx="1381395" cy="16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34" y="5046753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일:Visual Studio Code Insiders 1.36 icon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2" y="5094179"/>
            <a:ext cx="1257772" cy="12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정수는 소수점이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소수점이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42" y="3107191"/>
            <a:ext cx="3206915" cy="221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8" y="3320407"/>
            <a:ext cx="2127289" cy="107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5975" y="543775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숫자 연산 결과를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은 주석이며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연산의 결과를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적어둠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7038" y="4450139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각각 값을 대입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연산 결과를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543775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값을 저장하는 문자이며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보통 영어와 </a:t>
            </a:r>
            <a:r>
              <a:rPr lang="en-US" altLang="ko-KR" dirty="0" smtClean="0"/>
              <a:t>_(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785</TotalTime>
  <Words>1091</Words>
  <Application>Microsoft Office PowerPoint</Application>
  <PresentationFormat>와이드스크린</PresentationFormat>
  <Paragraphs>266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돋움</vt:lpstr>
      <vt:lpstr>돋움 (본문)</vt:lpstr>
      <vt:lpstr>맑은 고딕</vt:lpstr>
      <vt:lpstr>Cambria Math</vt:lpstr>
      <vt:lpstr>Franklin Gothic Book</vt:lpstr>
      <vt:lpstr>Crop</vt:lpstr>
      <vt:lpstr>파이썬 기초</vt:lpstr>
      <vt:lpstr>목차</vt:lpstr>
      <vt:lpstr>들어가며</vt:lpstr>
      <vt:lpstr>설치　방법 – 파이썬 설치</vt:lpstr>
      <vt:lpstr>설치　방법 – 파이썬 설치</vt:lpstr>
      <vt:lpstr>설치　방법 – 파이썬 설치</vt:lpstr>
      <vt:lpstr>설치　방법 – 파이참 설치</vt:lpstr>
      <vt:lpstr>설치　방법 - 기타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– 제어문(조건문) </vt:lpstr>
      <vt:lpstr>파이썬 기초 문법 – 제어문(조건문) </vt:lpstr>
      <vt:lpstr>파이썬 기초 문법 – 제어문(조건문)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</vt:lpstr>
      <vt:lpstr>파이썬 기초 문법 - 함수</vt:lpstr>
      <vt:lpstr>파이썬 기초 문법 - 클래스 </vt:lpstr>
      <vt:lpstr>파이썬 기초 문법 - 클래스 </vt:lpstr>
      <vt:lpstr>파이썬 기초 문법 - 모듈 </vt:lpstr>
      <vt:lpstr>파이썬 기초 문법 - 모듈 </vt:lpstr>
      <vt:lpstr>파이썬 기초 문법 – 예외 처리 </vt:lpstr>
      <vt:lpstr>파이썬 기초 문법 – 예외 처리 </vt:lpstr>
      <vt:lpstr>파이썬 기초 문법 – pass 키워드 </vt:lpstr>
      <vt:lpstr>파이썬 기초 문법 – pass 키워드 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팬더스</vt:lpstr>
      <vt:lpstr>파이썬 데이터 분석 기초 - 팬더스</vt:lpstr>
      <vt:lpstr>파이썬 데이터 분석 기초 - 팬더스</vt:lpstr>
      <vt:lpstr>파이썬 데이터 분석 기초 - 맷플롯립</vt:lpstr>
      <vt:lpstr>파이썬 데이터 분석 기초 - 맷플롯립</vt:lpstr>
      <vt:lpstr>파이썬 데이터 분석 기초 - 맷플롯립</vt:lpstr>
      <vt:lpstr>파이썬 데이터 분석 기초 - 맷플롯립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dongjoon lee</dc:creator>
  <cp:lastModifiedBy>KB</cp:lastModifiedBy>
  <cp:revision>316</cp:revision>
  <dcterms:created xsi:type="dcterms:W3CDTF">2022-12-23T12:28:34Z</dcterms:created>
  <dcterms:modified xsi:type="dcterms:W3CDTF">2024-08-21T02:20:36Z</dcterms:modified>
</cp:coreProperties>
</file>