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8" r:id="rId2"/>
    <p:sldId id="310" r:id="rId3"/>
    <p:sldId id="279" r:id="rId4"/>
    <p:sldId id="375" r:id="rId5"/>
    <p:sldId id="311" r:id="rId6"/>
    <p:sldId id="336" r:id="rId7"/>
    <p:sldId id="378" r:id="rId8"/>
    <p:sldId id="379" r:id="rId9"/>
    <p:sldId id="312" r:id="rId10"/>
    <p:sldId id="381" r:id="rId11"/>
    <p:sldId id="383" r:id="rId12"/>
    <p:sldId id="313" r:id="rId13"/>
    <p:sldId id="339" r:id="rId14"/>
    <p:sldId id="340" r:id="rId15"/>
    <p:sldId id="341" r:id="rId16"/>
    <p:sldId id="390" r:id="rId17"/>
    <p:sldId id="314" r:id="rId18"/>
    <p:sldId id="345" r:id="rId19"/>
    <p:sldId id="346" r:id="rId20"/>
    <p:sldId id="347" r:id="rId21"/>
    <p:sldId id="348" r:id="rId22"/>
    <p:sldId id="349" r:id="rId23"/>
    <p:sldId id="350" r:id="rId24"/>
    <p:sldId id="386" r:id="rId25"/>
    <p:sldId id="388" r:id="rId26"/>
    <p:sldId id="387" r:id="rId27"/>
    <p:sldId id="389" r:id="rId28"/>
    <p:sldId id="355" r:id="rId29"/>
    <p:sldId id="368" r:id="rId30"/>
    <p:sldId id="369" r:id="rId31"/>
    <p:sldId id="362" r:id="rId32"/>
    <p:sldId id="358" r:id="rId33"/>
    <p:sldId id="359" r:id="rId34"/>
    <p:sldId id="360" r:id="rId35"/>
    <p:sldId id="361" r:id="rId36"/>
    <p:sldId id="343" r:id="rId37"/>
    <p:sldId id="370" r:id="rId38"/>
    <p:sldId id="372" r:id="rId39"/>
    <p:sldId id="37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77" autoAdjust="0"/>
  </p:normalViewPr>
  <p:slideViewPr>
    <p:cSldViewPr snapToGrid="0" showGuides="1">
      <p:cViewPr varScale="1">
        <p:scale>
          <a:sx n="153" d="100"/>
          <a:sy n="153" d="100"/>
        </p:scale>
        <p:origin x="624" y="1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9C0B1-DE02-4D10-84F6-CB692B037845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81882-F9D3-4998-B90C-7C384506C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0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615E82F-93E8-4ADF-A170-129033E47B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" y="955025"/>
            <a:ext cx="12192000" cy="1871937"/>
            <a:chOff x="4615251" y="1590596"/>
            <a:chExt cx="2954656" cy="18719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615251" y="1590596"/>
              <a:ext cx="29546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C# Project</a:t>
              </a:r>
              <a:endParaRPr lang="ko-KR" altLang="en-US" sz="3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774562" y="2354537"/>
              <a:ext cx="264289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 err="1">
                  <a:solidFill>
                    <a:srgbClr val="FFFF00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도금육</a:t>
              </a:r>
              <a:r>
                <a:rPr lang="ko-KR" altLang="en-US" sz="6600" b="1" dirty="0">
                  <a:solidFill>
                    <a:srgbClr val="FFFF00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en-US" sz="6600" b="1" dirty="0" err="1">
                  <a:solidFill>
                    <a:srgbClr val="FFFF00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품질이상</a:t>
              </a:r>
              <a:r>
                <a:rPr lang="ko-KR" altLang="en-US" sz="6600" b="1" dirty="0">
                  <a:solidFill>
                    <a:srgbClr val="FFFF00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탐지 및 진단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86" y="3132814"/>
            <a:ext cx="4369433" cy="3114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07" y="3132814"/>
            <a:ext cx="4867692" cy="3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임나현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64467-7DB3-4E18-9C95-D9A65B2E35BB}"/>
              </a:ext>
            </a:extLst>
          </p:cNvPr>
          <p:cNvSpPr txBox="1"/>
          <p:nvPr/>
        </p:nvSpPr>
        <p:spPr>
          <a:xfrm>
            <a:off x="266331" y="2197582"/>
            <a:ext cx="6096000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차트 부문의 구조 설계</a:t>
            </a:r>
            <a:endParaRPr lang="en-US" altLang="ko-KR" sz="28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2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파일의 </a:t>
            </a:r>
            <a:r>
              <a:rPr lang="en-US" altLang="ko-KR" sz="2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TEMP </a:t>
            </a:r>
            <a:r>
              <a:rPr lang="ko-KR" altLang="en-US" sz="2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및 </a:t>
            </a:r>
            <a:endParaRPr lang="en-US" altLang="ko-KR" sz="28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 </a:t>
            </a:r>
            <a:r>
              <a:rPr lang="ko-KR" altLang="en-US" sz="2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데이터를 시각화 차트 구현</a:t>
            </a:r>
            <a:endParaRPr lang="en-US" altLang="ko-KR" sz="28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2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파일과 차트의 연동 및 </a:t>
            </a:r>
            <a:endParaRPr lang="en-US" altLang="ko-KR" sz="28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추가적인 기능 구현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6482080" y="355600"/>
            <a:ext cx="1280160" cy="128016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8072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안교석</a:t>
            </a:r>
            <a:endParaRPr lang="ko-KR" altLang="en-US" sz="3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64467-7DB3-4E18-9C95-D9A65B2E35BB}"/>
              </a:ext>
            </a:extLst>
          </p:cNvPr>
          <p:cNvSpPr txBox="1"/>
          <p:nvPr/>
        </p:nvSpPr>
        <p:spPr>
          <a:xfrm>
            <a:off x="6362331" y="2165531"/>
            <a:ext cx="6096000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메인 페이지 구현</a:t>
            </a:r>
            <a:endParaRPr lang="en-US" altLang="ko-KR" sz="28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8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또는 폴더 찾기 구현</a:t>
            </a:r>
            <a:endParaRPr lang="en-US" altLang="ko-KR" sz="28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8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DataGridView</a:t>
            </a:r>
            <a:r>
              <a:rPr lang="ko-KR" altLang="en-US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필터링 구현</a:t>
            </a:r>
            <a:endParaRPr lang="en-US" altLang="ko-KR" sz="28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8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데이터베이스 제작 및 조정 </a:t>
            </a:r>
            <a:endParaRPr lang="en-US" altLang="ko-KR" sz="28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318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김희수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64467-7DB3-4E18-9C95-D9A65B2E35BB}"/>
              </a:ext>
            </a:extLst>
          </p:cNvPr>
          <p:cNvSpPr txBox="1"/>
          <p:nvPr/>
        </p:nvSpPr>
        <p:spPr>
          <a:xfrm>
            <a:off x="310924" y="2194390"/>
            <a:ext cx="6096000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소재 검수 작업</a:t>
            </a:r>
            <a:endParaRPr lang="en-US" altLang="ko-KR" sz="28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파일 </a:t>
            </a:r>
            <a:r>
              <a:rPr lang="ko-KR" altLang="en-US" sz="28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차트화</a:t>
            </a:r>
            <a:r>
              <a:rPr lang="ko-KR" altLang="en-US" sz="2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및 세부 조정</a:t>
            </a:r>
            <a:endParaRPr lang="en-US" altLang="ko-KR" sz="28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차트 파트의 </a:t>
            </a:r>
            <a:r>
              <a:rPr lang="en-US" altLang="ko-KR" sz="2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CURRENT &amp; VOLTAGE </a:t>
            </a:r>
            <a:r>
              <a:rPr lang="ko-KR" altLang="en-US" sz="2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</a:t>
            </a:r>
            <a:endParaRPr lang="en-US" altLang="ko-KR" sz="28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ko-KR" altLang="en-US" sz="28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6482080" y="355600"/>
            <a:ext cx="1280160" cy="128016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8072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송준희</a:t>
            </a:r>
            <a:endParaRPr lang="ko-KR" altLang="en-US" sz="3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64467-7DB3-4E18-9C95-D9A65B2E35BB}"/>
              </a:ext>
            </a:extLst>
          </p:cNvPr>
          <p:cNvSpPr txBox="1"/>
          <p:nvPr/>
        </p:nvSpPr>
        <p:spPr>
          <a:xfrm>
            <a:off x="6406924" y="2194390"/>
            <a:ext cx="6096000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차트 파트의 추가적인 기능 구현</a:t>
            </a:r>
            <a:endParaRPr lang="en-US" altLang="ko-KR" sz="28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8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PPT</a:t>
            </a:r>
            <a:r>
              <a:rPr lang="ko-KR" altLang="en-US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제작 및 수정</a:t>
            </a:r>
            <a:endParaRPr lang="en-US" altLang="ko-KR" sz="28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8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발표 담당</a:t>
            </a:r>
          </a:p>
        </p:txBody>
      </p:sp>
    </p:spTree>
    <p:extLst>
      <p:ext uri="{BB962C8B-B14F-4D97-AF65-F5344CB8AC3E}">
        <p14:creationId xmlns:p14="http://schemas.microsoft.com/office/powerpoint/2010/main" val="3908174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47837" y="1658983"/>
            <a:ext cx="4535106" cy="3654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spc="6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04</a:t>
            </a:r>
            <a:endParaRPr lang="ko-KR" altLang="en-US" sz="19900" spc="6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294187" y="2734707"/>
            <a:ext cx="1876013" cy="394361"/>
            <a:chOff x="6441280" y="4102060"/>
            <a:chExt cx="2814019" cy="5915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1280" y="4102060"/>
              <a:ext cx="2814019" cy="59154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7528" y="2696397"/>
            <a:ext cx="2257117" cy="5079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25818" y="4544291"/>
            <a:ext cx="3382438" cy="649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수행 절차</a:t>
            </a:r>
          </a:p>
        </p:txBody>
      </p:sp>
    </p:spTree>
    <p:extLst>
      <p:ext uri="{BB962C8B-B14F-4D97-AF65-F5344CB8AC3E}">
        <p14:creationId xmlns:p14="http://schemas.microsoft.com/office/powerpoint/2010/main" val="175370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절차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1" y="3104013"/>
            <a:ext cx="6096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파트 분배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40" y="833084"/>
            <a:ext cx="4838331" cy="51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59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6482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8072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절차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6096000" y="3104013"/>
            <a:ext cx="6095999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메인페이지</a:t>
            </a:r>
            <a:endParaRPr lang="en-US" altLang="ko-KR" sz="72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5" y="1731539"/>
            <a:ext cx="5619565" cy="33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3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절차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1" y="3104013"/>
            <a:ext cx="6096000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차트페이지</a:t>
            </a:r>
            <a:endParaRPr lang="en-US" altLang="ko-KR" sz="72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74" y="1947383"/>
            <a:ext cx="5470926" cy="354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49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6482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8072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절차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6096000" y="3104013"/>
            <a:ext cx="609599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페이지 통합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4F3D6B-5E98-3E75-72D3-E8748B47A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44" y="178046"/>
            <a:ext cx="5087355" cy="30734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7024EA-8508-5993-06C9-93EE38E49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43" y="3334574"/>
            <a:ext cx="5087355" cy="327110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8523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47837" y="1658983"/>
            <a:ext cx="4535106" cy="3654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spc="6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05</a:t>
            </a:r>
            <a:endParaRPr lang="ko-KR" altLang="en-US" sz="19900" spc="6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294187" y="2734707"/>
            <a:ext cx="1876013" cy="394361"/>
            <a:chOff x="6441280" y="4102060"/>
            <a:chExt cx="2814019" cy="5915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1280" y="4102060"/>
              <a:ext cx="2814019" cy="59154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7528" y="2696397"/>
            <a:ext cx="2257117" cy="5079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25818" y="4544291"/>
            <a:ext cx="3382438" cy="649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2102238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메인페이지</a:t>
            </a:r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- 1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1" y="3104013"/>
            <a:ext cx="6096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인덱스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22" y="1282439"/>
            <a:ext cx="8181975" cy="45529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C17292-BA36-817C-393D-944E64A4E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040" y="705227"/>
            <a:ext cx="4087921" cy="583788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7022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메인페이지</a:t>
            </a:r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- 2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1" y="3104013"/>
            <a:ext cx="6096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파일로 찾기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8" y="1318075"/>
            <a:ext cx="3476625" cy="35718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755531-A966-202A-02A8-AD194CAD0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1651473"/>
            <a:ext cx="9191625" cy="18859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8260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47837" y="1658983"/>
            <a:ext cx="4535106" cy="3654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spc="6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endParaRPr lang="ko-KR" altLang="en-US" sz="19900" spc="6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598978" y="2764057"/>
            <a:ext cx="1876013" cy="394361"/>
            <a:chOff x="6441280" y="4102060"/>
            <a:chExt cx="2814019" cy="5915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1280" y="4102060"/>
              <a:ext cx="2814019" cy="59154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116" y="2707275"/>
            <a:ext cx="2257117" cy="5079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25818" y="4544291"/>
            <a:ext cx="3382438" cy="649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발표</a:t>
            </a:r>
          </a:p>
        </p:txBody>
      </p:sp>
    </p:spTree>
    <p:extLst>
      <p:ext uri="{BB962C8B-B14F-4D97-AF65-F5344CB8AC3E}">
        <p14:creationId xmlns:p14="http://schemas.microsoft.com/office/powerpoint/2010/main" val="1557670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메인페이지</a:t>
            </a:r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- 3 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1" y="3104013"/>
            <a:ext cx="6096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폴더로 찾기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7" y="705227"/>
            <a:ext cx="8924925" cy="5010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29E5EF-7D2E-2996-9F12-5BE85AA3A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448" y="933622"/>
            <a:ext cx="6619875" cy="2743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02C2CE-AD71-DDDC-CC15-3D2747B40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059" y="1143377"/>
            <a:ext cx="7191375" cy="4572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1310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메인페이지</a:t>
            </a:r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- 4 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1" y="3104013"/>
            <a:ext cx="6096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조회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13" y="464646"/>
            <a:ext cx="7267575" cy="3505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ACD116-98B2-255B-F829-DA54256CA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12" y="594147"/>
            <a:ext cx="7202859" cy="6858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AC695F-66FA-2A1D-E8EA-9C4FAD3B7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063" y="822954"/>
            <a:ext cx="7191375" cy="4572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4BB44C-2227-017E-BCA5-6D7C6C713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94" y="1041056"/>
            <a:ext cx="4953000" cy="28479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865F73E-0FEB-12C7-60DB-4A917F132D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249" y="1246757"/>
            <a:ext cx="3829050" cy="27717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DE4C44E-0279-2126-F9EB-3FC1951277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43" y="1424930"/>
            <a:ext cx="10763250" cy="46767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6550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메인페이지</a:t>
            </a:r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- 5 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1" y="3104013"/>
            <a:ext cx="6096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필터링</a:t>
            </a:r>
            <a:endParaRPr lang="ko-KR" altLang="en-US" sz="72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5" y="1327984"/>
            <a:ext cx="3371850" cy="34671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780B68-C119-6423-F1D4-25D704B42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6" y="1756609"/>
            <a:ext cx="5734050" cy="13049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6944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메인페이지</a:t>
            </a:r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- 6 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1" y="3104013"/>
            <a:ext cx="6096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전체조회</a:t>
            </a:r>
            <a:endParaRPr lang="ko-KR" altLang="en-US" sz="72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6" y="449076"/>
            <a:ext cx="7296150" cy="34575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B57C2F-2264-2A88-3B67-5E26EA916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28" y="0"/>
            <a:ext cx="7476344" cy="6858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6718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메인페이지</a:t>
            </a:r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- 7 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1" y="3104013"/>
            <a:ext cx="6096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 </a:t>
            </a:r>
            <a:r>
              <a:rPr lang="ko-KR" altLang="en-US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제작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30" y="1190312"/>
            <a:ext cx="9240540" cy="44773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50" y="1761892"/>
            <a:ext cx="2857899" cy="33342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26" y="221732"/>
            <a:ext cx="7000445" cy="61841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36" y="452115"/>
            <a:ext cx="10058400" cy="62805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6" y="664951"/>
            <a:ext cx="10058400" cy="55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메인페이지</a:t>
            </a:r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- 8 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1" y="3104013"/>
            <a:ext cx="6096000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 </a:t>
            </a:r>
            <a:r>
              <a:rPr lang="ko-KR" altLang="en-US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</a:t>
            </a:r>
            <a:endParaRPr lang="en-US" altLang="ko-KR" sz="72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삽입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93" y="1190312"/>
            <a:ext cx="9231013" cy="44773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93" y="382062"/>
            <a:ext cx="9706494" cy="620941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718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메인페이지</a:t>
            </a:r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- 9 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1" y="3104013"/>
            <a:ext cx="6096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 </a:t>
            </a:r>
            <a:r>
              <a:rPr lang="ko-KR" altLang="en-US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실행 결과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09" y="926900"/>
            <a:ext cx="8248537" cy="537186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45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7" y="382062"/>
            <a:ext cx="358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메인페이지</a:t>
            </a:r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- 10 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1" y="3104013"/>
            <a:ext cx="6096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 지우기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19" y="1147444"/>
            <a:ext cx="9211961" cy="456311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076" y="1427384"/>
            <a:ext cx="9164329" cy="45535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11" y="1770330"/>
            <a:ext cx="8097380" cy="99073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106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차트페이지</a:t>
            </a:r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- 1 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1" y="3104013"/>
            <a:ext cx="6096000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날짜와 시간</a:t>
            </a:r>
            <a:endParaRPr lang="en-US" altLang="ko-KR" sz="72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18" y="294132"/>
            <a:ext cx="9347199" cy="64682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40" y="466311"/>
            <a:ext cx="9440592" cy="59253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23" y="581836"/>
            <a:ext cx="9507277" cy="61349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59" y="765500"/>
            <a:ext cx="9763481" cy="59512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0555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차트페이지</a:t>
            </a:r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- 2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1" y="3104013"/>
            <a:ext cx="6096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TEMP</a:t>
            </a:r>
            <a:endParaRPr lang="ko-KR" altLang="en-US" sz="72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23825"/>
            <a:ext cx="9525000" cy="66103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09B572-B227-05F9-ADE1-9A8B717F6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40" y="355600"/>
            <a:ext cx="8579479" cy="6858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082BEB-A638-FEFA-FBB1-ECC6295A0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81" y="550355"/>
            <a:ext cx="5591175" cy="17811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98F11D-AF2A-9479-96D5-BEF9DE2360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50" y="791738"/>
            <a:ext cx="10549563" cy="6858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2511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0368D86-12DE-4DDD-8265-3E0BC9A27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97" y="193965"/>
            <a:ext cx="6731003" cy="658552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발표 진행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683929" y="2525186"/>
            <a:ext cx="2300951" cy="646331"/>
            <a:chOff x="1191929" y="2733040"/>
            <a:chExt cx="2300951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10118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#1, </a:t>
              </a:r>
              <a:endPara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15167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인사말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683929" y="3515806"/>
            <a:ext cx="3762890" cy="646331"/>
            <a:chOff x="1191929" y="2733040"/>
            <a:chExt cx="3762890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1099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#2, </a:t>
              </a:r>
              <a:endPara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29787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프로젝트 개요</a:t>
              </a:r>
              <a:endPara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683929" y="4506426"/>
            <a:ext cx="4910640" cy="646331"/>
            <a:chOff x="1191929" y="2733040"/>
            <a:chExt cx="4910640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11031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#3, </a:t>
              </a:r>
              <a:endPara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4126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팀 구성원 역할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차트페이지</a:t>
            </a:r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- 3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1" y="3104013"/>
            <a:ext cx="6096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PH</a:t>
            </a:r>
            <a:endParaRPr lang="ko-KR" altLang="en-US" sz="72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6" y="195398"/>
            <a:ext cx="9505950" cy="66103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1A7195-D4BB-BA40-6423-BDA595DD3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29" y="441325"/>
            <a:ext cx="8410575" cy="67722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2238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차트페이지</a:t>
            </a:r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- 4 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1" y="3104013"/>
            <a:ext cx="6096000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CURRENT</a:t>
            </a:r>
          </a:p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VOLTAGE</a:t>
            </a:r>
            <a:endParaRPr lang="ko-KR" altLang="en-US" sz="72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14300"/>
            <a:ext cx="9486900" cy="6629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EE3542-BD5F-B3BE-51F6-EEC047B54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33" y="355600"/>
            <a:ext cx="11039475" cy="60007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399DC7-0AE8-B9E7-C89B-EA21A5C70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23" y="570274"/>
            <a:ext cx="10953750" cy="66579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4791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차트페이지</a:t>
            </a:r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- 5 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1" y="3104013"/>
            <a:ext cx="6096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최대값 표시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8" y="114300"/>
            <a:ext cx="9496425" cy="6629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B5A8BB-4E6F-A4FC-8F4F-7F2A28284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022" y="275177"/>
            <a:ext cx="5227084" cy="64685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659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차트페이지</a:t>
            </a:r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- 6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1" y="3104013"/>
            <a:ext cx="6096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최소값 표시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1" y="128587"/>
            <a:ext cx="9486900" cy="66008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61A155-27B0-B3F6-1B0F-2B43835C9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58" y="275177"/>
            <a:ext cx="5376283" cy="64542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4217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차트페이지</a:t>
            </a:r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- 7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1" y="3104013"/>
            <a:ext cx="6096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OVERHIT</a:t>
            </a:r>
            <a:endParaRPr lang="ko-KR" altLang="en-US" sz="72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8" y="104775"/>
            <a:ext cx="9534525" cy="66484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883006-8950-9318-21F0-3F5BB1317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76" y="382062"/>
            <a:ext cx="7200900" cy="637116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F7FCCB-E285-3BF4-91EE-AF3C1B5AC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95" y="664210"/>
            <a:ext cx="9877425" cy="9715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220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차트페이지</a:t>
            </a:r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- 8 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1" y="3104013"/>
            <a:ext cx="6096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LOWHIT</a:t>
            </a:r>
            <a:endParaRPr lang="ko-KR" altLang="en-US" sz="72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3" y="103907"/>
            <a:ext cx="9515475" cy="6629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37F1CA-B308-5F6C-8420-F647F8BB0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40" y="355600"/>
            <a:ext cx="7036252" cy="6858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1189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47837" y="1658983"/>
            <a:ext cx="4535106" cy="3654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spc="6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06</a:t>
            </a:r>
            <a:endParaRPr lang="ko-KR" altLang="en-US" sz="19900" spc="6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294187" y="2734707"/>
            <a:ext cx="1876013" cy="394361"/>
            <a:chOff x="6441280" y="4102060"/>
            <a:chExt cx="2814019" cy="5915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1280" y="4102060"/>
              <a:ext cx="2814019" cy="59154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7528" y="2696397"/>
            <a:ext cx="2257117" cy="5079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25818" y="4544291"/>
            <a:ext cx="3382438" cy="649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자체 의견 평가</a:t>
            </a:r>
          </a:p>
        </p:txBody>
      </p:sp>
    </p:spTree>
    <p:extLst>
      <p:ext uri="{BB962C8B-B14F-4D97-AF65-F5344CB8AC3E}">
        <p14:creationId xmlns:p14="http://schemas.microsoft.com/office/powerpoint/2010/main" val="831492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임나현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0" y="2491454"/>
            <a:ext cx="609600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이번</a:t>
            </a:r>
            <a:r>
              <a:rPr lang="en-US" altLang="ko-KR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프로젝트를 진행하면서 많은 것을 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배우고 성장할 수 있었습니다</a:t>
            </a:r>
            <a:r>
              <a:rPr lang="en-US" altLang="ko-KR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이번 프로젝트에서 처음으로 </a:t>
            </a:r>
            <a:r>
              <a:rPr lang="en-US" altLang="ko-KR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C#</a:t>
            </a:r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사용하여 프로그램을 개발하였습니다</a:t>
            </a:r>
            <a:r>
              <a:rPr lang="en-US" altLang="ko-KR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그만큼 새로운 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도전이었습니다</a:t>
            </a:r>
            <a:r>
              <a:rPr lang="en-US" altLang="ko-KR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데이터의 시각화는 어려웠지만 그만큼 배운 것이 많은 값진 시간이었습니다</a:t>
            </a:r>
            <a:r>
              <a:rPr lang="en-US" altLang="ko-KR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6482080" y="355600"/>
            <a:ext cx="1280160" cy="128016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8072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안교석</a:t>
            </a:r>
            <a:endParaRPr lang="ko-KR" altLang="en-US" sz="3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6096000" y="2498656"/>
            <a:ext cx="6095999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이번 프로젝트를 통해 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C#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기본적인 </a:t>
            </a:r>
            <a:endParaRPr lang="en-US" altLang="ko-KR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사용법을 익혔습니다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그리고 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C#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다양한 기능을 알 수 있었습니다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팀원 분들도 고생 많으셨습니다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037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김희수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0" y="2496646"/>
            <a:ext cx="6096000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흔히 일상 생활에서 사용되는 프로그램은 다양합니다</a:t>
            </a:r>
            <a:r>
              <a:rPr lang="en-US" altLang="ko-KR" sz="24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24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그중 </a:t>
            </a:r>
            <a:r>
              <a:rPr lang="en-US" altLang="ko-KR" sz="24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C#</a:t>
            </a:r>
            <a:r>
              <a:rPr lang="ko-KR" altLang="en-US" sz="24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사용되는 영역이 넓다는 것을 </a:t>
            </a:r>
            <a:r>
              <a:rPr lang="ko-KR" altLang="en-US" sz="24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깨달았습니다</a:t>
            </a:r>
            <a:r>
              <a:rPr lang="en-US" altLang="ko-KR" sz="24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r>
              <a:rPr lang="ko-KR" altLang="en-US" sz="24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직접 만들면서 느낀 점은 쉽게 만들어서 쓰는 게 아니라 개발자가 직접 세부 설정까지 다 해줘야 한다는 점이었습니다</a:t>
            </a:r>
            <a:r>
              <a:rPr lang="en-US" altLang="ko-KR" sz="24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6482080" y="355600"/>
            <a:ext cx="1280160" cy="128016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8072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송준희</a:t>
            </a:r>
            <a:endParaRPr lang="ko-KR" altLang="en-US" sz="3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6096000" y="2496646"/>
            <a:ext cx="6095999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c#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은 윈도우폼이 있어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머리속으로만 </a:t>
            </a:r>
            <a:endParaRPr lang="en-US" altLang="ko-KR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생각했던 프로그램을 구현하기가 편했습니다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</a:p>
          <a:p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다만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프로그램내의 코드를 최적화하는 것이 참 어려웠습니다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</a:p>
          <a:p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짧은 기간이나마 조원들과 함께 프로젝트를 진행하면서 많은 점을 느낄 수 있었습니다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</a:p>
          <a:p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모두들 고생 많으셨습니다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10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564" y="1658983"/>
            <a:ext cx="11896436" cy="3654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spc="6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END</a:t>
            </a:r>
            <a:endParaRPr lang="ko-KR" altLang="en-US" sz="19900" spc="6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4544291"/>
            <a:ext cx="12192000" cy="649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r>
              <a:rPr lang="en-US" altLang="ko-KR" sz="2800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2800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61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0368D86-12DE-4DDD-8265-3E0BC9A27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1" y="136237"/>
            <a:ext cx="6731003" cy="658552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6482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8072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발표 진행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6843896" y="3709168"/>
            <a:ext cx="4780796" cy="646331"/>
            <a:chOff x="1191929" y="2733040"/>
            <a:chExt cx="4780796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1101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#5, </a:t>
              </a:r>
              <a:endPara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39966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프로젝트 수행 결과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6895834" y="4962866"/>
            <a:ext cx="3892732" cy="646331"/>
            <a:chOff x="1191929" y="2733040"/>
            <a:chExt cx="3892732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1101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#6, </a:t>
              </a:r>
              <a:endPara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3108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자체 의견 평가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EC64467-7DB3-4E18-9C95-D9A65B2E35BB}"/>
              </a:ext>
            </a:extLst>
          </p:cNvPr>
          <p:cNvSpPr txBox="1"/>
          <p:nvPr/>
        </p:nvSpPr>
        <p:spPr>
          <a:xfrm>
            <a:off x="7628084" y="2329816"/>
            <a:ext cx="39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수행 절차</a:t>
            </a:r>
            <a:endParaRPr lang="en-US" altLang="ko-KR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1ABA3-7F9C-4EAF-A909-EDBE8DD7EEB9}"/>
              </a:ext>
            </a:extLst>
          </p:cNvPr>
          <p:cNvSpPr txBox="1"/>
          <p:nvPr/>
        </p:nvSpPr>
        <p:spPr>
          <a:xfrm>
            <a:off x="6835881" y="2330229"/>
            <a:ext cx="1109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#4, </a:t>
            </a:r>
            <a:endParaRPr lang="ko-KR" altLang="en-US" sz="3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23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47837" y="1658983"/>
            <a:ext cx="4535106" cy="3654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spc="6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</a:t>
            </a:r>
            <a:endParaRPr lang="ko-KR" altLang="en-US" sz="19900" spc="6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294187" y="2734707"/>
            <a:ext cx="1876013" cy="394361"/>
            <a:chOff x="6441280" y="4102060"/>
            <a:chExt cx="2814019" cy="5915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1280" y="4102060"/>
              <a:ext cx="2814019" cy="59154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2476" y="2696397"/>
            <a:ext cx="2257117" cy="5079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25818" y="4544291"/>
            <a:ext cx="3382438" cy="649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256684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목표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0" y="2690326"/>
            <a:ext cx="609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C# </a:t>
            </a:r>
            <a:r>
              <a:rPr lang="ko-KR" altLang="en-US" sz="9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언어 이해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76" y="2690326"/>
            <a:ext cx="4934603" cy="27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56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6482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8072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목표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6096000" y="2690326"/>
            <a:ext cx="609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윈도우폼</a:t>
            </a:r>
            <a:endParaRPr lang="en-US" altLang="ko-KR" sz="9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67" y="2537790"/>
            <a:ext cx="3352060" cy="33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06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목표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F6BE83-40A0-4FE8-B41C-0839AA18DB54}"/>
              </a:ext>
            </a:extLst>
          </p:cNvPr>
          <p:cNvSpPr txBox="1"/>
          <p:nvPr/>
        </p:nvSpPr>
        <p:spPr>
          <a:xfrm>
            <a:off x="0" y="2690326"/>
            <a:ext cx="609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.NET</a:t>
            </a:r>
            <a:r>
              <a:rPr lang="ko-KR" altLang="en-US" sz="9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96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855" y="2422259"/>
            <a:ext cx="5056850" cy="213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45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47837" y="1658983"/>
            <a:ext cx="4535106" cy="3654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spc="6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</a:t>
            </a:r>
            <a:endParaRPr lang="ko-KR" altLang="en-US" sz="19900" spc="6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294187" y="2734707"/>
            <a:ext cx="1876013" cy="394361"/>
            <a:chOff x="6441280" y="4102060"/>
            <a:chExt cx="2814019" cy="5915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1280" y="4102060"/>
              <a:ext cx="2814019" cy="59154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1265" y="2696397"/>
            <a:ext cx="2257117" cy="5079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25818" y="4544291"/>
            <a:ext cx="3382438" cy="649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구성원 역할 소개</a:t>
            </a:r>
          </a:p>
        </p:txBody>
      </p:sp>
    </p:spTree>
    <p:extLst>
      <p:ext uri="{BB962C8B-B14F-4D97-AF65-F5344CB8AC3E}">
        <p14:creationId xmlns:p14="http://schemas.microsoft.com/office/powerpoint/2010/main" val="329666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393</Words>
  <Application>Microsoft Office PowerPoint</Application>
  <PresentationFormat>와이드스크린</PresentationFormat>
  <Paragraphs>136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G마켓 산스 TTF Bold</vt:lpstr>
      <vt:lpstr>G마켓 산스 TTF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jh</cp:lastModifiedBy>
  <cp:revision>137</cp:revision>
  <dcterms:created xsi:type="dcterms:W3CDTF">2019-12-23T00:32:35Z</dcterms:created>
  <dcterms:modified xsi:type="dcterms:W3CDTF">2023-07-27T04:40:16Z</dcterms:modified>
</cp:coreProperties>
</file>