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7.png"/><Relationship Id="rId3" Type="http://schemas.openxmlformats.org/officeDocument/2006/relationships/image" Target="../media/image88.png"/><Relationship Id="rId4" Type="http://schemas.openxmlformats.org/officeDocument/2006/relationships/image" Target="../media/image89.png"/><Relationship Id="rId5" Type="http://schemas.openxmlformats.org/officeDocument/2006/relationships/image" Target="../media/image90.png"/><Relationship Id="rId6" Type="http://schemas.openxmlformats.org/officeDocument/2006/relationships/image" Target="../media/image91.png"/><Relationship Id="rId7" Type="http://schemas.openxmlformats.org/officeDocument/2006/relationships/image" Target="../media/image92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image" Target="../media/image96.png"/><Relationship Id="rId6" Type="http://schemas.openxmlformats.org/officeDocument/2006/relationships/image" Target="../media/image97.png"/><Relationship Id="rId7" Type="http://schemas.openxmlformats.org/officeDocument/2006/relationships/image" Target="../media/image98.png"/><Relationship Id="rId8" Type="http://schemas.openxmlformats.org/officeDocument/2006/relationships/image" Target="../media/image99.png"/><Relationship Id="rId9" Type="http://schemas.openxmlformats.org/officeDocument/2006/relationships/image" Target="../media/image100.png"/><Relationship Id="rId10" Type="http://schemas.openxmlformats.org/officeDocument/2006/relationships/image" Target="../media/image101.png"/><Relationship Id="rId11" Type="http://schemas.openxmlformats.org/officeDocument/2006/relationships/image" Target="../media/image102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3.png"/><Relationship Id="rId3" Type="http://schemas.openxmlformats.org/officeDocument/2006/relationships/image" Target="../media/image104.png"/><Relationship Id="rId4" Type="http://schemas.openxmlformats.org/officeDocument/2006/relationships/image" Target="../media/image105.png"/><Relationship Id="rId5" Type="http://schemas.openxmlformats.org/officeDocument/2006/relationships/image" Target="../media/image106.png"/><Relationship Id="rId6" Type="http://schemas.openxmlformats.org/officeDocument/2006/relationships/image" Target="../media/image107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8.png"/><Relationship Id="rId3" Type="http://schemas.openxmlformats.org/officeDocument/2006/relationships/image" Target="../media/image109.png"/><Relationship Id="rId4" Type="http://schemas.openxmlformats.org/officeDocument/2006/relationships/image" Target="../media/image110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16.png"/><Relationship Id="rId16" Type="http://schemas.openxmlformats.org/officeDocument/2006/relationships/image" Target="../media/image17.png"/><Relationship Id="rId17" Type="http://schemas.openxmlformats.org/officeDocument/2006/relationships/image" Target="../media/image18.png"/><Relationship Id="rId18" Type="http://schemas.openxmlformats.org/officeDocument/2006/relationships/image" Target="../media/image19.png"/><Relationship Id="rId19" Type="http://schemas.openxmlformats.org/officeDocument/2006/relationships/image" Target="../media/image20.png"/><Relationship Id="rId20" Type="http://schemas.openxmlformats.org/officeDocument/2006/relationships/image" Target="../media/image21.png"/><Relationship Id="rId21" Type="http://schemas.openxmlformats.org/officeDocument/2006/relationships/image" Target="../media/image2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9" Type="http://schemas.openxmlformats.org/officeDocument/2006/relationships/image" Target="../media/image30.png"/><Relationship Id="rId10" Type="http://schemas.openxmlformats.org/officeDocument/2006/relationships/image" Target="../media/image31.png"/><Relationship Id="rId11" Type="http://schemas.openxmlformats.org/officeDocument/2006/relationships/image" Target="../media/image32.png"/><Relationship Id="rId12" Type="http://schemas.openxmlformats.org/officeDocument/2006/relationships/image" Target="../media/image33.png"/><Relationship Id="rId13" Type="http://schemas.openxmlformats.org/officeDocument/2006/relationships/image" Target="../media/image34.png"/><Relationship Id="rId14" Type="http://schemas.openxmlformats.org/officeDocument/2006/relationships/image" Target="../media/image35.png"/><Relationship Id="rId15" Type="http://schemas.openxmlformats.org/officeDocument/2006/relationships/image" Target="../media/image36.png"/><Relationship Id="rId16" Type="http://schemas.openxmlformats.org/officeDocument/2006/relationships/image" Target="../media/image37.png"/><Relationship Id="rId17" Type="http://schemas.openxmlformats.org/officeDocument/2006/relationships/image" Target="../media/image38.png"/><Relationship Id="rId18" Type="http://schemas.openxmlformats.org/officeDocument/2006/relationships/image" Target="../media/image39.png"/><Relationship Id="rId19" Type="http://schemas.openxmlformats.org/officeDocument/2006/relationships/image" Target="../media/image40.png"/><Relationship Id="rId20" Type="http://schemas.openxmlformats.org/officeDocument/2006/relationships/image" Target="../media/image4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Relationship Id="rId8" Type="http://schemas.openxmlformats.org/officeDocument/2006/relationships/image" Target="../media/image48.png"/><Relationship Id="rId9" Type="http://schemas.openxmlformats.org/officeDocument/2006/relationships/image" Target="../media/image49.png"/><Relationship Id="rId10" Type="http://schemas.openxmlformats.org/officeDocument/2006/relationships/image" Target="../media/image50.png"/><Relationship Id="rId11" Type="http://schemas.openxmlformats.org/officeDocument/2006/relationships/image" Target="../media/image5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image" Target="../media/image58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image" Target="../media/image62.png"/><Relationship Id="rId6" Type="http://schemas.openxmlformats.org/officeDocument/2006/relationships/image" Target="../media/image63.png"/><Relationship Id="rId7" Type="http://schemas.openxmlformats.org/officeDocument/2006/relationships/image" Target="../media/image64.png"/><Relationship Id="rId8" Type="http://schemas.openxmlformats.org/officeDocument/2006/relationships/image" Target="../media/image65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image" Target="../media/image70.png"/><Relationship Id="rId7" Type="http://schemas.openxmlformats.org/officeDocument/2006/relationships/image" Target="../media/image71.png"/><Relationship Id="rId8" Type="http://schemas.openxmlformats.org/officeDocument/2006/relationships/image" Target="../media/image72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3.png"/><Relationship Id="rId3" Type="http://schemas.openxmlformats.org/officeDocument/2006/relationships/image" Target="../media/image74.png"/><Relationship Id="rId4" Type="http://schemas.openxmlformats.org/officeDocument/2006/relationships/image" Target="../media/image75.png"/><Relationship Id="rId5" Type="http://schemas.openxmlformats.org/officeDocument/2006/relationships/image" Target="../media/image76.png"/><Relationship Id="rId6" Type="http://schemas.openxmlformats.org/officeDocument/2006/relationships/image" Target="../media/image77.png"/><Relationship Id="rId7" Type="http://schemas.openxmlformats.org/officeDocument/2006/relationships/image" Target="../media/image78.png"/><Relationship Id="rId8" Type="http://schemas.openxmlformats.org/officeDocument/2006/relationships/image" Target="../media/image79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image" Target="../media/image83.png"/><Relationship Id="rId6" Type="http://schemas.openxmlformats.org/officeDocument/2006/relationships/image" Target="../media/image84.png"/><Relationship Id="rId7" Type="http://schemas.openxmlformats.org/officeDocument/2006/relationships/image" Target="../media/image85.png"/><Relationship Id="rId8" Type="http://schemas.openxmlformats.org/officeDocument/2006/relationships/image" Target="../media/image8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246564" y="9242659"/>
            <a:ext cx="7391305" cy="84021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03269" y="454669"/>
            <a:ext cx="8040450" cy="97137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8679" y="1900260"/>
            <a:ext cx="4495958" cy="117592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22291" y="381824"/>
            <a:ext cx="5910619" cy="173246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7728" y="178710"/>
            <a:ext cx="1561209" cy="1954000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63421" y="9362659"/>
            <a:ext cx="14386345" cy="70377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30672" y="9368354"/>
            <a:ext cx="3112783" cy="69364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881539" y="2211244"/>
            <a:ext cx="11818879" cy="6462863"/>
            <a:chOff x="5881539" y="2211244"/>
            <a:chExt cx="11818879" cy="646286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81539" y="2211244"/>
              <a:ext cx="11818879" cy="646286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8679" y="2090199"/>
            <a:ext cx="1779101" cy="127011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31815" y="386967"/>
            <a:ext cx="3358284" cy="172786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7728" y="183358"/>
            <a:ext cx="1551684" cy="1940056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63421" y="9362659"/>
            <a:ext cx="14386345" cy="70377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30672" y="9368354"/>
            <a:ext cx="3112783" cy="69364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18202" y="3439447"/>
            <a:ext cx="1741006" cy="1270111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7726" y="4906037"/>
            <a:ext cx="1709568" cy="112954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750450" y="2322803"/>
            <a:ext cx="6674885" cy="83045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0927" y="3660298"/>
            <a:ext cx="9411217" cy="122019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750450" y="5009545"/>
            <a:ext cx="9577457" cy="1220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22291" y="186233"/>
            <a:ext cx="2127514" cy="203619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7728" y="178710"/>
            <a:ext cx="1551685" cy="19540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63421" y="9362659"/>
            <a:ext cx="14386345" cy="703773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0672" y="9368354"/>
            <a:ext cx="3112783" cy="69364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4371039" y="3178094"/>
            <a:ext cx="21961839" cy="429507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63421" y="9362659"/>
            <a:ext cx="14386345" cy="70377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0672" y="9368354"/>
            <a:ext cx="3112783" cy="69364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2697531" y="3463774"/>
            <a:ext cx="20126611" cy="410820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57247" y="4083941"/>
            <a:ext cx="16633896" cy="14286"/>
            <a:chOff x="857247" y="4083941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7247" y="4083941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5218224"/>
            <a:ext cx="16633896" cy="14286"/>
            <a:chOff x="825909" y="5218224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5218224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03718" y="6352506"/>
            <a:ext cx="16633896" cy="14286"/>
            <a:chOff x="803718" y="6352506"/>
            <a:chExt cx="16633896" cy="142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3718" y="6352506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81526" y="7486788"/>
            <a:ext cx="16633896" cy="14286"/>
            <a:chOff x="781526" y="7486788"/>
            <a:chExt cx="16633896" cy="1428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1526" y="7486788"/>
              <a:ext cx="16633896" cy="1428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543708" y="1949479"/>
            <a:ext cx="3029931" cy="1175979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763421" y="9362659"/>
            <a:ext cx="14386345" cy="70377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57252" y="243376"/>
            <a:ext cx="1926904" cy="1864762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30672" y="9368354"/>
            <a:ext cx="3112783" cy="69364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524660" y="3127699"/>
            <a:ext cx="3161368" cy="1175977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543708" y="4249308"/>
            <a:ext cx="3938339" cy="1175977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543708" y="7468194"/>
            <a:ext cx="1435549" cy="1384196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543708" y="5393565"/>
            <a:ext cx="3947863" cy="1175977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553232" y="6505794"/>
            <a:ext cx="2252958" cy="117377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25909" y="2949659"/>
            <a:ext cx="16633896" cy="14286"/>
            <a:chOff x="825909" y="2949659"/>
            <a:chExt cx="16633896" cy="1428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25909" y="2949659"/>
              <a:ext cx="16633896" cy="14286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38842" y="1503599"/>
            <a:ext cx="1569419" cy="1955857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38842" y="2615700"/>
            <a:ext cx="1577038" cy="1955857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607504" y="3749433"/>
            <a:ext cx="1573867" cy="1955857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607504" y="4886833"/>
            <a:ext cx="1591010" cy="1955857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607504" y="6030643"/>
            <a:ext cx="1574505" cy="1955857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607504" y="7136348"/>
            <a:ext cx="1582752" cy="195585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42857" y="2248475"/>
            <a:ext cx="7695907" cy="577193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6297" y="3527659"/>
            <a:ext cx="7339962" cy="84208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9155" y="2063927"/>
            <a:ext cx="5290263" cy="1175920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590335" y="7861669"/>
            <a:ext cx="1530126" cy="74288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583573" y="7861669"/>
            <a:ext cx="1539649" cy="74288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485192" y="7861669"/>
            <a:ext cx="1580697" cy="74288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979069" y="2543309"/>
            <a:ext cx="1319755" cy="66745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022291" y="381824"/>
            <a:ext cx="4526695" cy="173246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889907" y="2576088"/>
            <a:ext cx="2619992" cy="65384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25909" y="3176515"/>
            <a:ext cx="7541049" cy="14286"/>
            <a:chOff x="825909" y="3176515"/>
            <a:chExt cx="7541049" cy="1428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25909" y="3176515"/>
              <a:ext cx="7541049" cy="1428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38842" y="178710"/>
            <a:ext cx="1569419" cy="195585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57247" y="4537654"/>
            <a:ext cx="7541049" cy="14286"/>
            <a:chOff x="857247" y="4537654"/>
            <a:chExt cx="7541049" cy="1428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57247" y="4537654"/>
              <a:ext cx="7541049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30236" y="5898793"/>
            <a:ext cx="7541049" cy="14286"/>
            <a:chOff x="830236" y="5898793"/>
            <a:chExt cx="7541049" cy="1428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30236" y="5898793"/>
              <a:ext cx="7541049" cy="142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03226" y="7259932"/>
            <a:ext cx="7541049" cy="14286"/>
            <a:chOff x="803226" y="7259932"/>
            <a:chExt cx="7541049" cy="1428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03226" y="7259932"/>
              <a:ext cx="7541049" cy="14286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46773" y="4881117"/>
            <a:ext cx="4668076" cy="830457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59932" y="6249936"/>
            <a:ext cx="5495229" cy="842086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9456" y="7615926"/>
            <a:ext cx="3197076" cy="842086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7763421" y="9362659"/>
            <a:ext cx="14386345" cy="703773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730672" y="9368354"/>
            <a:ext cx="3112783" cy="693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8679" y="2090199"/>
            <a:ext cx="1779101" cy="127011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93719" y="381824"/>
            <a:ext cx="4732866" cy="173246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7728" y="178710"/>
            <a:ext cx="1551685" cy="1954000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63421" y="9362659"/>
            <a:ext cx="14386345" cy="70377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30672" y="9368354"/>
            <a:ext cx="3112783" cy="69364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18202" y="3439447"/>
            <a:ext cx="1741006" cy="1270111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7726" y="4906037"/>
            <a:ext cx="1709568" cy="112954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740926" y="2322803"/>
            <a:ext cx="3169780" cy="83045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31403" y="3672050"/>
            <a:ext cx="2541523" cy="830457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731403" y="5021298"/>
            <a:ext cx="2738809" cy="83045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8679" y="1900260"/>
            <a:ext cx="2627558" cy="117592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22291" y="381824"/>
            <a:ext cx="5891571" cy="173246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7728" y="178710"/>
            <a:ext cx="1551685" cy="1954000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63421" y="9362659"/>
            <a:ext cx="14386345" cy="70377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30672" y="9368354"/>
            <a:ext cx="3112783" cy="69364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673188" y="7668799"/>
            <a:ext cx="8498667" cy="144421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635653" y="2065911"/>
            <a:ext cx="13855454" cy="5205128"/>
            <a:chOff x="3635653" y="2065911"/>
            <a:chExt cx="13855454" cy="52051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35653" y="2065911"/>
              <a:ext cx="13855454" cy="520512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8679" y="1900260"/>
            <a:ext cx="2627558" cy="117592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22291" y="381824"/>
            <a:ext cx="5891571" cy="173246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7728" y="178710"/>
            <a:ext cx="1551685" cy="1954000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63421" y="9362659"/>
            <a:ext cx="14386345" cy="70377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30672" y="9368354"/>
            <a:ext cx="3112783" cy="69364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20078" y="3019983"/>
            <a:ext cx="5746600" cy="571173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565558" y="1711108"/>
            <a:ext cx="9103166" cy="5832112"/>
            <a:chOff x="7565558" y="1711108"/>
            <a:chExt cx="9103166" cy="583211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565558" y="1711108"/>
              <a:ext cx="9103166" cy="583211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8679" y="1900260"/>
            <a:ext cx="3866673" cy="117592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22291" y="381824"/>
            <a:ext cx="5891571" cy="173246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7728" y="178710"/>
            <a:ext cx="1551685" cy="1954000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63421" y="9362659"/>
            <a:ext cx="14386345" cy="70377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30672" y="9368354"/>
            <a:ext cx="3112783" cy="69364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37249" y="3675974"/>
            <a:ext cx="3344466" cy="82678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042842" y="1301023"/>
            <a:ext cx="9463012" cy="7186197"/>
            <a:chOff x="8042842" y="1301023"/>
            <a:chExt cx="9463012" cy="718619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042842" y="1301023"/>
              <a:ext cx="9463012" cy="718619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7726" y="1921832"/>
            <a:ext cx="5018510" cy="112269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22291" y="381824"/>
            <a:ext cx="5891571" cy="173246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7728" y="178710"/>
            <a:ext cx="1551685" cy="1954000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63421" y="9362659"/>
            <a:ext cx="14386345" cy="70377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30672" y="9368354"/>
            <a:ext cx="3112783" cy="69364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56297" y="3675974"/>
            <a:ext cx="3156428" cy="82678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311381" y="1874394"/>
            <a:ext cx="11003085" cy="7022855"/>
            <a:chOff x="6311381" y="1874394"/>
            <a:chExt cx="11003085" cy="702285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11381" y="1874394"/>
              <a:ext cx="11003085" cy="702285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7726" y="1921832"/>
            <a:ext cx="5018510" cy="112269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22291" y="381824"/>
            <a:ext cx="5891571" cy="173246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7728" y="178710"/>
            <a:ext cx="1551685" cy="1954000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63421" y="9362659"/>
            <a:ext cx="14386345" cy="70377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30672" y="9368354"/>
            <a:ext cx="3112783" cy="69364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56297" y="3675974"/>
            <a:ext cx="3156428" cy="82678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122571" y="2051352"/>
            <a:ext cx="11368535" cy="6752739"/>
            <a:chOff x="6122571" y="2051352"/>
            <a:chExt cx="11368535" cy="675273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22571" y="2051352"/>
              <a:ext cx="11368535" cy="67527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2023-07-26T15:40:03Z</dcterms:created>
  <dcterms:modified xsi:type="dcterms:W3CDTF">2023-07-26T15:40:03Z</dcterms:modified>
</cp:coreProperties>
</file>