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0" r:id="rId3"/>
    <p:sldId id="272" r:id="rId4"/>
    <p:sldId id="263" r:id="rId5"/>
    <p:sldId id="262" r:id="rId6"/>
    <p:sldId id="270" r:id="rId7"/>
    <p:sldId id="274" r:id="rId8"/>
    <p:sldId id="281" r:id="rId9"/>
    <p:sldId id="282" r:id="rId10"/>
    <p:sldId id="276" r:id="rId11"/>
    <p:sldId id="277" r:id="rId12"/>
    <p:sldId id="278" r:id="rId13"/>
    <p:sldId id="264" r:id="rId14"/>
    <p:sldId id="279" r:id="rId15"/>
    <p:sldId id="258" r:id="rId16"/>
    <p:sldId id="26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7DBC"/>
    <a:srgbClr val="92278F"/>
    <a:srgbClr val="E2C4E1"/>
    <a:srgbClr val="F1E3F1"/>
    <a:srgbClr val="D9B1D8"/>
    <a:srgbClr val="FFFFFF"/>
    <a:srgbClr val="A85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0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D50C5-F99B-2DEC-B66D-14AF3801F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A2177B-AA76-8187-5C22-A4CAA613D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40DF5-EAC0-C49F-9770-6C5029A7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89E5-D14F-4548-AC0A-F9A43CA17264}" type="datetimeFigureOut">
              <a:rPr lang="ko-KR" altLang="en-US" smtClean="0"/>
              <a:t>2023-12-13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64A96F-C0AC-9647-CA86-CD34B5D1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F9C0E8-D4A8-3E70-4D89-DE449ECD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CC4A-096E-42E2-A9FC-8B7470C5BE7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940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D3444-0AB6-ABFA-C4D1-F2547784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5A041A-8441-5DB9-62C1-4945738BF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81E42-EA97-7536-1724-A680D1AD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89E5-D14F-4548-AC0A-F9A43CA17264}" type="datetimeFigureOut">
              <a:rPr lang="ko-KR" altLang="en-US" smtClean="0"/>
              <a:t>2023-12-13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C6DCB4-599F-950C-C386-06E4D93F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92C6D-FB92-24A5-A2A1-ECB77D61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CC4A-096E-42E2-A9FC-8B7470C5BE7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73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6CAA9E-6279-4056-7F16-2BA2EA4F0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7AD562-67A3-5BBA-8DA8-D6E629D45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54B38-E7CB-0978-8597-87BD8FC0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89E5-D14F-4548-AC0A-F9A43CA17264}" type="datetimeFigureOut">
              <a:rPr lang="ko-KR" altLang="en-US" smtClean="0"/>
              <a:t>2023-12-13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CAB16E-51B6-11ED-1B03-E516406EC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7A4A3F-4B90-37A1-7C91-EA47599A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CC4A-096E-42E2-A9FC-8B7470C5BE7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07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A6C48-2FB0-4FE7-DC00-FC398D86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2803C-F8CB-0244-B12A-55DCF6B52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1AB89-E61E-3F38-2EE7-794C248A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89E5-D14F-4548-AC0A-F9A43CA17264}" type="datetimeFigureOut">
              <a:rPr lang="ko-KR" altLang="en-US" smtClean="0"/>
              <a:t>2023-12-13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89E647-79B8-A01E-F22F-F913E84A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475519-0D35-9B39-00F4-F1DBC0DC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CC4A-096E-42E2-A9FC-8B7470C5BE7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25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EF33A-9AD3-0E27-0505-DB85C3C6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56B1C-1DDA-55C7-50E6-B5A52C5DC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19497A-1B69-598F-5D38-02798078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89E5-D14F-4548-AC0A-F9A43CA17264}" type="datetimeFigureOut">
              <a:rPr lang="ko-KR" altLang="en-US" smtClean="0"/>
              <a:t>2023-12-13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31BB6C-E01C-BAB5-FC48-1E111123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3D134-4E1D-4C83-D4FA-F0FB7851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CC4A-096E-42E2-A9FC-8B7470C5BE7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9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14BA9-C07D-C040-1F50-D293EE04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63AF7-4C46-A720-30B9-0BE5FA682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A91E66-7A52-65E6-85CD-F4626F1A3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5C75C7-4E02-65A3-B66C-E43F8B896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89E5-D14F-4548-AC0A-F9A43CA17264}" type="datetimeFigureOut">
              <a:rPr lang="ko-KR" altLang="en-US" smtClean="0"/>
              <a:t>2023-12-13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E667A3-68C8-702C-2566-05AC8AFF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C745BA-B4F0-B16A-EE01-B9D376BD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CC4A-096E-42E2-A9FC-8B7470C5BE7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656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5DC40-77C1-EEA3-ED44-1FB4B56F0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2762BC-D440-AE75-3340-688B727A8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AA97B4-F02C-3892-80D4-DB65A92E9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EA39F7-2976-D2C5-0BCE-284A5658C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0EFE37-91F2-2B38-4D15-A2BFFEACF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18725D-7069-0DB6-943E-26DA7EE6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89E5-D14F-4548-AC0A-F9A43CA17264}" type="datetimeFigureOut">
              <a:rPr lang="ko-KR" altLang="en-US" smtClean="0"/>
              <a:t>2023-12-13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98F502-9A43-8C46-117C-CB1D760E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2679B3-7DD1-782A-0819-32AC40D1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CC4A-096E-42E2-A9FC-8B7470C5BE7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93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1BD24-02A4-7339-DF61-AC011AED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B3B9EB-2F92-AD0E-65B3-35A415CE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89E5-D14F-4548-AC0A-F9A43CA17264}" type="datetimeFigureOut">
              <a:rPr lang="ko-KR" altLang="en-US" smtClean="0"/>
              <a:t>2023-12-13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BB9892-AF18-4A26-05CC-B53B073C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FF5E45-F7B1-CEBD-690B-BFD26528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CC4A-096E-42E2-A9FC-8B7470C5BE7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106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D750DB-8698-2350-213A-2AEF1FC20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89E5-D14F-4548-AC0A-F9A43CA17264}" type="datetimeFigureOut">
              <a:rPr lang="ko-KR" altLang="en-US" smtClean="0"/>
              <a:t>2023-12-13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E38D18-426A-592A-7199-7E8875D9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72DFFE-548F-85F4-88F9-2EB0D2BF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CC4A-096E-42E2-A9FC-8B7470C5BE7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06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35477-B5C7-7704-6CF9-D0C91A68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CAE9E3-51C1-DE39-5C52-0A3AB669E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B2287C-1838-92FA-D791-58E34AA69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E81400-379A-A4FC-37FE-96EE4A80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89E5-D14F-4548-AC0A-F9A43CA17264}" type="datetimeFigureOut">
              <a:rPr lang="ko-KR" altLang="en-US" smtClean="0"/>
              <a:t>2023-12-13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B9317A-3B4C-47C6-F8E8-59878A55E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F47799-35A8-D514-C3DA-5AA33E63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CC4A-096E-42E2-A9FC-8B7470C5BE7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29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73BA9-D54B-8F9E-23BD-0B42093DD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BD13A2-A143-1115-CDE9-448CE02CA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E68C0E-1D9F-F55F-38F9-58DEDC098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3EAC36-9411-FFE3-D2F1-CE308867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89E5-D14F-4548-AC0A-F9A43CA17264}" type="datetimeFigureOut">
              <a:rPr lang="ko-KR" altLang="en-US" smtClean="0"/>
              <a:t>2023-12-13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607A70-6DEE-229D-A1D7-2571B6B70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4D41E4-C739-AE5C-378D-6A544B53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3CC4A-096E-42E2-A9FC-8B7470C5BE7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66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A9D862-81F3-F54A-6400-FEBA065C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93B28-FE82-51AD-58E7-E7533C164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994306-7489-5D83-68F7-C68F2F679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F89E5-D14F-4548-AC0A-F9A43CA17264}" type="datetimeFigureOut">
              <a:rPr lang="ko-KR" altLang="en-US" smtClean="0"/>
              <a:t>2023-12-13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54FB1-E381-CE6C-9A9A-AEFA96844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DBE027-089D-28BD-C75F-031E48644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3CC4A-096E-42E2-A9FC-8B7470C5BE7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52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">
            <a:extLst>
              <a:ext uri="{FF2B5EF4-FFF2-40B4-BE49-F238E27FC236}">
                <a16:creationId xmlns:a16="http://schemas.microsoft.com/office/drawing/2014/main" id="{51BB97E1-6577-4B54-A30D-3C776F7F3500}"/>
              </a:ext>
            </a:extLst>
          </p:cNvPr>
          <p:cNvSpPr>
            <a:spLocks/>
          </p:cNvSpPr>
          <p:nvPr/>
        </p:nvSpPr>
        <p:spPr bwMode="auto">
          <a:xfrm>
            <a:off x="7280421" y="0"/>
            <a:ext cx="4911579" cy="5686127"/>
          </a:xfrm>
          <a:custGeom>
            <a:avLst/>
            <a:gdLst>
              <a:gd name="T0" fmla="*/ 5665 w 8307"/>
              <a:gd name="T1" fmla="*/ 0 h 9617"/>
              <a:gd name="T2" fmla="*/ 5511 w 8307"/>
              <a:gd name="T3" fmla="*/ 0 h 9617"/>
              <a:gd name="T4" fmla="*/ 0 w 8307"/>
              <a:gd name="T5" fmla="*/ 9617 h 9617"/>
              <a:gd name="T6" fmla="*/ 5349 w 8307"/>
              <a:gd name="T7" fmla="*/ 9611 h 9617"/>
              <a:gd name="T8" fmla="*/ 8307 w 8307"/>
              <a:gd name="T9" fmla="*/ 4440 h 9617"/>
              <a:gd name="T10" fmla="*/ 5807 w 8307"/>
              <a:gd name="T11" fmla="*/ 0 h 9617"/>
              <a:gd name="T12" fmla="*/ 5665 w 8307"/>
              <a:gd name="T13" fmla="*/ 0 h 9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07" h="9617">
                <a:moveTo>
                  <a:pt x="5665" y="0"/>
                </a:moveTo>
                <a:lnTo>
                  <a:pt x="5511" y="0"/>
                </a:lnTo>
                <a:lnTo>
                  <a:pt x="0" y="9617"/>
                </a:lnTo>
                <a:lnTo>
                  <a:pt x="5349" y="9611"/>
                </a:lnTo>
                <a:lnTo>
                  <a:pt x="8307" y="4440"/>
                </a:lnTo>
                <a:lnTo>
                  <a:pt x="5807" y="0"/>
                </a:lnTo>
                <a:lnTo>
                  <a:pt x="5665" y="0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F7859EFE-BF01-4309-B3ED-2A408DD91018}"/>
              </a:ext>
            </a:extLst>
          </p:cNvPr>
          <p:cNvSpPr>
            <a:spLocks/>
          </p:cNvSpPr>
          <p:nvPr/>
        </p:nvSpPr>
        <p:spPr bwMode="auto">
          <a:xfrm>
            <a:off x="7280421" y="0"/>
            <a:ext cx="4911579" cy="5686127"/>
          </a:xfrm>
          <a:custGeom>
            <a:avLst/>
            <a:gdLst>
              <a:gd name="T0" fmla="*/ 5665 w 8307"/>
              <a:gd name="T1" fmla="*/ 0 h 9617"/>
              <a:gd name="T2" fmla="*/ 5511 w 8307"/>
              <a:gd name="T3" fmla="*/ 0 h 9617"/>
              <a:gd name="T4" fmla="*/ 0 w 8307"/>
              <a:gd name="T5" fmla="*/ 9617 h 9617"/>
              <a:gd name="T6" fmla="*/ 5349 w 8307"/>
              <a:gd name="T7" fmla="*/ 9611 h 9617"/>
              <a:gd name="T8" fmla="*/ 8307 w 8307"/>
              <a:gd name="T9" fmla="*/ 4440 h 9617"/>
              <a:gd name="T10" fmla="*/ 5807 w 8307"/>
              <a:gd name="T11" fmla="*/ 0 h 9617"/>
              <a:gd name="T12" fmla="*/ 5665 w 8307"/>
              <a:gd name="T13" fmla="*/ 0 h 9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07" h="9617">
                <a:moveTo>
                  <a:pt x="5665" y="0"/>
                </a:moveTo>
                <a:lnTo>
                  <a:pt x="5511" y="0"/>
                </a:lnTo>
                <a:lnTo>
                  <a:pt x="0" y="9617"/>
                </a:lnTo>
                <a:lnTo>
                  <a:pt x="5349" y="9611"/>
                </a:lnTo>
                <a:lnTo>
                  <a:pt x="8307" y="4440"/>
                </a:lnTo>
                <a:lnTo>
                  <a:pt x="5807" y="0"/>
                </a:lnTo>
                <a:lnTo>
                  <a:pt x="566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0B8780FC-E544-4F47-9201-E45EDA81BA90}"/>
              </a:ext>
            </a:extLst>
          </p:cNvPr>
          <p:cNvSpPr>
            <a:spLocks/>
          </p:cNvSpPr>
          <p:nvPr/>
        </p:nvSpPr>
        <p:spPr bwMode="auto">
          <a:xfrm>
            <a:off x="10395758" y="29563"/>
            <a:ext cx="125347" cy="221130"/>
          </a:xfrm>
          <a:custGeom>
            <a:avLst/>
            <a:gdLst>
              <a:gd name="T0" fmla="*/ 210 w 212"/>
              <a:gd name="T1" fmla="*/ 0 h 374"/>
              <a:gd name="T2" fmla="*/ 0 w 212"/>
              <a:gd name="T3" fmla="*/ 374 h 374"/>
              <a:gd name="T4" fmla="*/ 212 w 212"/>
              <a:gd name="T5" fmla="*/ 4 h 374"/>
              <a:gd name="T6" fmla="*/ 210 w 212"/>
              <a:gd name="T7" fmla="*/ 0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2" h="374">
                <a:moveTo>
                  <a:pt x="210" y="0"/>
                </a:moveTo>
                <a:lnTo>
                  <a:pt x="0" y="374"/>
                </a:lnTo>
                <a:lnTo>
                  <a:pt x="212" y="4"/>
                </a:lnTo>
                <a:lnTo>
                  <a:pt x="2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627A5E86-E064-4A76-B4D7-05758FBDD4C1}"/>
              </a:ext>
            </a:extLst>
          </p:cNvPr>
          <p:cNvSpPr>
            <a:spLocks/>
          </p:cNvSpPr>
          <p:nvPr/>
        </p:nvSpPr>
        <p:spPr bwMode="auto">
          <a:xfrm>
            <a:off x="10395758" y="29563"/>
            <a:ext cx="125347" cy="221130"/>
          </a:xfrm>
          <a:custGeom>
            <a:avLst/>
            <a:gdLst>
              <a:gd name="T0" fmla="*/ 210 w 212"/>
              <a:gd name="T1" fmla="*/ 0 h 374"/>
              <a:gd name="T2" fmla="*/ 0 w 212"/>
              <a:gd name="T3" fmla="*/ 374 h 374"/>
              <a:gd name="T4" fmla="*/ 212 w 212"/>
              <a:gd name="T5" fmla="*/ 4 h 374"/>
              <a:gd name="T6" fmla="*/ 210 w 212"/>
              <a:gd name="T7" fmla="*/ 0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2" h="374">
                <a:moveTo>
                  <a:pt x="210" y="0"/>
                </a:moveTo>
                <a:lnTo>
                  <a:pt x="0" y="374"/>
                </a:lnTo>
                <a:lnTo>
                  <a:pt x="212" y="4"/>
                </a:lnTo>
                <a:lnTo>
                  <a:pt x="2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258C1F68-7999-40EE-8817-857B0D23B977}"/>
              </a:ext>
            </a:extLst>
          </p:cNvPr>
          <p:cNvSpPr>
            <a:spLocks/>
          </p:cNvSpPr>
          <p:nvPr/>
        </p:nvSpPr>
        <p:spPr bwMode="auto">
          <a:xfrm>
            <a:off x="8980287" y="31928"/>
            <a:ext cx="3104104" cy="2732794"/>
          </a:xfrm>
          <a:custGeom>
            <a:avLst/>
            <a:gdLst>
              <a:gd name="T0" fmla="*/ 2606 w 5250"/>
              <a:gd name="T1" fmla="*/ 0 h 4622"/>
              <a:gd name="T2" fmla="*/ 2394 w 5250"/>
              <a:gd name="T3" fmla="*/ 370 h 4622"/>
              <a:gd name="T4" fmla="*/ 0 w 5250"/>
              <a:gd name="T5" fmla="*/ 4622 h 4622"/>
              <a:gd name="T6" fmla="*/ 5250 w 5250"/>
              <a:gd name="T7" fmla="*/ 4622 h 4622"/>
              <a:gd name="T8" fmla="*/ 2606 w 5250"/>
              <a:gd name="T9" fmla="*/ 0 h 4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50" h="4622">
                <a:moveTo>
                  <a:pt x="2606" y="0"/>
                </a:moveTo>
                <a:lnTo>
                  <a:pt x="2394" y="370"/>
                </a:lnTo>
                <a:lnTo>
                  <a:pt x="0" y="4622"/>
                </a:lnTo>
                <a:lnTo>
                  <a:pt x="5250" y="4622"/>
                </a:lnTo>
                <a:lnTo>
                  <a:pt x="2606" y="0"/>
                </a:lnTo>
                <a:close/>
              </a:path>
            </a:pathLst>
          </a:custGeom>
          <a:solidFill>
            <a:srgbClr val="A852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12">
            <a:extLst>
              <a:ext uri="{FF2B5EF4-FFF2-40B4-BE49-F238E27FC236}">
                <a16:creationId xmlns:a16="http://schemas.microsoft.com/office/drawing/2014/main" id="{48484CD5-BF91-470E-83A2-75A4E8183DB8}"/>
              </a:ext>
            </a:extLst>
          </p:cNvPr>
          <p:cNvSpPr>
            <a:spLocks/>
          </p:cNvSpPr>
          <p:nvPr/>
        </p:nvSpPr>
        <p:spPr bwMode="auto">
          <a:xfrm>
            <a:off x="8980287" y="31928"/>
            <a:ext cx="3104104" cy="2732794"/>
          </a:xfrm>
          <a:custGeom>
            <a:avLst/>
            <a:gdLst>
              <a:gd name="T0" fmla="*/ 2606 w 5250"/>
              <a:gd name="T1" fmla="*/ 0 h 4622"/>
              <a:gd name="T2" fmla="*/ 2394 w 5250"/>
              <a:gd name="T3" fmla="*/ 370 h 4622"/>
              <a:gd name="T4" fmla="*/ 0 w 5250"/>
              <a:gd name="T5" fmla="*/ 4622 h 4622"/>
              <a:gd name="T6" fmla="*/ 5250 w 5250"/>
              <a:gd name="T7" fmla="*/ 4622 h 4622"/>
              <a:gd name="T8" fmla="*/ 2606 w 5250"/>
              <a:gd name="T9" fmla="*/ 0 h 4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50" h="4622">
                <a:moveTo>
                  <a:pt x="2606" y="0"/>
                </a:moveTo>
                <a:lnTo>
                  <a:pt x="2394" y="370"/>
                </a:lnTo>
                <a:lnTo>
                  <a:pt x="0" y="4622"/>
                </a:lnTo>
                <a:lnTo>
                  <a:pt x="5250" y="4622"/>
                </a:lnTo>
                <a:lnTo>
                  <a:pt x="260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8146551B-C425-4844-BE60-D09FEEF94F56}"/>
              </a:ext>
            </a:extLst>
          </p:cNvPr>
          <p:cNvSpPr>
            <a:spLocks/>
          </p:cNvSpPr>
          <p:nvPr/>
        </p:nvSpPr>
        <p:spPr bwMode="auto">
          <a:xfrm>
            <a:off x="3851125" y="3274386"/>
            <a:ext cx="4809883" cy="3583614"/>
          </a:xfrm>
          <a:custGeom>
            <a:avLst/>
            <a:gdLst>
              <a:gd name="T0" fmla="*/ 3502 w 8135"/>
              <a:gd name="T1" fmla="*/ 0 h 6061"/>
              <a:gd name="T2" fmla="*/ 0 w 8135"/>
              <a:gd name="T3" fmla="*/ 6061 h 6061"/>
              <a:gd name="T4" fmla="*/ 4668 w 8135"/>
              <a:gd name="T5" fmla="*/ 6061 h 6061"/>
              <a:gd name="T6" fmla="*/ 8135 w 8135"/>
              <a:gd name="T7" fmla="*/ 0 h 6061"/>
              <a:gd name="T8" fmla="*/ 3502 w 8135"/>
              <a:gd name="T9" fmla="*/ 0 h 6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35" h="6061">
                <a:moveTo>
                  <a:pt x="3502" y="0"/>
                </a:moveTo>
                <a:lnTo>
                  <a:pt x="0" y="6061"/>
                </a:lnTo>
                <a:lnTo>
                  <a:pt x="4668" y="6061"/>
                </a:lnTo>
                <a:lnTo>
                  <a:pt x="8135" y="0"/>
                </a:lnTo>
                <a:lnTo>
                  <a:pt x="3502" y="0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EEBB3E5E-6BC1-4815-8A29-ECC2C51FF2E0}"/>
              </a:ext>
            </a:extLst>
          </p:cNvPr>
          <p:cNvSpPr>
            <a:spLocks/>
          </p:cNvSpPr>
          <p:nvPr/>
        </p:nvSpPr>
        <p:spPr bwMode="auto">
          <a:xfrm>
            <a:off x="3851125" y="3274386"/>
            <a:ext cx="4809883" cy="3583614"/>
          </a:xfrm>
          <a:custGeom>
            <a:avLst/>
            <a:gdLst>
              <a:gd name="T0" fmla="*/ 3502 w 8135"/>
              <a:gd name="T1" fmla="*/ 0 h 6061"/>
              <a:gd name="T2" fmla="*/ 0 w 8135"/>
              <a:gd name="T3" fmla="*/ 6061 h 6061"/>
              <a:gd name="T4" fmla="*/ 4668 w 8135"/>
              <a:gd name="T5" fmla="*/ 6061 h 6061"/>
              <a:gd name="T6" fmla="*/ 8135 w 8135"/>
              <a:gd name="T7" fmla="*/ 0 h 6061"/>
              <a:gd name="T8" fmla="*/ 3502 w 8135"/>
              <a:gd name="T9" fmla="*/ 0 h 6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35" h="6061">
                <a:moveTo>
                  <a:pt x="3502" y="0"/>
                </a:moveTo>
                <a:lnTo>
                  <a:pt x="0" y="6061"/>
                </a:lnTo>
                <a:lnTo>
                  <a:pt x="4668" y="6061"/>
                </a:lnTo>
                <a:lnTo>
                  <a:pt x="8135" y="0"/>
                </a:lnTo>
                <a:lnTo>
                  <a:pt x="350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85F0E823-D04F-4CB9-8A9A-AD1F51887304}"/>
              </a:ext>
            </a:extLst>
          </p:cNvPr>
          <p:cNvSpPr>
            <a:spLocks noEditPoints="1"/>
          </p:cNvSpPr>
          <p:nvPr/>
        </p:nvSpPr>
        <p:spPr bwMode="auto">
          <a:xfrm>
            <a:off x="5921710" y="3274386"/>
            <a:ext cx="2739298" cy="2411741"/>
          </a:xfrm>
          <a:custGeom>
            <a:avLst/>
            <a:gdLst>
              <a:gd name="T0" fmla="*/ 3376 w 4633"/>
              <a:gd name="T1" fmla="*/ 2195 h 4079"/>
              <a:gd name="T2" fmla="*/ 2298 w 4633"/>
              <a:gd name="T3" fmla="*/ 4079 h 4079"/>
              <a:gd name="T4" fmla="*/ 2298 w 4633"/>
              <a:gd name="T5" fmla="*/ 4079 h 4079"/>
              <a:gd name="T6" fmla="*/ 3376 w 4633"/>
              <a:gd name="T7" fmla="*/ 2195 h 4079"/>
              <a:gd name="T8" fmla="*/ 4633 w 4633"/>
              <a:gd name="T9" fmla="*/ 0 h 4079"/>
              <a:gd name="T10" fmla="*/ 0 w 4633"/>
              <a:gd name="T11" fmla="*/ 0 h 4079"/>
              <a:gd name="T12" fmla="*/ 0 w 4633"/>
              <a:gd name="T13" fmla="*/ 0 h 4079"/>
              <a:gd name="T14" fmla="*/ 4633 w 4633"/>
              <a:gd name="T15" fmla="*/ 0 h 4079"/>
              <a:gd name="T16" fmla="*/ 4633 w 4633"/>
              <a:gd name="T17" fmla="*/ 0 h 4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33" h="4079">
                <a:moveTo>
                  <a:pt x="3376" y="2195"/>
                </a:moveTo>
                <a:lnTo>
                  <a:pt x="2298" y="4079"/>
                </a:lnTo>
                <a:lnTo>
                  <a:pt x="2298" y="4079"/>
                </a:lnTo>
                <a:lnTo>
                  <a:pt x="3376" y="2195"/>
                </a:lnTo>
                <a:close/>
                <a:moveTo>
                  <a:pt x="4633" y="0"/>
                </a:moveTo>
                <a:lnTo>
                  <a:pt x="0" y="0"/>
                </a:lnTo>
                <a:lnTo>
                  <a:pt x="0" y="0"/>
                </a:lnTo>
                <a:lnTo>
                  <a:pt x="4633" y="0"/>
                </a:lnTo>
                <a:lnTo>
                  <a:pt x="46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C70CBB24-9906-43F3-8366-5D64673AF5C6}"/>
              </a:ext>
            </a:extLst>
          </p:cNvPr>
          <p:cNvSpPr>
            <a:spLocks/>
          </p:cNvSpPr>
          <p:nvPr/>
        </p:nvSpPr>
        <p:spPr bwMode="auto">
          <a:xfrm>
            <a:off x="7280420" y="4572197"/>
            <a:ext cx="637376" cy="1113930"/>
          </a:xfrm>
          <a:custGeom>
            <a:avLst/>
            <a:gdLst>
              <a:gd name="T0" fmla="*/ 1078 w 1078"/>
              <a:gd name="T1" fmla="*/ 0 h 1884"/>
              <a:gd name="T2" fmla="*/ 0 w 1078"/>
              <a:gd name="T3" fmla="*/ 1884 h 1884"/>
              <a:gd name="T4" fmla="*/ 0 w 1078"/>
              <a:gd name="T5" fmla="*/ 1884 h 1884"/>
              <a:gd name="T6" fmla="*/ 1078 w 1078"/>
              <a:gd name="T7" fmla="*/ 0 h 1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8" h="1884">
                <a:moveTo>
                  <a:pt x="1078" y="0"/>
                </a:moveTo>
                <a:lnTo>
                  <a:pt x="0" y="1884"/>
                </a:lnTo>
                <a:lnTo>
                  <a:pt x="0" y="1884"/>
                </a:lnTo>
                <a:lnTo>
                  <a:pt x="107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E791A90E-E1E6-43A5-A07F-99BC9BEF0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710" y="3274386"/>
            <a:ext cx="2739298" cy="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reeform 18">
            <a:extLst>
              <a:ext uri="{FF2B5EF4-FFF2-40B4-BE49-F238E27FC236}">
                <a16:creationId xmlns:a16="http://schemas.microsoft.com/office/drawing/2014/main" id="{A0CDAD89-7723-4455-89B0-BFD4DF4EB8B9}"/>
              </a:ext>
            </a:extLst>
          </p:cNvPr>
          <p:cNvSpPr>
            <a:spLocks/>
          </p:cNvSpPr>
          <p:nvPr/>
        </p:nvSpPr>
        <p:spPr bwMode="auto">
          <a:xfrm>
            <a:off x="5921710" y="3274386"/>
            <a:ext cx="2739298" cy="2411741"/>
          </a:xfrm>
          <a:custGeom>
            <a:avLst/>
            <a:gdLst>
              <a:gd name="T0" fmla="*/ 4633 w 4633"/>
              <a:gd name="T1" fmla="*/ 0 h 4079"/>
              <a:gd name="T2" fmla="*/ 0 w 4633"/>
              <a:gd name="T3" fmla="*/ 0 h 4079"/>
              <a:gd name="T4" fmla="*/ 2298 w 4633"/>
              <a:gd name="T5" fmla="*/ 4079 h 4079"/>
              <a:gd name="T6" fmla="*/ 3376 w 4633"/>
              <a:gd name="T7" fmla="*/ 2195 h 4079"/>
              <a:gd name="T8" fmla="*/ 4633 w 4633"/>
              <a:gd name="T9" fmla="*/ 0 h 4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33" h="4079">
                <a:moveTo>
                  <a:pt x="4633" y="0"/>
                </a:moveTo>
                <a:lnTo>
                  <a:pt x="0" y="0"/>
                </a:lnTo>
                <a:lnTo>
                  <a:pt x="2298" y="4079"/>
                </a:lnTo>
                <a:lnTo>
                  <a:pt x="3376" y="2195"/>
                </a:lnTo>
                <a:lnTo>
                  <a:pt x="4633" y="0"/>
                </a:lnTo>
                <a:close/>
              </a:path>
            </a:pathLst>
          </a:custGeom>
          <a:solidFill>
            <a:srgbClr val="A852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reeform 19">
            <a:extLst>
              <a:ext uri="{FF2B5EF4-FFF2-40B4-BE49-F238E27FC236}">
                <a16:creationId xmlns:a16="http://schemas.microsoft.com/office/drawing/2014/main" id="{79F84BC4-0B1C-4926-881E-2344F252FE0A}"/>
              </a:ext>
            </a:extLst>
          </p:cNvPr>
          <p:cNvSpPr>
            <a:spLocks/>
          </p:cNvSpPr>
          <p:nvPr/>
        </p:nvSpPr>
        <p:spPr bwMode="auto">
          <a:xfrm>
            <a:off x="5921710" y="3274386"/>
            <a:ext cx="2739298" cy="2411741"/>
          </a:xfrm>
          <a:custGeom>
            <a:avLst/>
            <a:gdLst>
              <a:gd name="T0" fmla="*/ 4633 w 4633"/>
              <a:gd name="T1" fmla="*/ 0 h 4079"/>
              <a:gd name="T2" fmla="*/ 0 w 4633"/>
              <a:gd name="T3" fmla="*/ 0 h 4079"/>
              <a:gd name="T4" fmla="*/ 2298 w 4633"/>
              <a:gd name="T5" fmla="*/ 4079 h 4079"/>
              <a:gd name="T6" fmla="*/ 3376 w 4633"/>
              <a:gd name="T7" fmla="*/ 2195 h 4079"/>
              <a:gd name="T8" fmla="*/ 4633 w 4633"/>
              <a:gd name="T9" fmla="*/ 0 h 4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33" h="4079">
                <a:moveTo>
                  <a:pt x="4633" y="0"/>
                </a:moveTo>
                <a:lnTo>
                  <a:pt x="0" y="0"/>
                </a:lnTo>
                <a:lnTo>
                  <a:pt x="2298" y="4079"/>
                </a:lnTo>
                <a:lnTo>
                  <a:pt x="3376" y="2195"/>
                </a:lnTo>
                <a:lnTo>
                  <a:pt x="46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30">
            <a:extLst>
              <a:ext uri="{FF2B5EF4-FFF2-40B4-BE49-F238E27FC236}">
                <a16:creationId xmlns:a16="http://schemas.microsoft.com/office/drawing/2014/main" id="{777C7E59-6246-4FD9-938D-E0CFBDF27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831" y="1171873"/>
            <a:ext cx="6898961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340523" latinLnBrk="0"/>
            <a:r>
              <a:rPr lang="ko-KR" altLang="en-US" sz="6500" b="1" dirty="0">
                <a:solidFill>
                  <a:schemeClr val="tx1">
                    <a:lumMod val="75000"/>
                    <a:lumOff val="25000"/>
                  </a:schemeClr>
                </a:solidFill>
                <a:ea typeface="에스코어 드림 7 ExtraBold" panose="020B0803030302020204" pitchFamily="34" charset="-127"/>
                <a:cs typeface="Arial" panose="020B0604020202020204" pitchFamily="34" charset="0"/>
              </a:rPr>
              <a:t>형상 관리</a:t>
            </a:r>
            <a:endParaRPr lang="ko-KR" altLang="ko-KR" sz="65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77D00A1D-0EE0-48F1-868C-B8ED0627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831" y="4572197"/>
            <a:ext cx="210794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340523" latinLnBrk="0"/>
            <a:r>
              <a:rPr lang="ko-KR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  <a:ea typeface="에스코어 드림 5 Medium" panose="020B0503030302020204" pitchFamily="34" charset="-127"/>
                <a:cs typeface="Arial" panose="020B0604020202020204" pitchFamily="34" charset="0"/>
              </a:rPr>
              <a:t>응용</a:t>
            </a:r>
            <a:r>
              <a:rPr lang="en-US" altLang="ko-KR" sz="2500" b="1" dirty="0">
                <a:solidFill>
                  <a:schemeClr val="tx1">
                    <a:lumMod val="65000"/>
                    <a:lumOff val="35000"/>
                  </a:schemeClr>
                </a:solidFill>
                <a:ea typeface="에스코어 드림 5 Medium" panose="020B0503030302020204" pitchFamily="34" charset="-127"/>
                <a:cs typeface="Arial" panose="020B0604020202020204" pitchFamily="34" charset="0"/>
              </a:rPr>
              <a:t>SW</a:t>
            </a:r>
            <a:r>
              <a:rPr lang="ko-KR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  <a:ea typeface="에스코어 드림 5 Medium" panose="020B0503030302020204" pitchFamily="34" charset="-127"/>
                <a:cs typeface="Arial" panose="020B0604020202020204" pitchFamily="34" charset="0"/>
              </a:rPr>
              <a:t>개발과</a:t>
            </a:r>
            <a:endParaRPr lang="en-US" altLang="ko-KR" sz="2500" b="1" dirty="0">
              <a:solidFill>
                <a:schemeClr val="tx1">
                  <a:lumMod val="65000"/>
                  <a:lumOff val="35000"/>
                </a:schemeClr>
              </a:solidFill>
              <a:ea typeface="에스코어 드림 5 Medium" panose="020B0503030302020204" pitchFamily="34" charset="-127"/>
              <a:cs typeface="Arial" panose="020B0604020202020204" pitchFamily="34" charset="0"/>
            </a:endParaRPr>
          </a:p>
          <a:p>
            <a:pPr defTabSz="340523" latinLnBrk="0"/>
            <a:r>
              <a:rPr lang="ko-KR" altLang="en-US" sz="2500" b="1" dirty="0">
                <a:solidFill>
                  <a:schemeClr val="tx1">
                    <a:lumMod val="65000"/>
                    <a:lumOff val="35000"/>
                  </a:schemeClr>
                </a:solidFill>
                <a:ea typeface="에스코어 드림 5 Medium" panose="020B0503030302020204" pitchFamily="34" charset="-127"/>
                <a:cs typeface="Arial" panose="020B0604020202020204" pitchFamily="34" charset="0"/>
              </a:rPr>
              <a:t>이유나</a:t>
            </a:r>
            <a:endParaRPr lang="ko-KR" altLang="ko-KR" sz="25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6E6E805-47CC-96F9-72E3-B29A46E9FBD7}"/>
              </a:ext>
            </a:extLst>
          </p:cNvPr>
          <p:cNvCxnSpPr>
            <a:cxnSpLocks/>
          </p:cNvCxnSpPr>
          <p:nvPr/>
        </p:nvCxnSpPr>
        <p:spPr>
          <a:xfrm>
            <a:off x="1086110" y="2305358"/>
            <a:ext cx="5065834" cy="0"/>
          </a:xfrm>
          <a:prstGeom prst="line">
            <a:avLst/>
          </a:prstGeom>
          <a:ln w="38100">
            <a:solidFill>
              <a:srgbClr val="A852A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ectangle 42">
            <a:extLst>
              <a:ext uri="{FF2B5EF4-FFF2-40B4-BE49-F238E27FC236}">
                <a16:creationId xmlns:a16="http://schemas.microsoft.com/office/drawing/2014/main" id="{4CBD6531-28D1-0B07-E36C-C4C5B388E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110" y="2502570"/>
            <a:ext cx="2765181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500" b="1" i="0" u="none" strike="noStrike" cap="none" normalizeH="0" baseline="0" dirty="0">
                <a:ln>
                  <a:noFill/>
                </a:ln>
                <a:solidFill>
                  <a:srgbClr val="BE7DBC"/>
                </a:solidFill>
                <a:effectLst/>
                <a:ea typeface="에스코어 드림 5 Medium" panose="020B0503030302020204" pitchFamily="34" charset="-127"/>
                <a:cs typeface="Arial" panose="020B0604020202020204" pitchFamily="34" charset="0"/>
              </a:rPr>
              <a:t>Feat. Git &amp; GitHub</a:t>
            </a:r>
            <a:endParaRPr kumimoji="0" lang="ko-KR" altLang="ko-KR" sz="2500" b="0" i="0" u="none" strike="noStrike" cap="none" normalizeH="0" baseline="0" dirty="0">
              <a:ln>
                <a:noFill/>
              </a:ln>
              <a:solidFill>
                <a:srgbClr val="BE7DBC"/>
              </a:solidFill>
              <a:effectLst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8">
            <a:extLst>
              <a:ext uri="{FF2B5EF4-FFF2-40B4-BE49-F238E27FC236}">
                <a16:creationId xmlns:a16="http://schemas.microsoft.com/office/drawing/2014/main" id="{B6F0F72F-082B-2525-9FD4-FF84241EF9F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748" y="519524"/>
            <a:ext cx="12186252" cy="45719"/>
          </a:xfrm>
          <a:prstGeom prst="rect">
            <a:avLst/>
          </a:prstGeom>
          <a:solidFill>
            <a:srgbClr val="D9B1D8"/>
          </a:solidFill>
          <a:ln>
            <a:noFill/>
          </a:ln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38E84FE7-42EB-48AB-27C9-B5B189A5E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1515" y="0"/>
            <a:ext cx="5486004" cy="6858000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1DDEF29E-363E-55CB-1024-643107EB3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920" y="836620"/>
            <a:ext cx="981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340523" latinLnBrk="0"/>
            <a:r>
              <a:rPr lang="en-US" altLang="ko-KR" sz="2000" b="1" dirty="0">
                <a:solidFill>
                  <a:srgbClr val="D9B1D8"/>
                </a:solidFill>
                <a:ea typeface="에스코어 드림 5 Medium" panose="020B0503030302020204" pitchFamily="34" charset="-127"/>
                <a:cs typeface="Arial" panose="020B0604020202020204" pitchFamily="34" charset="0"/>
              </a:rPr>
              <a:t>2. How?</a:t>
            </a:r>
            <a:endParaRPr lang="ko-KR" altLang="ko-KR" sz="2000" dirty="0">
              <a:solidFill>
                <a:srgbClr val="D9B1D8"/>
              </a:solidFill>
              <a:cs typeface="Arial" panose="020B0604020202020204" pitchFamily="34" charset="0"/>
            </a:endParaRPr>
          </a:p>
        </p:txBody>
      </p:sp>
      <p:sp>
        <p:nvSpPr>
          <p:cNvPr id="36" name="Rectangle 186">
            <a:extLst>
              <a:ext uri="{FF2B5EF4-FFF2-40B4-BE49-F238E27FC236}">
                <a16:creationId xmlns:a16="http://schemas.microsoft.com/office/drawing/2014/main" id="{2B7B9CA1-96D7-9B89-66E7-6284EED8E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920" y="1226165"/>
            <a:ext cx="237084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340523" latinLnBrk="0"/>
            <a:r>
              <a:rPr lang="en-US" altLang="ko-KR" sz="5400" b="1" dirty="0">
                <a:solidFill>
                  <a:srgbClr val="002337"/>
                </a:solidFill>
                <a:ea typeface="에스코어 드림 7 ExtraBold" panose="020B0803030302020204" pitchFamily="34" charset="-127"/>
                <a:cs typeface="Arial" panose="020B0604020202020204" pitchFamily="34" charset="0"/>
              </a:rPr>
              <a:t>[1] Pull</a:t>
            </a:r>
            <a:endParaRPr lang="ko-KR" altLang="ko-KR" sz="800" dirty="0"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D481AD-2757-F10B-E6AC-14FC333A9D22}"/>
              </a:ext>
            </a:extLst>
          </p:cNvPr>
          <p:cNvSpPr txBox="1"/>
          <p:nvPr/>
        </p:nvSpPr>
        <p:spPr>
          <a:xfrm>
            <a:off x="1083920" y="2519059"/>
            <a:ext cx="5057795" cy="3347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92278F"/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“</a:t>
            </a:r>
            <a:r>
              <a:rPr lang="ko-KR" altLang="en-US" sz="2500" b="1" dirty="0" err="1">
                <a:solidFill>
                  <a:srgbClr val="92278F"/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당겨받다</a:t>
            </a:r>
            <a:r>
              <a:rPr lang="en-US" altLang="ko-KR" sz="2500" b="1" dirty="0">
                <a:solidFill>
                  <a:srgbClr val="92278F"/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” </a:t>
            </a:r>
            <a:r>
              <a:rPr lang="en-US" altLang="ko-KR" sz="2000" b="1" dirty="0">
                <a:solidFill>
                  <a:srgbClr val="92278F"/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(</a:t>
            </a:r>
            <a:r>
              <a:rPr lang="ko-KR" altLang="en-US" sz="2000" b="1" dirty="0">
                <a:solidFill>
                  <a:srgbClr val="92278F"/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로컬 저장소 </a:t>
            </a:r>
            <a:r>
              <a:rPr lang="en-US" altLang="ko-KR" sz="2000" b="1" dirty="0">
                <a:solidFill>
                  <a:srgbClr val="92278F"/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&lt;- </a:t>
            </a:r>
            <a:r>
              <a:rPr lang="ko-KR" altLang="en-US" sz="2000" b="1" dirty="0">
                <a:solidFill>
                  <a:srgbClr val="92278F"/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원격저장소</a:t>
            </a:r>
            <a:r>
              <a:rPr lang="en-US" altLang="ko-KR" sz="2000" b="1" dirty="0">
                <a:solidFill>
                  <a:srgbClr val="92278F"/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원격저장소에 있는 프로젝트 파일을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에스코어 드림 7 ExtraBold" panose="020B0803030302020204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로컬저장소로 다운로드하는 작업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에스코어 드림 7 ExtraBold" panose="020B0803030302020204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에스코어 드림 7 ExtraBold" panose="020B0803030302020204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에스코어 드림 7 ExtraBold" panose="020B0803030302020204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922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pull [</a:t>
            </a:r>
            <a:r>
              <a:rPr lang="ko-KR" altLang="en-US" sz="2000" b="1" dirty="0">
                <a:solidFill>
                  <a:srgbClr val="922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원격저장소</a:t>
            </a:r>
            <a:r>
              <a:rPr lang="en-US" altLang="ko-KR" sz="2000" b="1" dirty="0">
                <a:solidFill>
                  <a:srgbClr val="922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ko-KR" altLang="en-US" sz="2000" b="1" dirty="0">
                <a:solidFill>
                  <a:srgbClr val="922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주소</a:t>
            </a:r>
            <a:r>
              <a:rPr lang="en-US" altLang="ko-KR" sz="2000" b="1" dirty="0">
                <a:solidFill>
                  <a:srgbClr val="922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main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*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원격저장소 주소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:: GitHub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에 있는 특정 저장소 링크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에스코어 드림 7 ExtraBold" panose="020B0803030302020204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(main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 자리는 원래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branch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이름을 적는 곳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0561D161-4C6B-A88B-E906-2B1BE6E48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8" y="1286977"/>
            <a:ext cx="45719" cy="4605823"/>
          </a:xfrm>
          <a:prstGeom prst="rect">
            <a:avLst/>
          </a:pr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06E7AE4-1973-0803-E41B-C874DBD8F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441" y="1460967"/>
            <a:ext cx="5276151" cy="42492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1D507BA-0D9B-A2E3-F4C6-2920D19AB67D}"/>
              </a:ext>
            </a:extLst>
          </p:cNvPr>
          <p:cNvSpPr/>
          <p:nvPr/>
        </p:nvSpPr>
        <p:spPr>
          <a:xfrm>
            <a:off x="8023988" y="4445723"/>
            <a:ext cx="3710891" cy="238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059E41-0E0A-C067-E219-88CD481E3459}"/>
              </a:ext>
            </a:extLst>
          </p:cNvPr>
          <p:cNvSpPr txBox="1"/>
          <p:nvPr/>
        </p:nvSpPr>
        <p:spPr>
          <a:xfrm>
            <a:off x="8131220" y="5801744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Pull</a:t>
            </a:r>
            <a:r>
              <a:rPr lang="ko-KR" altLang="en-US" sz="1600" dirty="0"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 명령어 실행 결과</a:t>
            </a:r>
            <a:endParaRPr lang="en-US" altLang="ko-KR" sz="1600" dirty="0">
              <a:latin typeface="Arial" panose="020B0604020202020204" pitchFamily="34" charset="0"/>
              <a:ea typeface="에스코어 드림 7 ExtraBold" panose="020B0803030302020204"/>
              <a:cs typeface="Arial" panose="020B0604020202020204" pitchFamily="34" charset="0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86B23EF6-1BBB-F984-EC46-09F6D538D91E}"/>
              </a:ext>
            </a:extLst>
          </p:cNvPr>
          <p:cNvSpPr/>
          <p:nvPr/>
        </p:nvSpPr>
        <p:spPr>
          <a:xfrm>
            <a:off x="7072388" y="3080292"/>
            <a:ext cx="247935" cy="1453608"/>
          </a:xfrm>
          <a:prstGeom prst="downArrow">
            <a:avLst/>
          </a:prstGeom>
          <a:solidFill>
            <a:srgbClr val="922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197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8">
            <a:extLst>
              <a:ext uri="{FF2B5EF4-FFF2-40B4-BE49-F238E27FC236}">
                <a16:creationId xmlns:a16="http://schemas.microsoft.com/office/drawing/2014/main" id="{B6F0F72F-082B-2525-9FD4-FF84241EF9F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748" y="519524"/>
            <a:ext cx="12186252" cy="45719"/>
          </a:xfrm>
          <a:prstGeom prst="rect">
            <a:avLst/>
          </a:prstGeom>
          <a:solidFill>
            <a:srgbClr val="D9B1D8"/>
          </a:solidFill>
          <a:ln>
            <a:noFill/>
          </a:ln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38E84FE7-42EB-48AB-27C9-B5B189A5E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1515" y="0"/>
            <a:ext cx="5486004" cy="6858000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/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1DDEF29E-363E-55CB-1024-643107EB3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920" y="836620"/>
            <a:ext cx="981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340523" latinLnBrk="0"/>
            <a:r>
              <a:rPr lang="en-US" altLang="ko-KR" sz="2000" b="1" dirty="0">
                <a:solidFill>
                  <a:srgbClr val="D9B1D8"/>
                </a:solidFill>
                <a:ea typeface="에스코어 드림 5 Medium" panose="020B0503030302020204" pitchFamily="34" charset="-127"/>
                <a:cs typeface="Arial" panose="020B0604020202020204" pitchFamily="34" charset="0"/>
              </a:rPr>
              <a:t>2. How?</a:t>
            </a:r>
            <a:endParaRPr lang="ko-KR" altLang="ko-KR" sz="2000" dirty="0">
              <a:solidFill>
                <a:srgbClr val="D9B1D8"/>
              </a:solidFill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D481AD-2757-F10B-E6AC-14FC333A9D22}"/>
              </a:ext>
            </a:extLst>
          </p:cNvPr>
          <p:cNvSpPr txBox="1"/>
          <p:nvPr/>
        </p:nvSpPr>
        <p:spPr>
          <a:xfrm>
            <a:off x="1083920" y="2519059"/>
            <a:ext cx="4314001" cy="3439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92278F"/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“</a:t>
            </a:r>
            <a:r>
              <a:rPr lang="ko-KR" altLang="en-US" sz="2500" b="1" dirty="0" err="1">
                <a:solidFill>
                  <a:srgbClr val="92278F"/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적어두다</a:t>
            </a:r>
            <a:r>
              <a:rPr lang="en-US" altLang="ko-KR" sz="2500" b="1" dirty="0">
                <a:solidFill>
                  <a:srgbClr val="92278F"/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로컬저장소에서 발생한 </a:t>
            </a:r>
            <a:r>
              <a:rPr lang="ko-KR" altLang="en-US" sz="1600" b="1" u="sng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변경 사항을 추적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하여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에스코어 드림 7 ExtraBold" panose="020B0803030302020204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현재 작업 프로젝트의 상태를 기록하는 작업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에스코어 드림 7 ExtraBold" panose="020B0803030302020204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에스코어 드림 7 ExtraBold" panose="020B0803030302020204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922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add [</a:t>
            </a:r>
            <a:r>
              <a:rPr lang="ko-KR" altLang="en-US" sz="2000" b="1" dirty="0">
                <a:solidFill>
                  <a:srgbClr val="922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파일명</a:t>
            </a:r>
            <a:r>
              <a:rPr lang="en-US" altLang="ko-KR" sz="2000" b="1" dirty="0">
                <a:solidFill>
                  <a:srgbClr val="922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922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commit –m “</a:t>
            </a:r>
            <a:r>
              <a:rPr lang="ko-KR" altLang="en-US" sz="2000" b="1" dirty="0" err="1">
                <a:solidFill>
                  <a:srgbClr val="922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커밋메시지</a:t>
            </a:r>
            <a:r>
              <a:rPr lang="en-US" altLang="ko-KR" sz="2000" b="1" dirty="0">
                <a:solidFill>
                  <a:srgbClr val="922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작업 중인 파일 명단에 추가하고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작업 중인 파일에 대해 변경사항을 기록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0561D161-4C6B-A88B-E906-2B1BE6E48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8" y="1286977"/>
            <a:ext cx="45719" cy="4783623"/>
          </a:xfrm>
          <a:prstGeom prst="rect">
            <a:avLst/>
          </a:pr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86">
            <a:extLst>
              <a:ext uri="{FF2B5EF4-FFF2-40B4-BE49-F238E27FC236}">
                <a16:creationId xmlns:a16="http://schemas.microsoft.com/office/drawing/2014/main" id="{61F8C326-6A25-248E-3910-EC7E27C1F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090" y="1226165"/>
            <a:ext cx="37494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340523" latinLnBrk="0"/>
            <a:r>
              <a:rPr lang="en-US" altLang="ko-KR" sz="5400" b="1" dirty="0">
                <a:solidFill>
                  <a:srgbClr val="002337"/>
                </a:solidFill>
                <a:ea typeface="에스코어 드림 7 ExtraBold" panose="020B0803030302020204" pitchFamily="34" charset="-127"/>
                <a:cs typeface="Arial" panose="020B0604020202020204" pitchFamily="34" charset="0"/>
              </a:rPr>
              <a:t>[2] Commit</a:t>
            </a:r>
            <a:endParaRPr lang="ko-KR" altLang="ko-KR" sz="800" dirty="0"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4DDF8F-4645-D5B9-FBCD-C000ADC65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75"/>
          <a:stretch/>
        </p:blipFill>
        <p:spPr>
          <a:xfrm>
            <a:off x="6550048" y="1374741"/>
            <a:ext cx="5228937" cy="33294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165A82-B3E1-929B-2F02-7F65DBF68D4C}"/>
              </a:ext>
            </a:extLst>
          </p:cNvPr>
          <p:cNvSpPr txBox="1"/>
          <p:nvPr/>
        </p:nvSpPr>
        <p:spPr>
          <a:xfrm>
            <a:off x="7467577" y="4793564"/>
            <a:ext cx="33938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README.md </a:t>
            </a:r>
            <a:r>
              <a:rPr lang="ko-KR" altLang="en-US" sz="1600" dirty="0"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파일 내용 수정 후</a:t>
            </a:r>
            <a:r>
              <a:rPr lang="en-US" altLang="ko-KR" sz="1600" dirty="0"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Commit</a:t>
            </a:r>
            <a:r>
              <a:rPr lang="ko-KR" altLang="en-US" sz="1600" dirty="0"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 명령어 실행 결과</a:t>
            </a:r>
            <a:endParaRPr lang="en-US" altLang="ko-KR" sz="1600" dirty="0">
              <a:latin typeface="Arial" panose="020B0604020202020204" pitchFamily="34" charset="0"/>
              <a:ea typeface="에스코어 드림 7 ExtraBold" panose="020B0803030302020204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(</a:t>
            </a:r>
            <a:r>
              <a:rPr lang="ko-KR" altLang="en-US" sz="1600" dirty="0" err="1"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커밋메시지</a:t>
            </a:r>
            <a:r>
              <a:rPr lang="ko-KR" altLang="en-US" sz="1600" dirty="0"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:: “modify readme file”)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C497EC-77C4-DF44-1603-D728D78C0C62}"/>
              </a:ext>
            </a:extLst>
          </p:cNvPr>
          <p:cNvSpPr/>
          <p:nvPr/>
        </p:nvSpPr>
        <p:spPr>
          <a:xfrm>
            <a:off x="6760339" y="2920152"/>
            <a:ext cx="872362" cy="2526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BFC391-7BD8-5BB8-75B7-1867FAC92812}"/>
              </a:ext>
            </a:extLst>
          </p:cNvPr>
          <p:cNvSpPr/>
          <p:nvPr/>
        </p:nvSpPr>
        <p:spPr>
          <a:xfrm>
            <a:off x="6760338" y="3402752"/>
            <a:ext cx="2828161" cy="2526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5B40014-9DF6-725F-7BCF-3AC3168B9FBC}"/>
              </a:ext>
            </a:extLst>
          </p:cNvPr>
          <p:cNvSpPr/>
          <p:nvPr/>
        </p:nvSpPr>
        <p:spPr>
          <a:xfrm>
            <a:off x="6671439" y="3759015"/>
            <a:ext cx="2548762" cy="20756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3FBB733-29FB-1621-3013-A5AD8B6F396F}"/>
              </a:ext>
            </a:extLst>
          </p:cNvPr>
          <p:cNvCxnSpPr>
            <a:cxnSpLocks/>
          </p:cNvCxnSpPr>
          <p:nvPr/>
        </p:nvCxnSpPr>
        <p:spPr>
          <a:xfrm flipH="1">
            <a:off x="5670550" y="3966579"/>
            <a:ext cx="1008841" cy="3492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166818A-5D99-A59F-7730-1CF667EEDA74}"/>
              </a:ext>
            </a:extLst>
          </p:cNvPr>
          <p:cNvCxnSpPr>
            <a:cxnSpLocks/>
          </p:cNvCxnSpPr>
          <p:nvPr/>
        </p:nvCxnSpPr>
        <p:spPr>
          <a:xfrm>
            <a:off x="9220201" y="3966579"/>
            <a:ext cx="1887879" cy="3196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9BA2C9E5-BF1E-2E3C-BF30-8D40BF83C2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3" t="70467" r="59543" b="21944"/>
          <a:stretch/>
        </p:blipFill>
        <p:spPr>
          <a:xfrm>
            <a:off x="5641953" y="4286225"/>
            <a:ext cx="5539822" cy="532951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B3C94D4D-3C88-C976-51D9-CFDA4B79ABFB}"/>
              </a:ext>
            </a:extLst>
          </p:cNvPr>
          <p:cNvSpPr/>
          <p:nvPr/>
        </p:nvSpPr>
        <p:spPr>
          <a:xfrm>
            <a:off x="5641952" y="4286224"/>
            <a:ext cx="5539821" cy="5215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525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8">
            <a:extLst>
              <a:ext uri="{FF2B5EF4-FFF2-40B4-BE49-F238E27FC236}">
                <a16:creationId xmlns:a16="http://schemas.microsoft.com/office/drawing/2014/main" id="{B6F0F72F-082B-2525-9FD4-FF84241EF9F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748" y="519524"/>
            <a:ext cx="12186252" cy="45719"/>
          </a:xfrm>
          <a:prstGeom prst="rect">
            <a:avLst/>
          </a:prstGeom>
          <a:solidFill>
            <a:srgbClr val="D9B1D8"/>
          </a:solidFill>
          <a:ln>
            <a:noFill/>
          </a:ln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38E84FE7-42EB-48AB-27C9-B5B189A5E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1515" y="0"/>
            <a:ext cx="5486004" cy="6858000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/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1DDEF29E-363E-55CB-1024-643107EB3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920" y="836620"/>
            <a:ext cx="981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340523" latinLnBrk="0"/>
            <a:r>
              <a:rPr lang="en-US" altLang="ko-KR" sz="2000" b="1" dirty="0">
                <a:solidFill>
                  <a:srgbClr val="D9B1D8"/>
                </a:solidFill>
                <a:ea typeface="에스코어 드림 5 Medium" panose="020B0503030302020204" pitchFamily="34" charset="-127"/>
                <a:cs typeface="Arial" panose="020B0604020202020204" pitchFamily="34" charset="0"/>
              </a:rPr>
              <a:t>2. How?</a:t>
            </a:r>
            <a:endParaRPr lang="ko-KR" altLang="ko-KR" sz="2000" dirty="0">
              <a:solidFill>
                <a:srgbClr val="D9B1D8"/>
              </a:solidFill>
              <a:cs typeface="Arial" panose="020B0604020202020204" pitchFamily="34" charset="0"/>
            </a:endParaRPr>
          </a:p>
        </p:txBody>
      </p:sp>
      <p:sp>
        <p:nvSpPr>
          <p:cNvPr id="36" name="Rectangle 186">
            <a:extLst>
              <a:ext uri="{FF2B5EF4-FFF2-40B4-BE49-F238E27FC236}">
                <a16:creationId xmlns:a16="http://schemas.microsoft.com/office/drawing/2014/main" id="{2B7B9CA1-96D7-9B89-66E7-6284EED8E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920" y="1226165"/>
            <a:ext cx="272991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340523" latinLnBrk="0"/>
            <a:r>
              <a:rPr lang="en-US" altLang="ko-KR" sz="5400" b="1" dirty="0">
                <a:solidFill>
                  <a:srgbClr val="002337"/>
                </a:solidFill>
                <a:ea typeface="에스코어 드림 7 ExtraBold" panose="020B0803030302020204" pitchFamily="34" charset="-127"/>
                <a:cs typeface="Arial" panose="020B0604020202020204" pitchFamily="34" charset="0"/>
              </a:rPr>
              <a:t>[3] Push</a:t>
            </a:r>
            <a:endParaRPr lang="ko-KR" altLang="ko-KR" sz="800" dirty="0"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D481AD-2757-F10B-E6AC-14FC333A9D22}"/>
              </a:ext>
            </a:extLst>
          </p:cNvPr>
          <p:cNvSpPr txBox="1"/>
          <p:nvPr/>
        </p:nvSpPr>
        <p:spPr>
          <a:xfrm>
            <a:off x="1083920" y="2519059"/>
            <a:ext cx="5057795" cy="3347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92278F"/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“</a:t>
            </a:r>
            <a:r>
              <a:rPr lang="ko-KR" altLang="en-US" sz="2500" b="1" dirty="0" err="1">
                <a:solidFill>
                  <a:srgbClr val="92278F"/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밀어넣다</a:t>
            </a:r>
            <a:r>
              <a:rPr lang="en-US" altLang="ko-KR" sz="2500" b="1" dirty="0">
                <a:solidFill>
                  <a:srgbClr val="92278F"/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” </a:t>
            </a:r>
            <a:r>
              <a:rPr lang="en-US" altLang="ko-KR" sz="2000" b="1" dirty="0">
                <a:solidFill>
                  <a:srgbClr val="92278F"/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(</a:t>
            </a:r>
            <a:r>
              <a:rPr lang="ko-KR" altLang="en-US" sz="2000" b="1" dirty="0">
                <a:solidFill>
                  <a:srgbClr val="92278F"/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로컬 저장소 </a:t>
            </a:r>
            <a:r>
              <a:rPr lang="en-US" altLang="ko-KR" sz="2000" b="1" dirty="0">
                <a:solidFill>
                  <a:srgbClr val="92278F"/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-&gt; </a:t>
            </a:r>
            <a:r>
              <a:rPr lang="ko-KR" altLang="en-US" sz="2000" b="1" dirty="0">
                <a:solidFill>
                  <a:srgbClr val="92278F"/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원격저장소</a:t>
            </a:r>
            <a:r>
              <a:rPr lang="en-US" altLang="ko-KR" sz="2000" b="1" dirty="0">
                <a:solidFill>
                  <a:srgbClr val="92278F"/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로컬저장소에서 발생한 변경 사항을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에스코어 드림 7 ExtraBold" panose="020B0803030302020204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원격저장소에 적용하는 작업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에스코어 드림 7 ExtraBold" panose="020B0803030302020204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에스코어 드림 7 ExtraBold" panose="020B0803030302020204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에스코어 드림 7 ExtraBold" panose="020B0803030302020204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922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push [</a:t>
            </a:r>
            <a:r>
              <a:rPr lang="ko-KR" altLang="en-US" sz="2000" b="1" dirty="0">
                <a:solidFill>
                  <a:srgbClr val="922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원격저장소</a:t>
            </a:r>
            <a:r>
              <a:rPr lang="en-US" altLang="ko-KR" sz="2000" b="1" dirty="0">
                <a:solidFill>
                  <a:srgbClr val="922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ko-KR" altLang="en-US" sz="2000" b="1" dirty="0">
                <a:solidFill>
                  <a:srgbClr val="922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주소</a:t>
            </a:r>
            <a:r>
              <a:rPr lang="en-US" altLang="ko-KR" sz="2000" b="1" dirty="0">
                <a:solidFill>
                  <a:srgbClr val="9227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main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*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원격저장소 주소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:: GitHub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에 있는 특정 저장소 링크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에스코어 드림 7 ExtraBold" panose="020B0803030302020204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(main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 자리는 원래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branch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이름을 적는 곳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0561D161-4C6B-A88B-E906-2B1BE6E48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8" y="1286977"/>
            <a:ext cx="45719" cy="4605823"/>
          </a:xfrm>
          <a:prstGeom prst="rect">
            <a:avLst/>
          </a:pr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059E41-0E0A-C067-E219-88CD481E3459}"/>
              </a:ext>
            </a:extLst>
          </p:cNvPr>
          <p:cNvSpPr txBox="1"/>
          <p:nvPr/>
        </p:nvSpPr>
        <p:spPr>
          <a:xfrm>
            <a:off x="7732875" y="5058584"/>
            <a:ext cx="2957861" cy="784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Push</a:t>
            </a:r>
            <a:r>
              <a:rPr lang="ko-KR" altLang="en-US" sz="1600" dirty="0"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 명령어 실행 결과</a:t>
            </a:r>
            <a:endParaRPr lang="en-US" altLang="ko-KR" sz="1600" dirty="0">
              <a:latin typeface="Arial" panose="020B0604020202020204" pitchFamily="34" charset="0"/>
              <a:ea typeface="에스코어 드림 7 ExtraBold" panose="020B0803030302020204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(</a:t>
            </a:r>
            <a:r>
              <a:rPr lang="ko-KR" altLang="en-US" sz="1600" dirty="0" err="1"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커밋메시지</a:t>
            </a:r>
            <a:r>
              <a:rPr lang="ko-KR" altLang="en-US" sz="1600" dirty="0"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 및 변경사항 반영</a:t>
            </a:r>
            <a:r>
              <a:rPr lang="en-US" altLang="ko-KR" sz="1600" dirty="0"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250498-9CEB-F45F-ED77-696707F685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58"/>
          <a:stretch/>
        </p:blipFill>
        <p:spPr>
          <a:xfrm>
            <a:off x="6540501" y="1008622"/>
            <a:ext cx="5248702" cy="335923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1D507BA-0D9B-A2E3-F4C6-2920D19AB67D}"/>
              </a:ext>
            </a:extLst>
          </p:cNvPr>
          <p:cNvSpPr/>
          <p:nvPr/>
        </p:nvSpPr>
        <p:spPr>
          <a:xfrm>
            <a:off x="8614744" y="3187190"/>
            <a:ext cx="3174459" cy="207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DF7187-8D90-8488-6FEB-29C0318BF8CF}"/>
              </a:ext>
            </a:extLst>
          </p:cNvPr>
          <p:cNvSpPr/>
          <p:nvPr/>
        </p:nvSpPr>
        <p:spPr>
          <a:xfrm>
            <a:off x="8512153" y="2399847"/>
            <a:ext cx="1031897" cy="27562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C5EB30-2084-F3F2-69DB-42E56DA9C0B2}"/>
              </a:ext>
            </a:extLst>
          </p:cNvPr>
          <p:cNvSpPr/>
          <p:nvPr/>
        </p:nvSpPr>
        <p:spPr>
          <a:xfrm>
            <a:off x="5924550" y="3998618"/>
            <a:ext cx="5010150" cy="9264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B6B3AA-9BFE-AFFD-9D19-7E51AC34C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063" y="4073175"/>
            <a:ext cx="4858000" cy="78109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81A6A776-FADA-4EC8-26DF-7284EA64D9EC}"/>
              </a:ext>
            </a:extLst>
          </p:cNvPr>
          <p:cNvSpPr/>
          <p:nvPr/>
        </p:nvSpPr>
        <p:spPr>
          <a:xfrm>
            <a:off x="6186426" y="4236234"/>
            <a:ext cx="2532124" cy="48195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296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" name="Rectangle 106">
            <a:extLst>
              <a:ext uri="{FF2B5EF4-FFF2-40B4-BE49-F238E27FC236}">
                <a16:creationId xmlns:a16="http://schemas.microsoft.com/office/drawing/2014/main" id="{1BB8849A-454E-499A-86B9-A11A8DBD0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696" y="4987586"/>
            <a:ext cx="10195060" cy="963750"/>
          </a:xfrm>
          <a:prstGeom prst="rect">
            <a:avLst/>
          </a:pr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117">
            <a:extLst>
              <a:ext uri="{FF2B5EF4-FFF2-40B4-BE49-F238E27FC236}">
                <a16:creationId xmlns:a16="http://schemas.microsoft.com/office/drawing/2014/main" id="{6DDFDC8F-9D32-4AB5-BA93-06E4F87F7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902" y="5219358"/>
            <a:ext cx="1013098" cy="38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340523" latinLnBrk="0"/>
            <a:r>
              <a:rPr lang="en-US" altLang="ko-KR" sz="2532" b="1" dirty="0">
                <a:solidFill>
                  <a:srgbClr val="58595B"/>
                </a:solidFill>
                <a:ea typeface="에스코어 드림 6 Bold" panose="020B0703030302020204" pitchFamily="34" charset="-127"/>
                <a:cs typeface="Arial" panose="020B0604020202020204" pitchFamily="34" charset="0"/>
              </a:rPr>
              <a:t>Notice</a:t>
            </a:r>
            <a:endParaRPr lang="ko-KR" altLang="ko-KR" sz="670" dirty="0">
              <a:cs typeface="Arial" panose="020B0604020202020204" pitchFamily="34" charset="0"/>
            </a:endParaRPr>
          </a:p>
        </p:txBody>
      </p:sp>
      <p:sp>
        <p:nvSpPr>
          <p:cNvPr id="73" name="Rectangle 118">
            <a:extLst>
              <a:ext uri="{FF2B5EF4-FFF2-40B4-BE49-F238E27FC236}">
                <a16:creationId xmlns:a16="http://schemas.microsoft.com/office/drawing/2014/main" id="{9F573E00-9EA7-4EAD-94CE-F8F19D880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3925" y="5046423"/>
            <a:ext cx="634949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340523" latinLnBrk="0">
              <a:lnSpc>
                <a:spcPct val="150000"/>
              </a:lnSpc>
            </a:pPr>
            <a:r>
              <a:rPr lang="en-US" altLang="ko-KR" sz="1700" b="1" dirty="0">
                <a:solidFill>
                  <a:srgbClr val="C00000"/>
                </a:solidFill>
                <a:ea typeface="에스코어 드림 3 Light" panose="020B0303030302020204" pitchFamily="34" charset="-127"/>
                <a:cs typeface="Arial" panose="020B0604020202020204" pitchFamily="34" charset="0"/>
              </a:rPr>
              <a:t>Commit</a:t>
            </a:r>
            <a:r>
              <a:rPr lang="ko-KR" altLang="en-US" sz="1700" b="1" dirty="0">
                <a:solidFill>
                  <a:srgbClr val="C00000"/>
                </a:solidFill>
                <a:ea typeface="에스코어 드림 3 Light" panose="020B0303030302020204" pitchFamily="34" charset="-127"/>
                <a:cs typeface="Arial" panose="020B0604020202020204" pitchFamily="34" charset="0"/>
              </a:rPr>
              <a:t>을 통해 변경사항을 기록한 이후에 </a:t>
            </a:r>
            <a:r>
              <a:rPr lang="en-US" altLang="ko-KR" sz="1700" b="1" dirty="0">
                <a:solidFill>
                  <a:srgbClr val="C00000"/>
                </a:solidFill>
                <a:ea typeface="에스코어 드림 3 Light" panose="020B0303030302020204" pitchFamily="34" charset="-127"/>
                <a:cs typeface="Arial" panose="020B0604020202020204" pitchFamily="34" charset="0"/>
              </a:rPr>
              <a:t>Push</a:t>
            </a:r>
            <a:r>
              <a:rPr lang="ko-KR" altLang="en-US" sz="1700" b="1" dirty="0">
                <a:solidFill>
                  <a:srgbClr val="C00000"/>
                </a:solidFill>
                <a:ea typeface="에스코어 드림 3 Light" panose="020B0303030302020204" pitchFamily="34" charset="-127"/>
                <a:cs typeface="Arial" panose="020B0604020202020204" pitchFamily="34" charset="0"/>
              </a:rPr>
              <a:t>를</a:t>
            </a:r>
            <a:r>
              <a:rPr lang="en-US" altLang="ko-KR" sz="1700" b="1" dirty="0">
                <a:solidFill>
                  <a:srgbClr val="C00000"/>
                </a:solidFill>
                <a:ea typeface="에스코어 드림 3 Light" panose="020B0303030302020204" pitchFamily="34" charset="-127"/>
                <a:cs typeface="Arial" panose="020B0604020202020204" pitchFamily="34" charset="0"/>
              </a:rPr>
              <a:t> </a:t>
            </a:r>
            <a:r>
              <a:rPr lang="ko-KR" altLang="en-US" sz="1700" b="1" dirty="0">
                <a:solidFill>
                  <a:srgbClr val="C00000"/>
                </a:solidFill>
                <a:ea typeface="에스코어 드림 3 Light" panose="020B0303030302020204" pitchFamily="34" charset="-127"/>
                <a:cs typeface="Arial" panose="020B0604020202020204" pitchFamily="34" charset="0"/>
              </a:rPr>
              <a:t>수행해야한다</a:t>
            </a:r>
            <a:r>
              <a:rPr lang="en-US" altLang="ko-KR" sz="1700" b="1" dirty="0">
                <a:solidFill>
                  <a:srgbClr val="C00000"/>
                </a:solidFill>
                <a:ea typeface="에스코어 드림 3 Light" panose="020B0303030302020204" pitchFamily="34" charset="-127"/>
                <a:cs typeface="Arial" panose="020B0604020202020204" pitchFamily="34" charset="0"/>
              </a:rPr>
              <a:t>.</a:t>
            </a:r>
          </a:p>
          <a:p>
            <a:pPr defTabSz="340523" latinLnBrk="0">
              <a:lnSpc>
                <a:spcPct val="150000"/>
              </a:lnSpc>
            </a:pPr>
            <a:r>
              <a:rPr lang="ko-KR" altLang="en-US" sz="1700" dirty="0">
                <a:solidFill>
                  <a:srgbClr val="231F20"/>
                </a:solidFill>
                <a:ea typeface="에스코어 드림 3 Light" panose="020B0303030302020204" pitchFamily="34" charset="-127"/>
                <a:cs typeface="Arial" panose="020B0604020202020204" pitchFamily="34" charset="0"/>
              </a:rPr>
              <a:t>그 외에는 필요에 따라 순서를 바꿀 수 있다</a:t>
            </a:r>
            <a:r>
              <a:rPr lang="en-US" altLang="ko-KR" sz="1700" dirty="0">
                <a:solidFill>
                  <a:srgbClr val="231F20"/>
                </a:solidFill>
                <a:ea typeface="에스코어 드림 3 Light" panose="020B0303030302020204" pitchFamily="34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6" name="Rectangle 88">
            <a:extLst>
              <a:ext uri="{FF2B5EF4-FFF2-40B4-BE49-F238E27FC236}">
                <a16:creationId xmlns:a16="http://schemas.microsoft.com/office/drawing/2014/main" id="{3166A851-C646-85FD-B90C-6807DDF035A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748" y="519524"/>
            <a:ext cx="12186252" cy="45719"/>
          </a:xfrm>
          <a:prstGeom prst="rect">
            <a:avLst/>
          </a:prstGeom>
          <a:solidFill>
            <a:srgbClr val="D9B1D8"/>
          </a:solidFill>
          <a:ln>
            <a:noFill/>
          </a:ln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26">
            <a:extLst>
              <a:ext uri="{FF2B5EF4-FFF2-40B4-BE49-F238E27FC236}">
                <a16:creationId xmlns:a16="http://schemas.microsoft.com/office/drawing/2014/main" id="{E17FA616-ABD0-6689-747B-F841DD70B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920" y="836620"/>
            <a:ext cx="9810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340523" latinLnBrk="0"/>
            <a:r>
              <a:rPr lang="en-US" altLang="ko-KR" sz="2000" b="1" dirty="0">
                <a:solidFill>
                  <a:srgbClr val="D9B1D8"/>
                </a:solidFill>
                <a:ea typeface="에스코어 드림 5 Medium" panose="020B0503030302020204" pitchFamily="34" charset="-127"/>
                <a:cs typeface="Arial" panose="020B0604020202020204" pitchFamily="34" charset="0"/>
              </a:rPr>
              <a:t>2. How?</a:t>
            </a:r>
            <a:endParaRPr lang="ko-KR" altLang="ko-KR" sz="2000" dirty="0">
              <a:solidFill>
                <a:srgbClr val="D9B1D8"/>
              </a:solidFill>
              <a:cs typeface="Arial" panose="020B0604020202020204" pitchFamily="34" charset="0"/>
            </a:endParaRPr>
          </a:p>
        </p:txBody>
      </p:sp>
      <p:sp>
        <p:nvSpPr>
          <p:cNvPr id="48" name="Rectangle 186">
            <a:extLst>
              <a:ext uri="{FF2B5EF4-FFF2-40B4-BE49-F238E27FC236}">
                <a16:creationId xmlns:a16="http://schemas.microsoft.com/office/drawing/2014/main" id="{A33B28BE-11C2-561E-930A-1A6D8E947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920" y="1226165"/>
            <a:ext cx="502381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340523" latinLnBrk="0"/>
            <a:r>
              <a:rPr lang="ko-KR" altLang="en-US" sz="4500" b="1" dirty="0">
                <a:solidFill>
                  <a:srgbClr val="002337"/>
                </a:solidFill>
                <a:ea typeface="에스코어 드림 7 ExtraBold" panose="020B0803030302020204" pitchFamily="34" charset="-127"/>
                <a:cs typeface="Arial" panose="020B0604020202020204" pitchFamily="34" charset="0"/>
              </a:rPr>
              <a:t>주요 형상관리 순서</a:t>
            </a:r>
            <a:endParaRPr lang="ko-KR" altLang="ko-KR" sz="4500" dirty="0">
              <a:cs typeface="Arial" panose="020B0604020202020204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217BC03-72CD-3EAB-7B36-802E1C1889D0}"/>
              </a:ext>
            </a:extLst>
          </p:cNvPr>
          <p:cNvSpPr/>
          <p:nvPr/>
        </p:nvSpPr>
        <p:spPr>
          <a:xfrm>
            <a:off x="0" y="2123375"/>
            <a:ext cx="12192000" cy="2530230"/>
          </a:xfrm>
          <a:prstGeom prst="rect">
            <a:avLst/>
          </a:prstGeom>
          <a:solidFill>
            <a:srgbClr val="E2C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화살표: 오른쪽 19">
            <a:extLst>
              <a:ext uri="{FF2B5EF4-FFF2-40B4-BE49-F238E27FC236}">
                <a16:creationId xmlns:a16="http://schemas.microsoft.com/office/drawing/2014/main" id="{9A6CB34E-7A80-71DF-4C7C-001E717B6340}"/>
              </a:ext>
            </a:extLst>
          </p:cNvPr>
          <p:cNvSpPr/>
          <p:nvPr/>
        </p:nvSpPr>
        <p:spPr>
          <a:xfrm>
            <a:off x="3752127" y="3483678"/>
            <a:ext cx="4687745" cy="397933"/>
          </a:xfrm>
          <a:prstGeom prst="rightArrow">
            <a:avLst>
              <a:gd name="adj1" fmla="val 50000"/>
              <a:gd name="adj2" fmla="val 789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화살표: 오른쪽 20">
            <a:extLst>
              <a:ext uri="{FF2B5EF4-FFF2-40B4-BE49-F238E27FC236}">
                <a16:creationId xmlns:a16="http://schemas.microsoft.com/office/drawing/2014/main" id="{8DE8675D-78D4-8BC0-C0E4-B5DE7255F4F8}"/>
              </a:ext>
            </a:extLst>
          </p:cNvPr>
          <p:cNvSpPr/>
          <p:nvPr/>
        </p:nvSpPr>
        <p:spPr>
          <a:xfrm flipH="1">
            <a:off x="3752127" y="3026908"/>
            <a:ext cx="4687744" cy="397933"/>
          </a:xfrm>
          <a:prstGeom prst="rightArrow">
            <a:avLst>
              <a:gd name="adj1" fmla="val 50000"/>
              <a:gd name="adj2" fmla="val 789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Picture 2" descr="깃허브 - 위키백과, 우리 모두의 백과사전">
            <a:extLst>
              <a:ext uri="{FF2B5EF4-FFF2-40B4-BE49-F238E27FC236}">
                <a16:creationId xmlns:a16="http://schemas.microsoft.com/office/drawing/2014/main" id="{A2AB79C6-E917-0F43-6AC4-57A60272F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165" y="2500533"/>
            <a:ext cx="1743333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폴더 - 무료 파일 및 폴더개 아이콘">
            <a:extLst>
              <a:ext uri="{FF2B5EF4-FFF2-40B4-BE49-F238E27FC236}">
                <a16:creationId xmlns:a16="http://schemas.microsoft.com/office/drawing/2014/main" id="{F81756BF-7207-AA3C-FA10-9D2A950B3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64" y="2507869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33313" y="2525024"/>
            <a:ext cx="1915909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1. Pull</a:t>
            </a:r>
          </a:p>
          <a:p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기존 파일 다운로드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)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467565" y="3828016"/>
            <a:ext cx="2156360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2. Commit</a:t>
            </a:r>
          </a:p>
          <a:p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로컬 상 변경사항 기록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)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40476" y="3636666"/>
            <a:ext cx="1675459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3</a:t>
            </a:r>
            <a:r>
              <a:rPr lang="en-US" altLang="ko-KR" sz="2200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. Push</a:t>
            </a:r>
          </a:p>
          <a:p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변경사항 업로드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)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047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2511FAD-4A9C-41E1-A216-B132E1573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" y="0"/>
            <a:ext cx="1218050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/>
          </a:p>
        </p:txBody>
      </p:sp>
      <p:sp>
        <p:nvSpPr>
          <p:cNvPr id="59" name="Freeform 52">
            <a:extLst>
              <a:ext uri="{FF2B5EF4-FFF2-40B4-BE49-F238E27FC236}">
                <a16:creationId xmlns:a16="http://schemas.microsoft.com/office/drawing/2014/main" id="{41041A24-BB2B-4C65-B04D-943851232012}"/>
              </a:ext>
            </a:extLst>
          </p:cNvPr>
          <p:cNvSpPr>
            <a:spLocks noEditPoints="1"/>
          </p:cNvSpPr>
          <p:nvPr/>
        </p:nvSpPr>
        <p:spPr bwMode="auto">
          <a:xfrm>
            <a:off x="1352633" y="2212487"/>
            <a:ext cx="9860408" cy="3934740"/>
          </a:xfrm>
          <a:custGeom>
            <a:avLst/>
            <a:gdLst>
              <a:gd name="T0" fmla="*/ 16677 w 16677"/>
              <a:gd name="T1" fmla="*/ 6217 h 6217"/>
              <a:gd name="T2" fmla="*/ 0 w 16677"/>
              <a:gd name="T3" fmla="*/ 6217 h 6217"/>
              <a:gd name="T4" fmla="*/ 0 w 16677"/>
              <a:gd name="T5" fmla="*/ 0 h 6217"/>
              <a:gd name="T6" fmla="*/ 16677 w 16677"/>
              <a:gd name="T7" fmla="*/ 0 h 6217"/>
              <a:gd name="T8" fmla="*/ 16677 w 16677"/>
              <a:gd name="T9" fmla="*/ 6217 h 6217"/>
              <a:gd name="T10" fmla="*/ 46 w 16677"/>
              <a:gd name="T11" fmla="*/ 6169 h 6217"/>
              <a:gd name="T12" fmla="*/ 16629 w 16677"/>
              <a:gd name="T13" fmla="*/ 6169 h 6217"/>
              <a:gd name="T14" fmla="*/ 16629 w 16677"/>
              <a:gd name="T15" fmla="*/ 48 h 6217"/>
              <a:gd name="T16" fmla="*/ 46 w 16677"/>
              <a:gd name="T17" fmla="*/ 48 h 6217"/>
              <a:gd name="T18" fmla="*/ 46 w 16677"/>
              <a:gd name="T19" fmla="*/ 6169 h 6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77" h="6217">
                <a:moveTo>
                  <a:pt x="16677" y="6217"/>
                </a:moveTo>
                <a:lnTo>
                  <a:pt x="0" y="6217"/>
                </a:lnTo>
                <a:lnTo>
                  <a:pt x="0" y="0"/>
                </a:lnTo>
                <a:lnTo>
                  <a:pt x="16677" y="0"/>
                </a:lnTo>
                <a:lnTo>
                  <a:pt x="16677" y="6217"/>
                </a:lnTo>
                <a:close/>
                <a:moveTo>
                  <a:pt x="46" y="6169"/>
                </a:moveTo>
                <a:lnTo>
                  <a:pt x="16629" y="6169"/>
                </a:lnTo>
                <a:lnTo>
                  <a:pt x="16629" y="48"/>
                </a:lnTo>
                <a:lnTo>
                  <a:pt x="46" y="48"/>
                </a:lnTo>
                <a:lnTo>
                  <a:pt x="46" y="6169"/>
                </a:lnTo>
                <a:close/>
              </a:path>
            </a:pathLst>
          </a:cu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Freeform 53">
            <a:extLst>
              <a:ext uri="{FF2B5EF4-FFF2-40B4-BE49-F238E27FC236}">
                <a16:creationId xmlns:a16="http://schemas.microsoft.com/office/drawing/2014/main" id="{40F5F76C-3A7B-48FD-8367-A59EE548DFDE}"/>
              </a:ext>
            </a:extLst>
          </p:cNvPr>
          <p:cNvSpPr>
            <a:spLocks/>
          </p:cNvSpPr>
          <p:nvPr/>
        </p:nvSpPr>
        <p:spPr bwMode="auto">
          <a:xfrm>
            <a:off x="994331" y="2798747"/>
            <a:ext cx="749715" cy="749715"/>
          </a:xfrm>
          <a:custGeom>
            <a:avLst/>
            <a:gdLst>
              <a:gd name="T0" fmla="*/ 1268 w 1268"/>
              <a:gd name="T1" fmla="*/ 666 h 1268"/>
              <a:gd name="T2" fmla="*/ 1256 w 1268"/>
              <a:gd name="T3" fmla="*/ 762 h 1268"/>
              <a:gd name="T4" fmla="*/ 1230 w 1268"/>
              <a:gd name="T5" fmla="*/ 852 h 1268"/>
              <a:gd name="T6" fmla="*/ 1192 w 1268"/>
              <a:gd name="T7" fmla="*/ 936 h 1268"/>
              <a:gd name="T8" fmla="*/ 1142 w 1268"/>
              <a:gd name="T9" fmla="*/ 1012 h 1268"/>
              <a:gd name="T10" fmla="*/ 1084 w 1268"/>
              <a:gd name="T11" fmla="*/ 1082 h 1268"/>
              <a:gd name="T12" fmla="*/ 1014 w 1268"/>
              <a:gd name="T13" fmla="*/ 1142 h 1268"/>
              <a:gd name="T14" fmla="*/ 938 w 1268"/>
              <a:gd name="T15" fmla="*/ 1192 h 1268"/>
              <a:gd name="T16" fmla="*/ 852 w 1268"/>
              <a:gd name="T17" fmla="*/ 1230 h 1268"/>
              <a:gd name="T18" fmla="*/ 762 w 1268"/>
              <a:gd name="T19" fmla="*/ 1254 h 1268"/>
              <a:gd name="T20" fmla="*/ 668 w 1268"/>
              <a:gd name="T21" fmla="*/ 1266 h 1268"/>
              <a:gd name="T22" fmla="*/ 602 w 1268"/>
              <a:gd name="T23" fmla="*/ 1266 h 1268"/>
              <a:gd name="T24" fmla="*/ 506 w 1268"/>
              <a:gd name="T25" fmla="*/ 1254 h 1268"/>
              <a:gd name="T26" fmla="*/ 416 w 1268"/>
              <a:gd name="T27" fmla="*/ 1230 h 1268"/>
              <a:gd name="T28" fmla="*/ 332 w 1268"/>
              <a:gd name="T29" fmla="*/ 1192 h 1268"/>
              <a:gd name="T30" fmla="*/ 256 w 1268"/>
              <a:gd name="T31" fmla="*/ 1142 h 1268"/>
              <a:gd name="T32" fmla="*/ 186 w 1268"/>
              <a:gd name="T33" fmla="*/ 1082 h 1268"/>
              <a:gd name="T34" fmla="*/ 126 w 1268"/>
              <a:gd name="T35" fmla="*/ 1012 h 1268"/>
              <a:gd name="T36" fmla="*/ 78 w 1268"/>
              <a:gd name="T37" fmla="*/ 936 h 1268"/>
              <a:gd name="T38" fmla="*/ 38 w 1268"/>
              <a:gd name="T39" fmla="*/ 852 h 1268"/>
              <a:gd name="T40" fmla="*/ 14 w 1268"/>
              <a:gd name="T41" fmla="*/ 762 h 1268"/>
              <a:gd name="T42" fmla="*/ 2 w 1268"/>
              <a:gd name="T43" fmla="*/ 666 h 1268"/>
              <a:gd name="T44" fmla="*/ 2 w 1268"/>
              <a:gd name="T45" fmla="*/ 600 h 1268"/>
              <a:gd name="T46" fmla="*/ 14 w 1268"/>
              <a:gd name="T47" fmla="*/ 506 h 1268"/>
              <a:gd name="T48" fmla="*/ 38 w 1268"/>
              <a:gd name="T49" fmla="*/ 416 h 1268"/>
              <a:gd name="T50" fmla="*/ 78 w 1268"/>
              <a:gd name="T51" fmla="*/ 332 h 1268"/>
              <a:gd name="T52" fmla="*/ 126 w 1268"/>
              <a:gd name="T53" fmla="*/ 254 h 1268"/>
              <a:gd name="T54" fmla="*/ 186 w 1268"/>
              <a:gd name="T55" fmla="*/ 184 h 1268"/>
              <a:gd name="T56" fmla="*/ 256 w 1268"/>
              <a:gd name="T57" fmla="*/ 126 h 1268"/>
              <a:gd name="T58" fmla="*/ 332 w 1268"/>
              <a:gd name="T59" fmla="*/ 76 h 1268"/>
              <a:gd name="T60" fmla="*/ 416 w 1268"/>
              <a:gd name="T61" fmla="*/ 38 h 1268"/>
              <a:gd name="T62" fmla="*/ 506 w 1268"/>
              <a:gd name="T63" fmla="*/ 12 h 1268"/>
              <a:gd name="T64" fmla="*/ 602 w 1268"/>
              <a:gd name="T65" fmla="*/ 0 h 1268"/>
              <a:gd name="T66" fmla="*/ 668 w 1268"/>
              <a:gd name="T67" fmla="*/ 0 h 1268"/>
              <a:gd name="T68" fmla="*/ 762 w 1268"/>
              <a:gd name="T69" fmla="*/ 12 h 1268"/>
              <a:gd name="T70" fmla="*/ 852 w 1268"/>
              <a:gd name="T71" fmla="*/ 38 h 1268"/>
              <a:gd name="T72" fmla="*/ 938 w 1268"/>
              <a:gd name="T73" fmla="*/ 76 h 1268"/>
              <a:gd name="T74" fmla="*/ 1014 w 1268"/>
              <a:gd name="T75" fmla="*/ 126 h 1268"/>
              <a:gd name="T76" fmla="*/ 1084 w 1268"/>
              <a:gd name="T77" fmla="*/ 184 h 1268"/>
              <a:gd name="T78" fmla="*/ 1142 w 1268"/>
              <a:gd name="T79" fmla="*/ 254 h 1268"/>
              <a:gd name="T80" fmla="*/ 1192 w 1268"/>
              <a:gd name="T81" fmla="*/ 332 h 1268"/>
              <a:gd name="T82" fmla="*/ 1230 w 1268"/>
              <a:gd name="T83" fmla="*/ 416 h 1268"/>
              <a:gd name="T84" fmla="*/ 1256 w 1268"/>
              <a:gd name="T85" fmla="*/ 506 h 1268"/>
              <a:gd name="T86" fmla="*/ 1268 w 1268"/>
              <a:gd name="T87" fmla="*/ 600 h 1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68" h="1268">
                <a:moveTo>
                  <a:pt x="1268" y="634"/>
                </a:moveTo>
                <a:lnTo>
                  <a:pt x="1268" y="634"/>
                </a:lnTo>
                <a:lnTo>
                  <a:pt x="1268" y="666"/>
                </a:lnTo>
                <a:lnTo>
                  <a:pt x="1266" y="698"/>
                </a:lnTo>
                <a:lnTo>
                  <a:pt x="1262" y="730"/>
                </a:lnTo>
                <a:lnTo>
                  <a:pt x="1256" y="762"/>
                </a:lnTo>
                <a:lnTo>
                  <a:pt x="1248" y="792"/>
                </a:lnTo>
                <a:lnTo>
                  <a:pt x="1240" y="822"/>
                </a:lnTo>
                <a:lnTo>
                  <a:pt x="1230" y="852"/>
                </a:lnTo>
                <a:lnTo>
                  <a:pt x="1220" y="880"/>
                </a:lnTo>
                <a:lnTo>
                  <a:pt x="1206" y="908"/>
                </a:lnTo>
                <a:lnTo>
                  <a:pt x="1192" y="936"/>
                </a:lnTo>
                <a:lnTo>
                  <a:pt x="1178" y="962"/>
                </a:lnTo>
                <a:lnTo>
                  <a:pt x="1160" y="988"/>
                </a:lnTo>
                <a:lnTo>
                  <a:pt x="1142" y="1012"/>
                </a:lnTo>
                <a:lnTo>
                  <a:pt x="1124" y="1036"/>
                </a:lnTo>
                <a:lnTo>
                  <a:pt x="1104" y="1060"/>
                </a:lnTo>
                <a:lnTo>
                  <a:pt x="1084" y="1082"/>
                </a:lnTo>
                <a:lnTo>
                  <a:pt x="1062" y="1102"/>
                </a:lnTo>
                <a:lnTo>
                  <a:pt x="1038" y="1122"/>
                </a:lnTo>
                <a:lnTo>
                  <a:pt x="1014" y="1142"/>
                </a:lnTo>
                <a:lnTo>
                  <a:pt x="990" y="1160"/>
                </a:lnTo>
                <a:lnTo>
                  <a:pt x="964" y="1176"/>
                </a:lnTo>
                <a:lnTo>
                  <a:pt x="938" y="1192"/>
                </a:lnTo>
                <a:lnTo>
                  <a:pt x="910" y="1206"/>
                </a:lnTo>
                <a:lnTo>
                  <a:pt x="882" y="1218"/>
                </a:lnTo>
                <a:lnTo>
                  <a:pt x="852" y="1230"/>
                </a:lnTo>
                <a:lnTo>
                  <a:pt x="824" y="1240"/>
                </a:lnTo>
                <a:lnTo>
                  <a:pt x="794" y="1248"/>
                </a:lnTo>
                <a:lnTo>
                  <a:pt x="762" y="1254"/>
                </a:lnTo>
                <a:lnTo>
                  <a:pt x="732" y="1260"/>
                </a:lnTo>
                <a:lnTo>
                  <a:pt x="700" y="1264"/>
                </a:lnTo>
                <a:lnTo>
                  <a:pt x="668" y="1266"/>
                </a:lnTo>
                <a:lnTo>
                  <a:pt x="634" y="1268"/>
                </a:lnTo>
                <a:lnTo>
                  <a:pt x="634" y="1268"/>
                </a:lnTo>
                <a:lnTo>
                  <a:pt x="602" y="1266"/>
                </a:lnTo>
                <a:lnTo>
                  <a:pt x="570" y="1264"/>
                </a:lnTo>
                <a:lnTo>
                  <a:pt x="538" y="1260"/>
                </a:lnTo>
                <a:lnTo>
                  <a:pt x="506" y="1254"/>
                </a:lnTo>
                <a:lnTo>
                  <a:pt x="476" y="1248"/>
                </a:lnTo>
                <a:lnTo>
                  <a:pt x="446" y="1240"/>
                </a:lnTo>
                <a:lnTo>
                  <a:pt x="416" y="1230"/>
                </a:lnTo>
                <a:lnTo>
                  <a:pt x="388" y="1218"/>
                </a:lnTo>
                <a:lnTo>
                  <a:pt x="360" y="1206"/>
                </a:lnTo>
                <a:lnTo>
                  <a:pt x="332" y="1192"/>
                </a:lnTo>
                <a:lnTo>
                  <a:pt x="306" y="1176"/>
                </a:lnTo>
                <a:lnTo>
                  <a:pt x="280" y="1160"/>
                </a:lnTo>
                <a:lnTo>
                  <a:pt x="256" y="1142"/>
                </a:lnTo>
                <a:lnTo>
                  <a:pt x="232" y="1122"/>
                </a:lnTo>
                <a:lnTo>
                  <a:pt x="208" y="1102"/>
                </a:lnTo>
                <a:lnTo>
                  <a:pt x="186" y="1082"/>
                </a:lnTo>
                <a:lnTo>
                  <a:pt x="166" y="1060"/>
                </a:lnTo>
                <a:lnTo>
                  <a:pt x="146" y="1036"/>
                </a:lnTo>
                <a:lnTo>
                  <a:pt x="126" y="1012"/>
                </a:lnTo>
                <a:lnTo>
                  <a:pt x="108" y="988"/>
                </a:lnTo>
                <a:lnTo>
                  <a:pt x="92" y="962"/>
                </a:lnTo>
                <a:lnTo>
                  <a:pt x="78" y="936"/>
                </a:lnTo>
                <a:lnTo>
                  <a:pt x="64" y="908"/>
                </a:lnTo>
                <a:lnTo>
                  <a:pt x="50" y="880"/>
                </a:lnTo>
                <a:lnTo>
                  <a:pt x="38" y="852"/>
                </a:lnTo>
                <a:lnTo>
                  <a:pt x="28" y="822"/>
                </a:lnTo>
                <a:lnTo>
                  <a:pt x="20" y="792"/>
                </a:lnTo>
                <a:lnTo>
                  <a:pt x="14" y="762"/>
                </a:lnTo>
                <a:lnTo>
                  <a:pt x="8" y="730"/>
                </a:lnTo>
                <a:lnTo>
                  <a:pt x="4" y="698"/>
                </a:lnTo>
                <a:lnTo>
                  <a:pt x="2" y="666"/>
                </a:lnTo>
                <a:lnTo>
                  <a:pt x="0" y="634"/>
                </a:lnTo>
                <a:lnTo>
                  <a:pt x="0" y="634"/>
                </a:lnTo>
                <a:lnTo>
                  <a:pt x="2" y="600"/>
                </a:lnTo>
                <a:lnTo>
                  <a:pt x="4" y="568"/>
                </a:lnTo>
                <a:lnTo>
                  <a:pt x="8" y="536"/>
                </a:lnTo>
                <a:lnTo>
                  <a:pt x="14" y="506"/>
                </a:lnTo>
                <a:lnTo>
                  <a:pt x="20" y="474"/>
                </a:lnTo>
                <a:lnTo>
                  <a:pt x="28" y="444"/>
                </a:lnTo>
                <a:lnTo>
                  <a:pt x="38" y="416"/>
                </a:lnTo>
                <a:lnTo>
                  <a:pt x="50" y="386"/>
                </a:lnTo>
                <a:lnTo>
                  <a:pt x="64" y="358"/>
                </a:lnTo>
                <a:lnTo>
                  <a:pt x="78" y="332"/>
                </a:lnTo>
                <a:lnTo>
                  <a:pt x="92" y="304"/>
                </a:lnTo>
                <a:lnTo>
                  <a:pt x="108" y="278"/>
                </a:lnTo>
                <a:lnTo>
                  <a:pt x="126" y="254"/>
                </a:lnTo>
                <a:lnTo>
                  <a:pt x="146" y="230"/>
                </a:lnTo>
                <a:lnTo>
                  <a:pt x="166" y="206"/>
                </a:lnTo>
                <a:lnTo>
                  <a:pt x="186" y="184"/>
                </a:lnTo>
                <a:lnTo>
                  <a:pt x="208" y="164"/>
                </a:lnTo>
                <a:lnTo>
                  <a:pt x="232" y="144"/>
                </a:lnTo>
                <a:lnTo>
                  <a:pt x="256" y="126"/>
                </a:lnTo>
                <a:lnTo>
                  <a:pt x="280" y="108"/>
                </a:lnTo>
                <a:lnTo>
                  <a:pt x="306" y="90"/>
                </a:lnTo>
                <a:lnTo>
                  <a:pt x="332" y="76"/>
                </a:lnTo>
                <a:lnTo>
                  <a:pt x="360" y="62"/>
                </a:lnTo>
                <a:lnTo>
                  <a:pt x="388" y="50"/>
                </a:lnTo>
                <a:lnTo>
                  <a:pt x="416" y="38"/>
                </a:lnTo>
                <a:lnTo>
                  <a:pt x="446" y="28"/>
                </a:lnTo>
                <a:lnTo>
                  <a:pt x="476" y="20"/>
                </a:lnTo>
                <a:lnTo>
                  <a:pt x="506" y="12"/>
                </a:lnTo>
                <a:lnTo>
                  <a:pt x="538" y="6"/>
                </a:lnTo>
                <a:lnTo>
                  <a:pt x="570" y="2"/>
                </a:lnTo>
                <a:lnTo>
                  <a:pt x="602" y="0"/>
                </a:lnTo>
                <a:lnTo>
                  <a:pt x="634" y="0"/>
                </a:lnTo>
                <a:lnTo>
                  <a:pt x="634" y="0"/>
                </a:lnTo>
                <a:lnTo>
                  <a:pt x="668" y="0"/>
                </a:lnTo>
                <a:lnTo>
                  <a:pt x="700" y="2"/>
                </a:lnTo>
                <a:lnTo>
                  <a:pt x="732" y="6"/>
                </a:lnTo>
                <a:lnTo>
                  <a:pt x="762" y="12"/>
                </a:lnTo>
                <a:lnTo>
                  <a:pt x="794" y="20"/>
                </a:lnTo>
                <a:lnTo>
                  <a:pt x="824" y="28"/>
                </a:lnTo>
                <a:lnTo>
                  <a:pt x="852" y="38"/>
                </a:lnTo>
                <a:lnTo>
                  <a:pt x="882" y="50"/>
                </a:lnTo>
                <a:lnTo>
                  <a:pt x="910" y="62"/>
                </a:lnTo>
                <a:lnTo>
                  <a:pt x="938" y="76"/>
                </a:lnTo>
                <a:lnTo>
                  <a:pt x="964" y="90"/>
                </a:lnTo>
                <a:lnTo>
                  <a:pt x="990" y="108"/>
                </a:lnTo>
                <a:lnTo>
                  <a:pt x="1014" y="126"/>
                </a:lnTo>
                <a:lnTo>
                  <a:pt x="1038" y="144"/>
                </a:lnTo>
                <a:lnTo>
                  <a:pt x="1062" y="164"/>
                </a:lnTo>
                <a:lnTo>
                  <a:pt x="1084" y="184"/>
                </a:lnTo>
                <a:lnTo>
                  <a:pt x="1104" y="206"/>
                </a:lnTo>
                <a:lnTo>
                  <a:pt x="1124" y="230"/>
                </a:lnTo>
                <a:lnTo>
                  <a:pt x="1142" y="254"/>
                </a:lnTo>
                <a:lnTo>
                  <a:pt x="1160" y="278"/>
                </a:lnTo>
                <a:lnTo>
                  <a:pt x="1178" y="304"/>
                </a:lnTo>
                <a:lnTo>
                  <a:pt x="1192" y="332"/>
                </a:lnTo>
                <a:lnTo>
                  <a:pt x="1206" y="358"/>
                </a:lnTo>
                <a:lnTo>
                  <a:pt x="1220" y="386"/>
                </a:lnTo>
                <a:lnTo>
                  <a:pt x="1230" y="416"/>
                </a:lnTo>
                <a:lnTo>
                  <a:pt x="1240" y="444"/>
                </a:lnTo>
                <a:lnTo>
                  <a:pt x="1248" y="474"/>
                </a:lnTo>
                <a:lnTo>
                  <a:pt x="1256" y="506"/>
                </a:lnTo>
                <a:lnTo>
                  <a:pt x="1262" y="536"/>
                </a:lnTo>
                <a:lnTo>
                  <a:pt x="1266" y="568"/>
                </a:lnTo>
                <a:lnTo>
                  <a:pt x="1268" y="600"/>
                </a:lnTo>
                <a:lnTo>
                  <a:pt x="1268" y="634"/>
                </a:lnTo>
                <a:lnTo>
                  <a:pt x="1268" y="634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69" name="Freeform 58">
            <a:extLst>
              <a:ext uri="{FF2B5EF4-FFF2-40B4-BE49-F238E27FC236}">
                <a16:creationId xmlns:a16="http://schemas.microsoft.com/office/drawing/2014/main" id="{77F8C6F8-0B0E-452B-A1FB-85D233C3CEBA}"/>
              </a:ext>
            </a:extLst>
          </p:cNvPr>
          <p:cNvSpPr>
            <a:spLocks/>
          </p:cNvSpPr>
          <p:nvPr/>
        </p:nvSpPr>
        <p:spPr bwMode="auto">
          <a:xfrm>
            <a:off x="994331" y="4799594"/>
            <a:ext cx="749715" cy="749715"/>
          </a:xfrm>
          <a:custGeom>
            <a:avLst/>
            <a:gdLst>
              <a:gd name="T0" fmla="*/ 1268 w 1268"/>
              <a:gd name="T1" fmla="*/ 666 h 1268"/>
              <a:gd name="T2" fmla="*/ 1256 w 1268"/>
              <a:gd name="T3" fmla="*/ 762 h 1268"/>
              <a:gd name="T4" fmla="*/ 1230 w 1268"/>
              <a:gd name="T5" fmla="*/ 852 h 1268"/>
              <a:gd name="T6" fmla="*/ 1192 w 1268"/>
              <a:gd name="T7" fmla="*/ 936 h 1268"/>
              <a:gd name="T8" fmla="*/ 1142 w 1268"/>
              <a:gd name="T9" fmla="*/ 1012 h 1268"/>
              <a:gd name="T10" fmla="*/ 1084 w 1268"/>
              <a:gd name="T11" fmla="*/ 1082 h 1268"/>
              <a:gd name="T12" fmla="*/ 1014 w 1268"/>
              <a:gd name="T13" fmla="*/ 1142 h 1268"/>
              <a:gd name="T14" fmla="*/ 938 w 1268"/>
              <a:gd name="T15" fmla="*/ 1192 h 1268"/>
              <a:gd name="T16" fmla="*/ 852 w 1268"/>
              <a:gd name="T17" fmla="*/ 1230 h 1268"/>
              <a:gd name="T18" fmla="*/ 762 w 1268"/>
              <a:gd name="T19" fmla="*/ 1254 h 1268"/>
              <a:gd name="T20" fmla="*/ 668 w 1268"/>
              <a:gd name="T21" fmla="*/ 1266 h 1268"/>
              <a:gd name="T22" fmla="*/ 602 w 1268"/>
              <a:gd name="T23" fmla="*/ 1266 h 1268"/>
              <a:gd name="T24" fmla="*/ 506 w 1268"/>
              <a:gd name="T25" fmla="*/ 1254 h 1268"/>
              <a:gd name="T26" fmla="*/ 416 w 1268"/>
              <a:gd name="T27" fmla="*/ 1230 h 1268"/>
              <a:gd name="T28" fmla="*/ 332 w 1268"/>
              <a:gd name="T29" fmla="*/ 1192 h 1268"/>
              <a:gd name="T30" fmla="*/ 256 w 1268"/>
              <a:gd name="T31" fmla="*/ 1142 h 1268"/>
              <a:gd name="T32" fmla="*/ 186 w 1268"/>
              <a:gd name="T33" fmla="*/ 1082 h 1268"/>
              <a:gd name="T34" fmla="*/ 126 w 1268"/>
              <a:gd name="T35" fmla="*/ 1012 h 1268"/>
              <a:gd name="T36" fmla="*/ 78 w 1268"/>
              <a:gd name="T37" fmla="*/ 936 h 1268"/>
              <a:gd name="T38" fmla="*/ 38 w 1268"/>
              <a:gd name="T39" fmla="*/ 852 h 1268"/>
              <a:gd name="T40" fmla="*/ 14 w 1268"/>
              <a:gd name="T41" fmla="*/ 762 h 1268"/>
              <a:gd name="T42" fmla="*/ 2 w 1268"/>
              <a:gd name="T43" fmla="*/ 666 h 1268"/>
              <a:gd name="T44" fmla="*/ 2 w 1268"/>
              <a:gd name="T45" fmla="*/ 600 h 1268"/>
              <a:gd name="T46" fmla="*/ 14 w 1268"/>
              <a:gd name="T47" fmla="*/ 506 h 1268"/>
              <a:gd name="T48" fmla="*/ 38 w 1268"/>
              <a:gd name="T49" fmla="*/ 416 h 1268"/>
              <a:gd name="T50" fmla="*/ 78 w 1268"/>
              <a:gd name="T51" fmla="*/ 332 h 1268"/>
              <a:gd name="T52" fmla="*/ 126 w 1268"/>
              <a:gd name="T53" fmla="*/ 254 h 1268"/>
              <a:gd name="T54" fmla="*/ 186 w 1268"/>
              <a:gd name="T55" fmla="*/ 184 h 1268"/>
              <a:gd name="T56" fmla="*/ 256 w 1268"/>
              <a:gd name="T57" fmla="*/ 126 h 1268"/>
              <a:gd name="T58" fmla="*/ 332 w 1268"/>
              <a:gd name="T59" fmla="*/ 76 h 1268"/>
              <a:gd name="T60" fmla="*/ 416 w 1268"/>
              <a:gd name="T61" fmla="*/ 38 h 1268"/>
              <a:gd name="T62" fmla="*/ 506 w 1268"/>
              <a:gd name="T63" fmla="*/ 12 h 1268"/>
              <a:gd name="T64" fmla="*/ 602 w 1268"/>
              <a:gd name="T65" fmla="*/ 0 h 1268"/>
              <a:gd name="T66" fmla="*/ 668 w 1268"/>
              <a:gd name="T67" fmla="*/ 0 h 1268"/>
              <a:gd name="T68" fmla="*/ 762 w 1268"/>
              <a:gd name="T69" fmla="*/ 12 h 1268"/>
              <a:gd name="T70" fmla="*/ 852 w 1268"/>
              <a:gd name="T71" fmla="*/ 38 h 1268"/>
              <a:gd name="T72" fmla="*/ 938 w 1268"/>
              <a:gd name="T73" fmla="*/ 76 h 1268"/>
              <a:gd name="T74" fmla="*/ 1014 w 1268"/>
              <a:gd name="T75" fmla="*/ 126 h 1268"/>
              <a:gd name="T76" fmla="*/ 1084 w 1268"/>
              <a:gd name="T77" fmla="*/ 184 h 1268"/>
              <a:gd name="T78" fmla="*/ 1142 w 1268"/>
              <a:gd name="T79" fmla="*/ 254 h 1268"/>
              <a:gd name="T80" fmla="*/ 1192 w 1268"/>
              <a:gd name="T81" fmla="*/ 332 h 1268"/>
              <a:gd name="T82" fmla="*/ 1230 w 1268"/>
              <a:gd name="T83" fmla="*/ 416 h 1268"/>
              <a:gd name="T84" fmla="*/ 1256 w 1268"/>
              <a:gd name="T85" fmla="*/ 506 h 1268"/>
              <a:gd name="T86" fmla="*/ 1268 w 1268"/>
              <a:gd name="T87" fmla="*/ 600 h 1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68" h="1268">
                <a:moveTo>
                  <a:pt x="1268" y="634"/>
                </a:moveTo>
                <a:lnTo>
                  <a:pt x="1268" y="634"/>
                </a:lnTo>
                <a:lnTo>
                  <a:pt x="1268" y="666"/>
                </a:lnTo>
                <a:lnTo>
                  <a:pt x="1266" y="698"/>
                </a:lnTo>
                <a:lnTo>
                  <a:pt x="1262" y="730"/>
                </a:lnTo>
                <a:lnTo>
                  <a:pt x="1256" y="762"/>
                </a:lnTo>
                <a:lnTo>
                  <a:pt x="1250" y="792"/>
                </a:lnTo>
                <a:lnTo>
                  <a:pt x="1240" y="822"/>
                </a:lnTo>
                <a:lnTo>
                  <a:pt x="1230" y="852"/>
                </a:lnTo>
                <a:lnTo>
                  <a:pt x="1220" y="880"/>
                </a:lnTo>
                <a:lnTo>
                  <a:pt x="1206" y="908"/>
                </a:lnTo>
                <a:lnTo>
                  <a:pt x="1192" y="936"/>
                </a:lnTo>
                <a:lnTo>
                  <a:pt x="1178" y="962"/>
                </a:lnTo>
                <a:lnTo>
                  <a:pt x="1160" y="988"/>
                </a:lnTo>
                <a:lnTo>
                  <a:pt x="1142" y="1012"/>
                </a:lnTo>
                <a:lnTo>
                  <a:pt x="1124" y="1036"/>
                </a:lnTo>
                <a:lnTo>
                  <a:pt x="1104" y="1060"/>
                </a:lnTo>
                <a:lnTo>
                  <a:pt x="1084" y="1082"/>
                </a:lnTo>
                <a:lnTo>
                  <a:pt x="1062" y="1102"/>
                </a:lnTo>
                <a:lnTo>
                  <a:pt x="1038" y="1122"/>
                </a:lnTo>
                <a:lnTo>
                  <a:pt x="1014" y="1142"/>
                </a:lnTo>
                <a:lnTo>
                  <a:pt x="990" y="1160"/>
                </a:lnTo>
                <a:lnTo>
                  <a:pt x="964" y="1176"/>
                </a:lnTo>
                <a:lnTo>
                  <a:pt x="938" y="1192"/>
                </a:lnTo>
                <a:lnTo>
                  <a:pt x="910" y="1206"/>
                </a:lnTo>
                <a:lnTo>
                  <a:pt x="882" y="1218"/>
                </a:lnTo>
                <a:lnTo>
                  <a:pt x="852" y="1230"/>
                </a:lnTo>
                <a:lnTo>
                  <a:pt x="824" y="1240"/>
                </a:lnTo>
                <a:lnTo>
                  <a:pt x="794" y="1248"/>
                </a:lnTo>
                <a:lnTo>
                  <a:pt x="762" y="1254"/>
                </a:lnTo>
                <a:lnTo>
                  <a:pt x="732" y="1260"/>
                </a:lnTo>
                <a:lnTo>
                  <a:pt x="700" y="1264"/>
                </a:lnTo>
                <a:lnTo>
                  <a:pt x="668" y="1266"/>
                </a:lnTo>
                <a:lnTo>
                  <a:pt x="634" y="1268"/>
                </a:lnTo>
                <a:lnTo>
                  <a:pt x="634" y="1268"/>
                </a:lnTo>
                <a:lnTo>
                  <a:pt x="602" y="1266"/>
                </a:lnTo>
                <a:lnTo>
                  <a:pt x="570" y="1264"/>
                </a:lnTo>
                <a:lnTo>
                  <a:pt x="538" y="1260"/>
                </a:lnTo>
                <a:lnTo>
                  <a:pt x="506" y="1254"/>
                </a:lnTo>
                <a:lnTo>
                  <a:pt x="476" y="1248"/>
                </a:lnTo>
                <a:lnTo>
                  <a:pt x="446" y="1240"/>
                </a:lnTo>
                <a:lnTo>
                  <a:pt x="416" y="1230"/>
                </a:lnTo>
                <a:lnTo>
                  <a:pt x="388" y="1218"/>
                </a:lnTo>
                <a:lnTo>
                  <a:pt x="360" y="1206"/>
                </a:lnTo>
                <a:lnTo>
                  <a:pt x="332" y="1192"/>
                </a:lnTo>
                <a:lnTo>
                  <a:pt x="306" y="1176"/>
                </a:lnTo>
                <a:lnTo>
                  <a:pt x="280" y="1160"/>
                </a:lnTo>
                <a:lnTo>
                  <a:pt x="256" y="1142"/>
                </a:lnTo>
                <a:lnTo>
                  <a:pt x="232" y="1122"/>
                </a:lnTo>
                <a:lnTo>
                  <a:pt x="208" y="1102"/>
                </a:lnTo>
                <a:lnTo>
                  <a:pt x="186" y="1082"/>
                </a:lnTo>
                <a:lnTo>
                  <a:pt x="166" y="1060"/>
                </a:lnTo>
                <a:lnTo>
                  <a:pt x="146" y="1036"/>
                </a:lnTo>
                <a:lnTo>
                  <a:pt x="126" y="1012"/>
                </a:lnTo>
                <a:lnTo>
                  <a:pt x="108" y="988"/>
                </a:lnTo>
                <a:lnTo>
                  <a:pt x="92" y="962"/>
                </a:lnTo>
                <a:lnTo>
                  <a:pt x="78" y="936"/>
                </a:lnTo>
                <a:lnTo>
                  <a:pt x="64" y="908"/>
                </a:lnTo>
                <a:lnTo>
                  <a:pt x="50" y="880"/>
                </a:lnTo>
                <a:lnTo>
                  <a:pt x="38" y="852"/>
                </a:lnTo>
                <a:lnTo>
                  <a:pt x="28" y="822"/>
                </a:lnTo>
                <a:lnTo>
                  <a:pt x="20" y="792"/>
                </a:lnTo>
                <a:lnTo>
                  <a:pt x="14" y="762"/>
                </a:lnTo>
                <a:lnTo>
                  <a:pt x="8" y="730"/>
                </a:lnTo>
                <a:lnTo>
                  <a:pt x="4" y="698"/>
                </a:lnTo>
                <a:lnTo>
                  <a:pt x="2" y="666"/>
                </a:lnTo>
                <a:lnTo>
                  <a:pt x="0" y="634"/>
                </a:lnTo>
                <a:lnTo>
                  <a:pt x="0" y="634"/>
                </a:lnTo>
                <a:lnTo>
                  <a:pt x="2" y="600"/>
                </a:lnTo>
                <a:lnTo>
                  <a:pt x="4" y="568"/>
                </a:lnTo>
                <a:lnTo>
                  <a:pt x="8" y="536"/>
                </a:lnTo>
                <a:lnTo>
                  <a:pt x="14" y="506"/>
                </a:lnTo>
                <a:lnTo>
                  <a:pt x="20" y="474"/>
                </a:lnTo>
                <a:lnTo>
                  <a:pt x="28" y="444"/>
                </a:lnTo>
                <a:lnTo>
                  <a:pt x="38" y="416"/>
                </a:lnTo>
                <a:lnTo>
                  <a:pt x="50" y="386"/>
                </a:lnTo>
                <a:lnTo>
                  <a:pt x="64" y="358"/>
                </a:lnTo>
                <a:lnTo>
                  <a:pt x="78" y="332"/>
                </a:lnTo>
                <a:lnTo>
                  <a:pt x="92" y="304"/>
                </a:lnTo>
                <a:lnTo>
                  <a:pt x="108" y="278"/>
                </a:lnTo>
                <a:lnTo>
                  <a:pt x="126" y="254"/>
                </a:lnTo>
                <a:lnTo>
                  <a:pt x="146" y="230"/>
                </a:lnTo>
                <a:lnTo>
                  <a:pt x="166" y="206"/>
                </a:lnTo>
                <a:lnTo>
                  <a:pt x="186" y="184"/>
                </a:lnTo>
                <a:lnTo>
                  <a:pt x="208" y="164"/>
                </a:lnTo>
                <a:lnTo>
                  <a:pt x="232" y="144"/>
                </a:lnTo>
                <a:lnTo>
                  <a:pt x="256" y="126"/>
                </a:lnTo>
                <a:lnTo>
                  <a:pt x="280" y="108"/>
                </a:lnTo>
                <a:lnTo>
                  <a:pt x="306" y="90"/>
                </a:lnTo>
                <a:lnTo>
                  <a:pt x="332" y="76"/>
                </a:lnTo>
                <a:lnTo>
                  <a:pt x="360" y="62"/>
                </a:lnTo>
                <a:lnTo>
                  <a:pt x="388" y="48"/>
                </a:lnTo>
                <a:lnTo>
                  <a:pt x="416" y="38"/>
                </a:lnTo>
                <a:lnTo>
                  <a:pt x="446" y="28"/>
                </a:lnTo>
                <a:lnTo>
                  <a:pt x="476" y="20"/>
                </a:lnTo>
                <a:lnTo>
                  <a:pt x="506" y="12"/>
                </a:lnTo>
                <a:lnTo>
                  <a:pt x="538" y="6"/>
                </a:lnTo>
                <a:lnTo>
                  <a:pt x="570" y="2"/>
                </a:lnTo>
                <a:lnTo>
                  <a:pt x="602" y="0"/>
                </a:lnTo>
                <a:lnTo>
                  <a:pt x="634" y="0"/>
                </a:lnTo>
                <a:lnTo>
                  <a:pt x="634" y="0"/>
                </a:lnTo>
                <a:lnTo>
                  <a:pt x="668" y="0"/>
                </a:lnTo>
                <a:lnTo>
                  <a:pt x="700" y="2"/>
                </a:lnTo>
                <a:lnTo>
                  <a:pt x="732" y="6"/>
                </a:lnTo>
                <a:lnTo>
                  <a:pt x="762" y="12"/>
                </a:lnTo>
                <a:lnTo>
                  <a:pt x="794" y="20"/>
                </a:lnTo>
                <a:lnTo>
                  <a:pt x="824" y="28"/>
                </a:lnTo>
                <a:lnTo>
                  <a:pt x="852" y="38"/>
                </a:lnTo>
                <a:lnTo>
                  <a:pt x="882" y="48"/>
                </a:lnTo>
                <a:lnTo>
                  <a:pt x="910" y="62"/>
                </a:lnTo>
                <a:lnTo>
                  <a:pt x="938" y="76"/>
                </a:lnTo>
                <a:lnTo>
                  <a:pt x="964" y="90"/>
                </a:lnTo>
                <a:lnTo>
                  <a:pt x="990" y="108"/>
                </a:lnTo>
                <a:lnTo>
                  <a:pt x="1014" y="126"/>
                </a:lnTo>
                <a:lnTo>
                  <a:pt x="1038" y="144"/>
                </a:lnTo>
                <a:lnTo>
                  <a:pt x="1062" y="164"/>
                </a:lnTo>
                <a:lnTo>
                  <a:pt x="1084" y="184"/>
                </a:lnTo>
                <a:lnTo>
                  <a:pt x="1104" y="206"/>
                </a:lnTo>
                <a:lnTo>
                  <a:pt x="1124" y="230"/>
                </a:lnTo>
                <a:lnTo>
                  <a:pt x="1142" y="254"/>
                </a:lnTo>
                <a:lnTo>
                  <a:pt x="1160" y="278"/>
                </a:lnTo>
                <a:lnTo>
                  <a:pt x="1178" y="304"/>
                </a:lnTo>
                <a:lnTo>
                  <a:pt x="1192" y="332"/>
                </a:lnTo>
                <a:lnTo>
                  <a:pt x="1206" y="358"/>
                </a:lnTo>
                <a:lnTo>
                  <a:pt x="1220" y="386"/>
                </a:lnTo>
                <a:lnTo>
                  <a:pt x="1230" y="416"/>
                </a:lnTo>
                <a:lnTo>
                  <a:pt x="1240" y="444"/>
                </a:lnTo>
                <a:lnTo>
                  <a:pt x="1250" y="474"/>
                </a:lnTo>
                <a:lnTo>
                  <a:pt x="1256" y="506"/>
                </a:lnTo>
                <a:lnTo>
                  <a:pt x="1262" y="536"/>
                </a:lnTo>
                <a:lnTo>
                  <a:pt x="1266" y="568"/>
                </a:lnTo>
                <a:lnTo>
                  <a:pt x="1268" y="600"/>
                </a:lnTo>
                <a:lnTo>
                  <a:pt x="1268" y="634"/>
                </a:lnTo>
                <a:lnTo>
                  <a:pt x="1268" y="634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88">
            <a:extLst>
              <a:ext uri="{FF2B5EF4-FFF2-40B4-BE49-F238E27FC236}">
                <a16:creationId xmlns:a16="http://schemas.microsoft.com/office/drawing/2014/main" id="{31158F7D-76B5-963A-F510-90BC2AD2D09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748" y="519524"/>
            <a:ext cx="12186252" cy="45719"/>
          </a:xfrm>
          <a:prstGeom prst="rect">
            <a:avLst/>
          </a:prstGeom>
          <a:solidFill>
            <a:srgbClr val="D9B1D8"/>
          </a:solidFill>
          <a:ln>
            <a:noFill/>
          </a:ln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186">
            <a:extLst>
              <a:ext uri="{FF2B5EF4-FFF2-40B4-BE49-F238E27FC236}">
                <a16:creationId xmlns:a16="http://schemas.microsoft.com/office/drawing/2014/main" id="{63267520-7EB5-4BB2-0875-A80A4DCC2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959" y="1175365"/>
            <a:ext cx="2888611" cy="79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340523" latinLnBrk="0"/>
            <a:r>
              <a:rPr lang="ko-KR" altLang="en-US" sz="5176" b="1" dirty="0">
                <a:solidFill>
                  <a:srgbClr val="002337"/>
                </a:solidFill>
                <a:ea typeface="에스코어 드림 7 ExtraBold" panose="020B0803030302020204" pitchFamily="34" charset="-127"/>
                <a:cs typeface="Arial" panose="020B0604020202020204" pitchFamily="34" charset="0"/>
              </a:rPr>
              <a:t>학습 요약</a:t>
            </a:r>
            <a:endParaRPr lang="ko-KR" altLang="ko-KR" sz="670" dirty="0">
              <a:cs typeface="Arial" panose="020B0604020202020204" pitchFamily="34" charset="0"/>
            </a:endParaRPr>
          </a:p>
        </p:txBody>
      </p:sp>
      <p:sp>
        <p:nvSpPr>
          <p:cNvPr id="76" name="Rectangle 26">
            <a:extLst>
              <a:ext uri="{FF2B5EF4-FFF2-40B4-BE49-F238E27FC236}">
                <a16:creationId xmlns:a16="http://schemas.microsoft.com/office/drawing/2014/main" id="{03E00F4F-1A93-D0C7-C4FF-1389412F6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691" y="775289"/>
            <a:ext cx="1263166" cy="27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340523" latinLnBrk="0"/>
            <a:r>
              <a:rPr lang="en-US" altLang="ko-KR" sz="1788" b="1" dirty="0">
                <a:solidFill>
                  <a:srgbClr val="92278F"/>
                </a:solidFill>
                <a:ea typeface="에스코어 드림 5 Medium" panose="020B0503030302020204" pitchFamily="34" charset="-127"/>
                <a:cs typeface="Arial" panose="020B0604020202020204" pitchFamily="34" charset="0"/>
              </a:rPr>
              <a:t>[ </a:t>
            </a:r>
            <a:r>
              <a:rPr lang="ko-KR" altLang="en-US" sz="1788" b="1" dirty="0">
                <a:solidFill>
                  <a:srgbClr val="92278F"/>
                </a:solidFill>
                <a:ea typeface="에스코어 드림 5 Medium" panose="020B0503030302020204" pitchFamily="34" charset="-127"/>
                <a:cs typeface="Arial" panose="020B0604020202020204" pitchFamily="34" charset="0"/>
              </a:rPr>
              <a:t>형상 관리 </a:t>
            </a:r>
            <a:r>
              <a:rPr lang="en-US" altLang="ko-KR" sz="1788" b="1" dirty="0">
                <a:solidFill>
                  <a:srgbClr val="92278F"/>
                </a:solidFill>
                <a:ea typeface="에스코어 드림 5 Medium" panose="020B0503030302020204" pitchFamily="34" charset="-127"/>
                <a:cs typeface="Arial" panose="020B0604020202020204" pitchFamily="34" charset="0"/>
              </a:rPr>
              <a:t>]</a:t>
            </a:r>
            <a:endParaRPr lang="ko-KR" altLang="ko-KR" sz="596" dirty="0">
              <a:solidFill>
                <a:srgbClr val="92278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693EA2-23D9-3C8D-8AF8-A73C2CEAAB4D}"/>
              </a:ext>
            </a:extLst>
          </p:cNvPr>
          <p:cNvSpPr txBox="1"/>
          <p:nvPr/>
        </p:nvSpPr>
        <p:spPr>
          <a:xfrm>
            <a:off x="1200779" y="2935077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4A2D84E-3F5D-B064-16FC-3D1E55B880DE}"/>
              </a:ext>
            </a:extLst>
          </p:cNvPr>
          <p:cNvSpPr txBox="1"/>
          <p:nvPr/>
        </p:nvSpPr>
        <p:spPr>
          <a:xfrm>
            <a:off x="1200779" y="4915480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588E83-A4BC-5FCA-086C-1E29BC27CAE9}"/>
              </a:ext>
            </a:extLst>
          </p:cNvPr>
          <p:cNvSpPr txBox="1"/>
          <p:nvPr/>
        </p:nvSpPr>
        <p:spPr>
          <a:xfrm>
            <a:off x="1952670" y="2485345"/>
            <a:ext cx="538320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700" b="1" dirty="0">
                <a:solidFill>
                  <a:srgbClr val="BE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로컬저장소</a:t>
            </a:r>
            <a:r>
              <a:rPr lang="ko-KR" alt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:: </a:t>
            </a:r>
            <a:r>
              <a:rPr lang="ko-KR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개발자가 작업하는 각 컴퓨터의 저장소</a:t>
            </a:r>
            <a:endParaRPr lang="en-US" altLang="ko-K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7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700" b="1" dirty="0">
                <a:solidFill>
                  <a:srgbClr val="BE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원격저장소</a:t>
            </a:r>
            <a:r>
              <a:rPr lang="ko-KR" alt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:: </a:t>
            </a:r>
            <a:r>
              <a:rPr lang="ko-KR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서버에 저장되어 관리되는 저장소</a:t>
            </a:r>
            <a:endParaRPr lang="en-US" altLang="ko-K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7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700" b="1" dirty="0">
                <a:solidFill>
                  <a:srgbClr val="BE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형상관리</a:t>
            </a:r>
            <a:r>
              <a:rPr lang="ko-KR" alt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:: </a:t>
            </a:r>
            <a:r>
              <a:rPr lang="ko-KR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변경 관리 </a:t>
            </a: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ko-KR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버전 관리</a:t>
            </a:r>
            <a:endParaRPr lang="en-US" altLang="ko-K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ko-KR" altLang="en-US" sz="1700" b="1" dirty="0">
                <a:solidFill>
                  <a:srgbClr val="BE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대표적인 형상관리 도구 </a:t>
            </a:r>
            <a:r>
              <a:rPr lang="en-US" altLang="ko-KR" sz="1700" b="1" dirty="0">
                <a:solidFill>
                  <a:srgbClr val="BE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 Git</a:t>
            </a:r>
            <a:endParaRPr lang="ko-KR" altLang="en-US" sz="1700" b="1" dirty="0">
              <a:solidFill>
                <a:srgbClr val="BE7D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716FA4-9438-C9AB-B4A7-9B1E6A32E8D4}"/>
              </a:ext>
            </a:extLst>
          </p:cNvPr>
          <p:cNvSpPr txBox="1"/>
          <p:nvPr/>
        </p:nvSpPr>
        <p:spPr>
          <a:xfrm>
            <a:off x="1952670" y="4478400"/>
            <a:ext cx="6716903" cy="1220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700" b="1" dirty="0">
                <a:solidFill>
                  <a:srgbClr val="BE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ko-KR" alt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:: </a:t>
            </a:r>
            <a:r>
              <a:rPr lang="ko-KR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원격저장소로부터 기존 프로젝트 파일 다운로드하는 명령어</a:t>
            </a:r>
            <a:endParaRPr lang="en-US" altLang="ko-K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7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1700" b="1" dirty="0">
                <a:solidFill>
                  <a:srgbClr val="BE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700" b="1" dirty="0">
                <a:solidFill>
                  <a:srgbClr val="BE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ko-KR" alt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:: </a:t>
            </a:r>
            <a:r>
              <a:rPr lang="ko-KR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로컬 상 프로젝트 파일의 변경사항을 기록하는 명령어</a:t>
            </a:r>
            <a:endParaRPr lang="en-US" altLang="ko-K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7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700" b="1" dirty="0">
                <a:solidFill>
                  <a:srgbClr val="BE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ko-KR" alt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:: </a:t>
            </a:r>
            <a:r>
              <a:rPr lang="ko-KR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원격저장소로 변경된 프로젝트 파일을 반영하는 명령어</a:t>
            </a:r>
            <a:endParaRPr lang="en-US" altLang="ko-KR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1DB48E-65B0-DF85-FE4C-CEFEE0D793C1}"/>
              </a:ext>
            </a:extLst>
          </p:cNvPr>
          <p:cNvSpPr/>
          <p:nvPr/>
        </p:nvSpPr>
        <p:spPr>
          <a:xfrm>
            <a:off x="2150417" y="2625288"/>
            <a:ext cx="460353" cy="213230"/>
          </a:xfrm>
          <a:prstGeom prst="rect">
            <a:avLst/>
          </a:prstGeom>
          <a:solidFill>
            <a:srgbClr val="922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1F2687-F067-8CDB-9908-5CE55F015FFD}"/>
              </a:ext>
            </a:extLst>
          </p:cNvPr>
          <p:cNvSpPr/>
          <p:nvPr/>
        </p:nvSpPr>
        <p:spPr>
          <a:xfrm>
            <a:off x="2150417" y="3023339"/>
            <a:ext cx="460353" cy="213230"/>
          </a:xfrm>
          <a:prstGeom prst="rect">
            <a:avLst/>
          </a:prstGeom>
          <a:solidFill>
            <a:srgbClr val="922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0A60492-C712-83F3-958C-80BFD98677A4}"/>
              </a:ext>
            </a:extLst>
          </p:cNvPr>
          <p:cNvSpPr/>
          <p:nvPr/>
        </p:nvSpPr>
        <p:spPr>
          <a:xfrm>
            <a:off x="2150417" y="4613276"/>
            <a:ext cx="460353" cy="213230"/>
          </a:xfrm>
          <a:prstGeom prst="rect">
            <a:avLst/>
          </a:prstGeom>
          <a:solidFill>
            <a:srgbClr val="922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C19064-FA16-B871-726B-3CAD5D8902A7}"/>
              </a:ext>
            </a:extLst>
          </p:cNvPr>
          <p:cNvSpPr/>
          <p:nvPr/>
        </p:nvSpPr>
        <p:spPr>
          <a:xfrm>
            <a:off x="2150417" y="4997816"/>
            <a:ext cx="872183" cy="213230"/>
          </a:xfrm>
          <a:prstGeom prst="rect">
            <a:avLst/>
          </a:prstGeom>
          <a:solidFill>
            <a:srgbClr val="922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C912A9-881F-0ECE-EA15-2A7547A32E19}"/>
              </a:ext>
            </a:extLst>
          </p:cNvPr>
          <p:cNvSpPr/>
          <p:nvPr/>
        </p:nvSpPr>
        <p:spPr>
          <a:xfrm>
            <a:off x="2150417" y="5395867"/>
            <a:ext cx="582212" cy="213230"/>
          </a:xfrm>
          <a:prstGeom prst="rect">
            <a:avLst/>
          </a:prstGeom>
          <a:solidFill>
            <a:srgbClr val="922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5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7538FFC3-B673-4CBA-9218-5D510154B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34" y="5322"/>
            <a:ext cx="12159218" cy="6847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072B6B-9436-4C7E-883A-AE25D829D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2610" y="1329905"/>
            <a:ext cx="2888611" cy="79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340523" latinLnBrk="0"/>
            <a:r>
              <a:rPr lang="ko-KR" altLang="en-US" sz="5176" b="1" dirty="0">
                <a:solidFill>
                  <a:srgbClr val="002337"/>
                </a:solidFill>
                <a:ea typeface="에스코어 드림 7 ExtraBold" panose="020B0803030302020204" pitchFamily="34" charset="-127"/>
                <a:cs typeface="Arial" panose="020B0604020202020204" pitchFamily="34" charset="0"/>
              </a:rPr>
              <a:t>형상 관리</a:t>
            </a:r>
            <a:endParaRPr lang="ko-KR" altLang="ko-KR" sz="670" dirty="0">
              <a:cs typeface="Arial" panose="020B0604020202020204" pitchFamily="34" charset="0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A6893C0E-8AA8-46E4-97C7-E67B853A1C2D}"/>
              </a:ext>
            </a:extLst>
          </p:cNvPr>
          <p:cNvSpPr>
            <a:spLocks/>
          </p:cNvSpPr>
          <p:nvPr/>
        </p:nvSpPr>
        <p:spPr bwMode="auto">
          <a:xfrm>
            <a:off x="9303279" y="1447991"/>
            <a:ext cx="2882973" cy="5072992"/>
          </a:xfrm>
          <a:custGeom>
            <a:avLst/>
            <a:gdLst>
              <a:gd name="T0" fmla="*/ 4770 w 4876"/>
              <a:gd name="T1" fmla="*/ 76 h 8580"/>
              <a:gd name="T2" fmla="*/ 4437 w 4876"/>
              <a:gd name="T3" fmla="*/ 26 h 8580"/>
              <a:gd name="T4" fmla="*/ 4083 w 4876"/>
              <a:gd name="T5" fmla="*/ 2 h 8580"/>
              <a:gd name="T6" fmla="*/ 3718 w 4876"/>
              <a:gd name="T7" fmla="*/ 6 h 8580"/>
              <a:gd name="T8" fmla="*/ 3349 w 4876"/>
              <a:gd name="T9" fmla="*/ 36 h 8580"/>
              <a:gd name="T10" fmla="*/ 2983 w 4876"/>
              <a:gd name="T11" fmla="*/ 92 h 8580"/>
              <a:gd name="T12" fmla="*/ 2800 w 4876"/>
              <a:gd name="T13" fmla="*/ 130 h 8580"/>
              <a:gd name="T14" fmla="*/ 2548 w 4876"/>
              <a:gd name="T15" fmla="*/ 198 h 8580"/>
              <a:gd name="T16" fmla="*/ 2324 w 4876"/>
              <a:gd name="T17" fmla="*/ 272 h 8580"/>
              <a:gd name="T18" fmla="*/ 2125 w 4876"/>
              <a:gd name="T19" fmla="*/ 353 h 8580"/>
              <a:gd name="T20" fmla="*/ 1949 w 4876"/>
              <a:gd name="T21" fmla="*/ 443 h 8580"/>
              <a:gd name="T22" fmla="*/ 1797 w 4876"/>
              <a:gd name="T23" fmla="*/ 535 h 8580"/>
              <a:gd name="T24" fmla="*/ 1667 w 4876"/>
              <a:gd name="T25" fmla="*/ 633 h 8580"/>
              <a:gd name="T26" fmla="*/ 1556 w 4876"/>
              <a:gd name="T27" fmla="*/ 733 h 8580"/>
              <a:gd name="T28" fmla="*/ 1466 w 4876"/>
              <a:gd name="T29" fmla="*/ 835 h 8580"/>
              <a:gd name="T30" fmla="*/ 1392 w 4876"/>
              <a:gd name="T31" fmla="*/ 934 h 8580"/>
              <a:gd name="T32" fmla="*/ 1336 w 4876"/>
              <a:gd name="T33" fmla="*/ 1034 h 8580"/>
              <a:gd name="T34" fmla="*/ 1256 w 4876"/>
              <a:gd name="T35" fmla="*/ 1206 h 8580"/>
              <a:gd name="T36" fmla="*/ 1049 w 4876"/>
              <a:gd name="T37" fmla="*/ 1713 h 8580"/>
              <a:gd name="T38" fmla="*/ 745 w 4876"/>
              <a:gd name="T39" fmla="*/ 2510 h 8580"/>
              <a:gd name="T40" fmla="*/ 667 w 4876"/>
              <a:gd name="T41" fmla="*/ 2741 h 8580"/>
              <a:gd name="T42" fmla="*/ 773 w 4876"/>
              <a:gd name="T43" fmla="*/ 3175 h 8580"/>
              <a:gd name="T44" fmla="*/ 12 w 4876"/>
              <a:gd name="T45" fmla="*/ 4473 h 8580"/>
              <a:gd name="T46" fmla="*/ 0 w 4876"/>
              <a:gd name="T47" fmla="*/ 4517 h 8580"/>
              <a:gd name="T48" fmla="*/ 2 w 4876"/>
              <a:gd name="T49" fmla="*/ 4547 h 8580"/>
              <a:gd name="T50" fmla="*/ 16 w 4876"/>
              <a:gd name="T51" fmla="*/ 4576 h 8580"/>
              <a:gd name="T52" fmla="*/ 70 w 4876"/>
              <a:gd name="T53" fmla="*/ 4622 h 8580"/>
              <a:gd name="T54" fmla="*/ 430 w 4876"/>
              <a:gd name="T55" fmla="*/ 5321 h 8580"/>
              <a:gd name="T56" fmla="*/ 643 w 4876"/>
              <a:gd name="T57" fmla="*/ 5519 h 8580"/>
              <a:gd name="T58" fmla="*/ 535 w 4876"/>
              <a:gd name="T59" fmla="*/ 5605 h 8580"/>
              <a:gd name="T60" fmla="*/ 493 w 4876"/>
              <a:gd name="T61" fmla="*/ 5657 h 8580"/>
              <a:gd name="T62" fmla="*/ 483 w 4876"/>
              <a:gd name="T63" fmla="*/ 5693 h 8580"/>
              <a:gd name="T64" fmla="*/ 491 w 4876"/>
              <a:gd name="T65" fmla="*/ 5717 h 8580"/>
              <a:gd name="T66" fmla="*/ 567 w 4876"/>
              <a:gd name="T67" fmla="*/ 5854 h 8580"/>
              <a:gd name="T68" fmla="*/ 715 w 4876"/>
              <a:gd name="T69" fmla="*/ 6092 h 8580"/>
              <a:gd name="T70" fmla="*/ 659 w 4876"/>
              <a:gd name="T71" fmla="*/ 6429 h 8580"/>
              <a:gd name="T72" fmla="*/ 731 w 4876"/>
              <a:gd name="T73" fmla="*/ 6817 h 8580"/>
              <a:gd name="T74" fmla="*/ 769 w 4876"/>
              <a:gd name="T75" fmla="*/ 6953 h 8580"/>
              <a:gd name="T76" fmla="*/ 781 w 4876"/>
              <a:gd name="T77" fmla="*/ 6971 h 8580"/>
              <a:gd name="T78" fmla="*/ 815 w 4876"/>
              <a:gd name="T79" fmla="*/ 6995 h 8580"/>
              <a:gd name="T80" fmla="*/ 903 w 4876"/>
              <a:gd name="T81" fmla="*/ 7020 h 8580"/>
              <a:gd name="T82" fmla="*/ 1052 w 4876"/>
              <a:gd name="T83" fmla="*/ 7034 h 8580"/>
              <a:gd name="T84" fmla="*/ 1306 w 4876"/>
              <a:gd name="T85" fmla="*/ 7028 h 8580"/>
              <a:gd name="T86" fmla="*/ 1594 w 4876"/>
              <a:gd name="T87" fmla="*/ 7010 h 8580"/>
              <a:gd name="T88" fmla="*/ 2019 w 4876"/>
              <a:gd name="T89" fmla="*/ 6989 h 8580"/>
              <a:gd name="T90" fmla="*/ 2246 w 4876"/>
              <a:gd name="T91" fmla="*/ 6995 h 8580"/>
              <a:gd name="T92" fmla="*/ 2356 w 4876"/>
              <a:gd name="T93" fmla="*/ 7008 h 8580"/>
              <a:gd name="T94" fmla="*/ 2430 w 4876"/>
              <a:gd name="T95" fmla="*/ 7028 h 8580"/>
              <a:gd name="T96" fmla="*/ 2682 w 4876"/>
              <a:gd name="T97" fmla="*/ 7122 h 8580"/>
              <a:gd name="T98" fmla="*/ 2969 w 4876"/>
              <a:gd name="T99" fmla="*/ 7266 h 8580"/>
              <a:gd name="T100" fmla="*/ 3277 w 4876"/>
              <a:gd name="T101" fmla="*/ 7446 h 8580"/>
              <a:gd name="T102" fmla="*/ 3590 w 4876"/>
              <a:gd name="T103" fmla="*/ 7645 h 8580"/>
              <a:gd name="T104" fmla="*/ 4095 w 4876"/>
              <a:gd name="T105" fmla="*/ 7993 h 8580"/>
              <a:gd name="T106" fmla="*/ 4588 w 4876"/>
              <a:gd name="T107" fmla="*/ 8358 h 8580"/>
              <a:gd name="T108" fmla="*/ 4876 w 4876"/>
              <a:gd name="T109" fmla="*/ 98 h 8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876" h="8580">
                <a:moveTo>
                  <a:pt x="4876" y="98"/>
                </a:moveTo>
                <a:lnTo>
                  <a:pt x="4876" y="98"/>
                </a:lnTo>
                <a:lnTo>
                  <a:pt x="4770" y="76"/>
                </a:lnTo>
                <a:lnTo>
                  <a:pt x="4662" y="56"/>
                </a:lnTo>
                <a:lnTo>
                  <a:pt x="4551" y="40"/>
                </a:lnTo>
                <a:lnTo>
                  <a:pt x="4437" y="26"/>
                </a:lnTo>
                <a:lnTo>
                  <a:pt x="4321" y="14"/>
                </a:lnTo>
                <a:lnTo>
                  <a:pt x="4203" y="8"/>
                </a:lnTo>
                <a:lnTo>
                  <a:pt x="4083" y="2"/>
                </a:lnTo>
                <a:lnTo>
                  <a:pt x="3962" y="0"/>
                </a:lnTo>
                <a:lnTo>
                  <a:pt x="3840" y="2"/>
                </a:lnTo>
                <a:lnTo>
                  <a:pt x="3718" y="6"/>
                </a:lnTo>
                <a:lnTo>
                  <a:pt x="3594" y="12"/>
                </a:lnTo>
                <a:lnTo>
                  <a:pt x="3472" y="22"/>
                </a:lnTo>
                <a:lnTo>
                  <a:pt x="3349" y="36"/>
                </a:lnTo>
                <a:lnTo>
                  <a:pt x="3227" y="52"/>
                </a:lnTo>
                <a:lnTo>
                  <a:pt x="3105" y="70"/>
                </a:lnTo>
                <a:lnTo>
                  <a:pt x="2983" y="92"/>
                </a:lnTo>
                <a:lnTo>
                  <a:pt x="2983" y="92"/>
                </a:lnTo>
                <a:lnTo>
                  <a:pt x="2889" y="110"/>
                </a:lnTo>
                <a:lnTo>
                  <a:pt x="2800" y="130"/>
                </a:lnTo>
                <a:lnTo>
                  <a:pt x="2714" y="152"/>
                </a:lnTo>
                <a:lnTo>
                  <a:pt x="2630" y="174"/>
                </a:lnTo>
                <a:lnTo>
                  <a:pt x="2548" y="198"/>
                </a:lnTo>
                <a:lnTo>
                  <a:pt x="2470" y="222"/>
                </a:lnTo>
                <a:lnTo>
                  <a:pt x="2396" y="246"/>
                </a:lnTo>
                <a:lnTo>
                  <a:pt x="2324" y="272"/>
                </a:lnTo>
                <a:lnTo>
                  <a:pt x="2254" y="298"/>
                </a:lnTo>
                <a:lnTo>
                  <a:pt x="2189" y="325"/>
                </a:lnTo>
                <a:lnTo>
                  <a:pt x="2125" y="353"/>
                </a:lnTo>
                <a:lnTo>
                  <a:pt x="2065" y="383"/>
                </a:lnTo>
                <a:lnTo>
                  <a:pt x="2005" y="411"/>
                </a:lnTo>
                <a:lnTo>
                  <a:pt x="1949" y="443"/>
                </a:lnTo>
                <a:lnTo>
                  <a:pt x="1897" y="473"/>
                </a:lnTo>
                <a:lnTo>
                  <a:pt x="1845" y="505"/>
                </a:lnTo>
                <a:lnTo>
                  <a:pt x="1797" y="535"/>
                </a:lnTo>
                <a:lnTo>
                  <a:pt x="1751" y="567"/>
                </a:lnTo>
                <a:lnTo>
                  <a:pt x="1707" y="601"/>
                </a:lnTo>
                <a:lnTo>
                  <a:pt x="1667" y="633"/>
                </a:lnTo>
                <a:lnTo>
                  <a:pt x="1628" y="667"/>
                </a:lnTo>
                <a:lnTo>
                  <a:pt x="1592" y="699"/>
                </a:lnTo>
                <a:lnTo>
                  <a:pt x="1556" y="733"/>
                </a:lnTo>
                <a:lnTo>
                  <a:pt x="1524" y="767"/>
                </a:lnTo>
                <a:lnTo>
                  <a:pt x="1494" y="801"/>
                </a:lnTo>
                <a:lnTo>
                  <a:pt x="1466" y="835"/>
                </a:lnTo>
                <a:lnTo>
                  <a:pt x="1440" y="867"/>
                </a:lnTo>
                <a:lnTo>
                  <a:pt x="1414" y="901"/>
                </a:lnTo>
                <a:lnTo>
                  <a:pt x="1392" y="934"/>
                </a:lnTo>
                <a:lnTo>
                  <a:pt x="1372" y="968"/>
                </a:lnTo>
                <a:lnTo>
                  <a:pt x="1352" y="1002"/>
                </a:lnTo>
                <a:lnTo>
                  <a:pt x="1336" y="1034"/>
                </a:lnTo>
                <a:lnTo>
                  <a:pt x="1336" y="1034"/>
                </a:lnTo>
                <a:lnTo>
                  <a:pt x="1300" y="1110"/>
                </a:lnTo>
                <a:lnTo>
                  <a:pt x="1256" y="1206"/>
                </a:lnTo>
                <a:lnTo>
                  <a:pt x="1210" y="1318"/>
                </a:lnTo>
                <a:lnTo>
                  <a:pt x="1158" y="1442"/>
                </a:lnTo>
                <a:lnTo>
                  <a:pt x="1049" y="1713"/>
                </a:lnTo>
                <a:lnTo>
                  <a:pt x="935" y="1999"/>
                </a:lnTo>
                <a:lnTo>
                  <a:pt x="831" y="2272"/>
                </a:lnTo>
                <a:lnTo>
                  <a:pt x="745" y="2510"/>
                </a:lnTo>
                <a:lnTo>
                  <a:pt x="711" y="2606"/>
                </a:lnTo>
                <a:lnTo>
                  <a:pt x="683" y="2686"/>
                </a:lnTo>
                <a:lnTo>
                  <a:pt x="667" y="2741"/>
                </a:lnTo>
                <a:lnTo>
                  <a:pt x="661" y="2761"/>
                </a:lnTo>
                <a:lnTo>
                  <a:pt x="659" y="2773"/>
                </a:lnTo>
                <a:lnTo>
                  <a:pt x="773" y="3175"/>
                </a:lnTo>
                <a:lnTo>
                  <a:pt x="16" y="4467"/>
                </a:lnTo>
                <a:lnTo>
                  <a:pt x="16" y="4467"/>
                </a:lnTo>
                <a:lnTo>
                  <a:pt x="12" y="4473"/>
                </a:lnTo>
                <a:lnTo>
                  <a:pt x="6" y="4491"/>
                </a:lnTo>
                <a:lnTo>
                  <a:pt x="2" y="4503"/>
                </a:lnTo>
                <a:lnTo>
                  <a:pt x="0" y="4517"/>
                </a:lnTo>
                <a:lnTo>
                  <a:pt x="0" y="4531"/>
                </a:lnTo>
                <a:lnTo>
                  <a:pt x="2" y="4547"/>
                </a:lnTo>
                <a:lnTo>
                  <a:pt x="2" y="4547"/>
                </a:lnTo>
                <a:lnTo>
                  <a:pt x="4" y="4555"/>
                </a:lnTo>
                <a:lnTo>
                  <a:pt x="6" y="4563"/>
                </a:lnTo>
                <a:lnTo>
                  <a:pt x="16" y="4576"/>
                </a:lnTo>
                <a:lnTo>
                  <a:pt x="30" y="4590"/>
                </a:lnTo>
                <a:lnTo>
                  <a:pt x="44" y="4604"/>
                </a:lnTo>
                <a:lnTo>
                  <a:pt x="70" y="4622"/>
                </a:lnTo>
                <a:lnTo>
                  <a:pt x="82" y="4630"/>
                </a:lnTo>
                <a:lnTo>
                  <a:pt x="559" y="4842"/>
                </a:lnTo>
                <a:lnTo>
                  <a:pt x="430" y="5321"/>
                </a:lnTo>
                <a:lnTo>
                  <a:pt x="677" y="5497"/>
                </a:lnTo>
                <a:lnTo>
                  <a:pt x="677" y="5497"/>
                </a:lnTo>
                <a:lnTo>
                  <a:pt x="643" y="5519"/>
                </a:lnTo>
                <a:lnTo>
                  <a:pt x="609" y="5543"/>
                </a:lnTo>
                <a:lnTo>
                  <a:pt x="571" y="5573"/>
                </a:lnTo>
                <a:lnTo>
                  <a:pt x="535" y="5605"/>
                </a:lnTo>
                <a:lnTo>
                  <a:pt x="517" y="5623"/>
                </a:lnTo>
                <a:lnTo>
                  <a:pt x="503" y="5639"/>
                </a:lnTo>
                <a:lnTo>
                  <a:pt x="493" y="5657"/>
                </a:lnTo>
                <a:lnTo>
                  <a:pt x="485" y="5673"/>
                </a:lnTo>
                <a:lnTo>
                  <a:pt x="481" y="5687"/>
                </a:lnTo>
                <a:lnTo>
                  <a:pt x="483" y="5693"/>
                </a:lnTo>
                <a:lnTo>
                  <a:pt x="483" y="5701"/>
                </a:lnTo>
                <a:lnTo>
                  <a:pt x="483" y="5701"/>
                </a:lnTo>
                <a:lnTo>
                  <a:pt x="491" y="5717"/>
                </a:lnTo>
                <a:lnTo>
                  <a:pt x="501" y="5737"/>
                </a:lnTo>
                <a:lnTo>
                  <a:pt x="531" y="5790"/>
                </a:lnTo>
                <a:lnTo>
                  <a:pt x="567" y="5854"/>
                </a:lnTo>
                <a:lnTo>
                  <a:pt x="609" y="5922"/>
                </a:lnTo>
                <a:lnTo>
                  <a:pt x="683" y="6040"/>
                </a:lnTo>
                <a:lnTo>
                  <a:pt x="715" y="6092"/>
                </a:lnTo>
                <a:lnTo>
                  <a:pt x="645" y="6348"/>
                </a:lnTo>
                <a:lnTo>
                  <a:pt x="645" y="6348"/>
                </a:lnTo>
                <a:lnTo>
                  <a:pt x="659" y="6429"/>
                </a:lnTo>
                <a:lnTo>
                  <a:pt x="691" y="6613"/>
                </a:lnTo>
                <a:lnTo>
                  <a:pt x="711" y="6717"/>
                </a:lnTo>
                <a:lnTo>
                  <a:pt x="731" y="6817"/>
                </a:lnTo>
                <a:lnTo>
                  <a:pt x="751" y="6899"/>
                </a:lnTo>
                <a:lnTo>
                  <a:pt x="761" y="6929"/>
                </a:lnTo>
                <a:lnTo>
                  <a:pt x="769" y="6953"/>
                </a:lnTo>
                <a:lnTo>
                  <a:pt x="769" y="6953"/>
                </a:lnTo>
                <a:lnTo>
                  <a:pt x="775" y="6963"/>
                </a:lnTo>
                <a:lnTo>
                  <a:pt x="781" y="6971"/>
                </a:lnTo>
                <a:lnTo>
                  <a:pt x="791" y="6981"/>
                </a:lnTo>
                <a:lnTo>
                  <a:pt x="803" y="6989"/>
                </a:lnTo>
                <a:lnTo>
                  <a:pt x="815" y="6995"/>
                </a:lnTo>
                <a:lnTo>
                  <a:pt x="829" y="7001"/>
                </a:lnTo>
                <a:lnTo>
                  <a:pt x="863" y="7012"/>
                </a:lnTo>
                <a:lnTo>
                  <a:pt x="903" y="7020"/>
                </a:lnTo>
                <a:lnTo>
                  <a:pt x="949" y="7026"/>
                </a:lnTo>
                <a:lnTo>
                  <a:pt x="999" y="7030"/>
                </a:lnTo>
                <a:lnTo>
                  <a:pt x="1052" y="7034"/>
                </a:lnTo>
                <a:lnTo>
                  <a:pt x="1110" y="7034"/>
                </a:lnTo>
                <a:lnTo>
                  <a:pt x="1172" y="7034"/>
                </a:lnTo>
                <a:lnTo>
                  <a:pt x="1306" y="7028"/>
                </a:lnTo>
                <a:lnTo>
                  <a:pt x="1446" y="7020"/>
                </a:lnTo>
                <a:lnTo>
                  <a:pt x="1594" y="7010"/>
                </a:lnTo>
                <a:lnTo>
                  <a:pt x="1594" y="7010"/>
                </a:lnTo>
                <a:lnTo>
                  <a:pt x="1811" y="6999"/>
                </a:lnTo>
                <a:lnTo>
                  <a:pt x="1917" y="6993"/>
                </a:lnTo>
                <a:lnTo>
                  <a:pt x="2019" y="6989"/>
                </a:lnTo>
                <a:lnTo>
                  <a:pt x="2115" y="6989"/>
                </a:lnTo>
                <a:lnTo>
                  <a:pt x="2205" y="6991"/>
                </a:lnTo>
                <a:lnTo>
                  <a:pt x="2246" y="6995"/>
                </a:lnTo>
                <a:lnTo>
                  <a:pt x="2286" y="6999"/>
                </a:lnTo>
                <a:lnTo>
                  <a:pt x="2322" y="7003"/>
                </a:lnTo>
                <a:lnTo>
                  <a:pt x="2356" y="7008"/>
                </a:lnTo>
                <a:lnTo>
                  <a:pt x="2356" y="7008"/>
                </a:lnTo>
                <a:lnTo>
                  <a:pt x="2392" y="7018"/>
                </a:lnTo>
                <a:lnTo>
                  <a:pt x="2430" y="7028"/>
                </a:lnTo>
                <a:lnTo>
                  <a:pt x="2510" y="7054"/>
                </a:lnTo>
                <a:lnTo>
                  <a:pt x="2594" y="7086"/>
                </a:lnTo>
                <a:lnTo>
                  <a:pt x="2682" y="7122"/>
                </a:lnTo>
                <a:lnTo>
                  <a:pt x="2774" y="7166"/>
                </a:lnTo>
                <a:lnTo>
                  <a:pt x="2869" y="7214"/>
                </a:lnTo>
                <a:lnTo>
                  <a:pt x="2969" y="7266"/>
                </a:lnTo>
                <a:lnTo>
                  <a:pt x="3069" y="7322"/>
                </a:lnTo>
                <a:lnTo>
                  <a:pt x="3173" y="7382"/>
                </a:lnTo>
                <a:lnTo>
                  <a:pt x="3277" y="7446"/>
                </a:lnTo>
                <a:lnTo>
                  <a:pt x="3381" y="7510"/>
                </a:lnTo>
                <a:lnTo>
                  <a:pt x="3486" y="7578"/>
                </a:lnTo>
                <a:lnTo>
                  <a:pt x="3590" y="7645"/>
                </a:lnTo>
                <a:lnTo>
                  <a:pt x="3696" y="7715"/>
                </a:lnTo>
                <a:lnTo>
                  <a:pt x="3900" y="7855"/>
                </a:lnTo>
                <a:lnTo>
                  <a:pt x="4095" y="7993"/>
                </a:lnTo>
                <a:lnTo>
                  <a:pt x="4279" y="8127"/>
                </a:lnTo>
                <a:lnTo>
                  <a:pt x="4445" y="8248"/>
                </a:lnTo>
                <a:lnTo>
                  <a:pt x="4588" y="8358"/>
                </a:lnTo>
                <a:lnTo>
                  <a:pt x="4800" y="8520"/>
                </a:lnTo>
                <a:lnTo>
                  <a:pt x="4876" y="8580"/>
                </a:lnTo>
                <a:lnTo>
                  <a:pt x="4876" y="98"/>
                </a:lnTo>
                <a:close/>
              </a:path>
            </a:pathLst>
          </a:custGeom>
          <a:solidFill>
            <a:srgbClr val="6E80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4923E371-C489-489D-8AE5-A4503F410F39}"/>
              </a:ext>
            </a:extLst>
          </p:cNvPr>
          <p:cNvSpPr>
            <a:spLocks/>
          </p:cNvSpPr>
          <p:nvPr/>
        </p:nvSpPr>
        <p:spPr bwMode="auto">
          <a:xfrm>
            <a:off x="9303279" y="1447991"/>
            <a:ext cx="2882973" cy="5072992"/>
          </a:xfrm>
          <a:custGeom>
            <a:avLst/>
            <a:gdLst>
              <a:gd name="T0" fmla="*/ 4770 w 4876"/>
              <a:gd name="T1" fmla="*/ 76 h 8580"/>
              <a:gd name="T2" fmla="*/ 4437 w 4876"/>
              <a:gd name="T3" fmla="*/ 26 h 8580"/>
              <a:gd name="T4" fmla="*/ 4083 w 4876"/>
              <a:gd name="T5" fmla="*/ 2 h 8580"/>
              <a:gd name="T6" fmla="*/ 3718 w 4876"/>
              <a:gd name="T7" fmla="*/ 6 h 8580"/>
              <a:gd name="T8" fmla="*/ 3349 w 4876"/>
              <a:gd name="T9" fmla="*/ 36 h 8580"/>
              <a:gd name="T10" fmla="*/ 2983 w 4876"/>
              <a:gd name="T11" fmla="*/ 92 h 8580"/>
              <a:gd name="T12" fmla="*/ 2800 w 4876"/>
              <a:gd name="T13" fmla="*/ 130 h 8580"/>
              <a:gd name="T14" fmla="*/ 2548 w 4876"/>
              <a:gd name="T15" fmla="*/ 198 h 8580"/>
              <a:gd name="T16" fmla="*/ 2324 w 4876"/>
              <a:gd name="T17" fmla="*/ 272 h 8580"/>
              <a:gd name="T18" fmla="*/ 2125 w 4876"/>
              <a:gd name="T19" fmla="*/ 353 h 8580"/>
              <a:gd name="T20" fmla="*/ 1949 w 4876"/>
              <a:gd name="T21" fmla="*/ 443 h 8580"/>
              <a:gd name="T22" fmla="*/ 1797 w 4876"/>
              <a:gd name="T23" fmla="*/ 535 h 8580"/>
              <a:gd name="T24" fmla="*/ 1667 w 4876"/>
              <a:gd name="T25" fmla="*/ 633 h 8580"/>
              <a:gd name="T26" fmla="*/ 1556 w 4876"/>
              <a:gd name="T27" fmla="*/ 733 h 8580"/>
              <a:gd name="T28" fmla="*/ 1466 w 4876"/>
              <a:gd name="T29" fmla="*/ 835 h 8580"/>
              <a:gd name="T30" fmla="*/ 1392 w 4876"/>
              <a:gd name="T31" fmla="*/ 934 h 8580"/>
              <a:gd name="T32" fmla="*/ 1336 w 4876"/>
              <a:gd name="T33" fmla="*/ 1034 h 8580"/>
              <a:gd name="T34" fmla="*/ 1256 w 4876"/>
              <a:gd name="T35" fmla="*/ 1206 h 8580"/>
              <a:gd name="T36" fmla="*/ 1049 w 4876"/>
              <a:gd name="T37" fmla="*/ 1713 h 8580"/>
              <a:gd name="T38" fmla="*/ 745 w 4876"/>
              <a:gd name="T39" fmla="*/ 2510 h 8580"/>
              <a:gd name="T40" fmla="*/ 667 w 4876"/>
              <a:gd name="T41" fmla="*/ 2741 h 8580"/>
              <a:gd name="T42" fmla="*/ 773 w 4876"/>
              <a:gd name="T43" fmla="*/ 3175 h 8580"/>
              <a:gd name="T44" fmla="*/ 12 w 4876"/>
              <a:gd name="T45" fmla="*/ 4473 h 8580"/>
              <a:gd name="T46" fmla="*/ 0 w 4876"/>
              <a:gd name="T47" fmla="*/ 4517 h 8580"/>
              <a:gd name="T48" fmla="*/ 2 w 4876"/>
              <a:gd name="T49" fmla="*/ 4547 h 8580"/>
              <a:gd name="T50" fmla="*/ 16 w 4876"/>
              <a:gd name="T51" fmla="*/ 4576 h 8580"/>
              <a:gd name="T52" fmla="*/ 70 w 4876"/>
              <a:gd name="T53" fmla="*/ 4622 h 8580"/>
              <a:gd name="T54" fmla="*/ 430 w 4876"/>
              <a:gd name="T55" fmla="*/ 5321 h 8580"/>
              <a:gd name="T56" fmla="*/ 643 w 4876"/>
              <a:gd name="T57" fmla="*/ 5519 h 8580"/>
              <a:gd name="T58" fmla="*/ 535 w 4876"/>
              <a:gd name="T59" fmla="*/ 5605 h 8580"/>
              <a:gd name="T60" fmla="*/ 493 w 4876"/>
              <a:gd name="T61" fmla="*/ 5657 h 8580"/>
              <a:gd name="T62" fmla="*/ 483 w 4876"/>
              <a:gd name="T63" fmla="*/ 5693 h 8580"/>
              <a:gd name="T64" fmla="*/ 491 w 4876"/>
              <a:gd name="T65" fmla="*/ 5717 h 8580"/>
              <a:gd name="T66" fmla="*/ 567 w 4876"/>
              <a:gd name="T67" fmla="*/ 5854 h 8580"/>
              <a:gd name="T68" fmla="*/ 715 w 4876"/>
              <a:gd name="T69" fmla="*/ 6092 h 8580"/>
              <a:gd name="T70" fmla="*/ 659 w 4876"/>
              <a:gd name="T71" fmla="*/ 6429 h 8580"/>
              <a:gd name="T72" fmla="*/ 731 w 4876"/>
              <a:gd name="T73" fmla="*/ 6817 h 8580"/>
              <a:gd name="T74" fmla="*/ 769 w 4876"/>
              <a:gd name="T75" fmla="*/ 6953 h 8580"/>
              <a:gd name="T76" fmla="*/ 781 w 4876"/>
              <a:gd name="T77" fmla="*/ 6971 h 8580"/>
              <a:gd name="T78" fmla="*/ 815 w 4876"/>
              <a:gd name="T79" fmla="*/ 6995 h 8580"/>
              <a:gd name="T80" fmla="*/ 903 w 4876"/>
              <a:gd name="T81" fmla="*/ 7020 h 8580"/>
              <a:gd name="T82" fmla="*/ 1052 w 4876"/>
              <a:gd name="T83" fmla="*/ 7034 h 8580"/>
              <a:gd name="T84" fmla="*/ 1306 w 4876"/>
              <a:gd name="T85" fmla="*/ 7028 h 8580"/>
              <a:gd name="T86" fmla="*/ 1594 w 4876"/>
              <a:gd name="T87" fmla="*/ 7010 h 8580"/>
              <a:gd name="T88" fmla="*/ 2019 w 4876"/>
              <a:gd name="T89" fmla="*/ 6989 h 8580"/>
              <a:gd name="T90" fmla="*/ 2246 w 4876"/>
              <a:gd name="T91" fmla="*/ 6995 h 8580"/>
              <a:gd name="T92" fmla="*/ 2356 w 4876"/>
              <a:gd name="T93" fmla="*/ 7008 h 8580"/>
              <a:gd name="T94" fmla="*/ 2430 w 4876"/>
              <a:gd name="T95" fmla="*/ 7028 h 8580"/>
              <a:gd name="T96" fmla="*/ 2682 w 4876"/>
              <a:gd name="T97" fmla="*/ 7122 h 8580"/>
              <a:gd name="T98" fmla="*/ 2969 w 4876"/>
              <a:gd name="T99" fmla="*/ 7266 h 8580"/>
              <a:gd name="T100" fmla="*/ 3277 w 4876"/>
              <a:gd name="T101" fmla="*/ 7446 h 8580"/>
              <a:gd name="T102" fmla="*/ 3590 w 4876"/>
              <a:gd name="T103" fmla="*/ 7645 h 8580"/>
              <a:gd name="T104" fmla="*/ 4095 w 4876"/>
              <a:gd name="T105" fmla="*/ 7993 h 8580"/>
              <a:gd name="T106" fmla="*/ 4588 w 4876"/>
              <a:gd name="T107" fmla="*/ 8358 h 8580"/>
              <a:gd name="T108" fmla="*/ 4876 w 4876"/>
              <a:gd name="T109" fmla="*/ 98 h 8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876" h="8580">
                <a:moveTo>
                  <a:pt x="4876" y="98"/>
                </a:moveTo>
                <a:lnTo>
                  <a:pt x="4876" y="98"/>
                </a:lnTo>
                <a:lnTo>
                  <a:pt x="4770" y="76"/>
                </a:lnTo>
                <a:lnTo>
                  <a:pt x="4662" y="56"/>
                </a:lnTo>
                <a:lnTo>
                  <a:pt x="4551" y="40"/>
                </a:lnTo>
                <a:lnTo>
                  <a:pt x="4437" y="26"/>
                </a:lnTo>
                <a:lnTo>
                  <a:pt x="4321" y="14"/>
                </a:lnTo>
                <a:lnTo>
                  <a:pt x="4203" y="8"/>
                </a:lnTo>
                <a:lnTo>
                  <a:pt x="4083" y="2"/>
                </a:lnTo>
                <a:lnTo>
                  <a:pt x="3962" y="0"/>
                </a:lnTo>
                <a:lnTo>
                  <a:pt x="3840" y="2"/>
                </a:lnTo>
                <a:lnTo>
                  <a:pt x="3718" y="6"/>
                </a:lnTo>
                <a:lnTo>
                  <a:pt x="3594" y="12"/>
                </a:lnTo>
                <a:lnTo>
                  <a:pt x="3472" y="22"/>
                </a:lnTo>
                <a:lnTo>
                  <a:pt x="3349" y="36"/>
                </a:lnTo>
                <a:lnTo>
                  <a:pt x="3227" y="52"/>
                </a:lnTo>
                <a:lnTo>
                  <a:pt x="3105" y="70"/>
                </a:lnTo>
                <a:lnTo>
                  <a:pt x="2983" y="92"/>
                </a:lnTo>
                <a:lnTo>
                  <a:pt x="2983" y="92"/>
                </a:lnTo>
                <a:lnTo>
                  <a:pt x="2889" y="110"/>
                </a:lnTo>
                <a:lnTo>
                  <a:pt x="2800" y="130"/>
                </a:lnTo>
                <a:lnTo>
                  <a:pt x="2714" y="152"/>
                </a:lnTo>
                <a:lnTo>
                  <a:pt x="2630" y="174"/>
                </a:lnTo>
                <a:lnTo>
                  <a:pt x="2548" y="198"/>
                </a:lnTo>
                <a:lnTo>
                  <a:pt x="2470" y="222"/>
                </a:lnTo>
                <a:lnTo>
                  <a:pt x="2396" y="246"/>
                </a:lnTo>
                <a:lnTo>
                  <a:pt x="2324" y="272"/>
                </a:lnTo>
                <a:lnTo>
                  <a:pt x="2254" y="298"/>
                </a:lnTo>
                <a:lnTo>
                  <a:pt x="2189" y="325"/>
                </a:lnTo>
                <a:lnTo>
                  <a:pt x="2125" y="353"/>
                </a:lnTo>
                <a:lnTo>
                  <a:pt x="2065" y="383"/>
                </a:lnTo>
                <a:lnTo>
                  <a:pt x="2005" y="411"/>
                </a:lnTo>
                <a:lnTo>
                  <a:pt x="1949" y="443"/>
                </a:lnTo>
                <a:lnTo>
                  <a:pt x="1897" y="473"/>
                </a:lnTo>
                <a:lnTo>
                  <a:pt x="1845" y="505"/>
                </a:lnTo>
                <a:lnTo>
                  <a:pt x="1797" y="535"/>
                </a:lnTo>
                <a:lnTo>
                  <a:pt x="1751" y="567"/>
                </a:lnTo>
                <a:lnTo>
                  <a:pt x="1707" y="601"/>
                </a:lnTo>
                <a:lnTo>
                  <a:pt x="1667" y="633"/>
                </a:lnTo>
                <a:lnTo>
                  <a:pt x="1628" y="667"/>
                </a:lnTo>
                <a:lnTo>
                  <a:pt x="1592" y="699"/>
                </a:lnTo>
                <a:lnTo>
                  <a:pt x="1556" y="733"/>
                </a:lnTo>
                <a:lnTo>
                  <a:pt x="1524" y="767"/>
                </a:lnTo>
                <a:lnTo>
                  <a:pt x="1494" y="801"/>
                </a:lnTo>
                <a:lnTo>
                  <a:pt x="1466" y="835"/>
                </a:lnTo>
                <a:lnTo>
                  <a:pt x="1440" y="867"/>
                </a:lnTo>
                <a:lnTo>
                  <a:pt x="1414" y="901"/>
                </a:lnTo>
                <a:lnTo>
                  <a:pt x="1392" y="934"/>
                </a:lnTo>
                <a:lnTo>
                  <a:pt x="1372" y="968"/>
                </a:lnTo>
                <a:lnTo>
                  <a:pt x="1352" y="1002"/>
                </a:lnTo>
                <a:lnTo>
                  <a:pt x="1336" y="1034"/>
                </a:lnTo>
                <a:lnTo>
                  <a:pt x="1336" y="1034"/>
                </a:lnTo>
                <a:lnTo>
                  <a:pt x="1300" y="1110"/>
                </a:lnTo>
                <a:lnTo>
                  <a:pt x="1256" y="1206"/>
                </a:lnTo>
                <a:lnTo>
                  <a:pt x="1210" y="1318"/>
                </a:lnTo>
                <a:lnTo>
                  <a:pt x="1158" y="1442"/>
                </a:lnTo>
                <a:lnTo>
                  <a:pt x="1049" y="1713"/>
                </a:lnTo>
                <a:lnTo>
                  <a:pt x="935" y="1999"/>
                </a:lnTo>
                <a:lnTo>
                  <a:pt x="831" y="2272"/>
                </a:lnTo>
                <a:lnTo>
                  <a:pt x="745" y="2510"/>
                </a:lnTo>
                <a:lnTo>
                  <a:pt x="711" y="2606"/>
                </a:lnTo>
                <a:lnTo>
                  <a:pt x="683" y="2686"/>
                </a:lnTo>
                <a:lnTo>
                  <a:pt x="667" y="2741"/>
                </a:lnTo>
                <a:lnTo>
                  <a:pt x="661" y="2761"/>
                </a:lnTo>
                <a:lnTo>
                  <a:pt x="659" y="2773"/>
                </a:lnTo>
                <a:lnTo>
                  <a:pt x="773" y="3175"/>
                </a:lnTo>
                <a:lnTo>
                  <a:pt x="16" y="4467"/>
                </a:lnTo>
                <a:lnTo>
                  <a:pt x="16" y="4467"/>
                </a:lnTo>
                <a:lnTo>
                  <a:pt x="12" y="4473"/>
                </a:lnTo>
                <a:lnTo>
                  <a:pt x="6" y="4491"/>
                </a:lnTo>
                <a:lnTo>
                  <a:pt x="2" y="4503"/>
                </a:lnTo>
                <a:lnTo>
                  <a:pt x="0" y="4517"/>
                </a:lnTo>
                <a:lnTo>
                  <a:pt x="0" y="4531"/>
                </a:lnTo>
                <a:lnTo>
                  <a:pt x="2" y="4547"/>
                </a:lnTo>
                <a:lnTo>
                  <a:pt x="2" y="4547"/>
                </a:lnTo>
                <a:lnTo>
                  <a:pt x="4" y="4555"/>
                </a:lnTo>
                <a:lnTo>
                  <a:pt x="6" y="4563"/>
                </a:lnTo>
                <a:lnTo>
                  <a:pt x="16" y="4576"/>
                </a:lnTo>
                <a:lnTo>
                  <a:pt x="30" y="4590"/>
                </a:lnTo>
                <a:lnTo>
                  <a:pt x="44" y="4604"/>
                </a:lnTo>
                <a:lnTo>
                  <a:pt x="70" y="4622"/>
                </a:lnTo>
                <a:lnTo>
                  <a:pt x="82" y="4630"/>
                </a:lnTo>
                <a:lnTo>
                  <a:pt x="559" y="4842"/>
                </a:lnTo>
                <a:lnTo>
                  <a:pt x="430" y="5321"/>
                </a:lnTo>
                <a:lnTo>
                  <a:pt x="677" y="5497"/>
                </a:lnTo>
                <a:lnTo>
                  <a:pt x="677" y="5497"/>
                </a:lnTo>
                <a:lnTo>
                  <a:pt x="643" y="5519"/>
                </a:lnTo>
                <a:lnTo>
                  <a:pt x="609" y="5543"/>
                </a:lnTo>
                <a:lnTo>
                  <a:pt x="571" y="5573"/>
                </a:lnTo>
                <a:lnTo>
                  <a:pt x="535" y="5605"/>
                </a:lnTo>
                <a:lnTo>
                  <a:pt x="517" y="5623"/>
                </a:lnTo>
                <a:lnTo>
                  <a:pt x="503" y="5639"/>
                </a:lnTo>
                <a:lnTo>
                  <a:pt x="493" y="5657"/>
                </a:lnTo>
                <a:lnTo>
                  <a:pt x="485" y="5673"/>
                </a:lnTo>
                <a:lnTo>
                  <a:pt x="481" y="5687"/>
                </a:lnTo>
                <a:lnTo>
                  <a:pt x="483" y="5693"/>
                </a:lnTo>
                <a:lnTo>
                  <a:pt x="483" y="5701"/>
                </a:lnTo>
                <a:lnTo>
                  <a:pt x="483" y="5701"/>
                </a:lnTo>
                <a:lnTo>
                  <a:pt x="491" y="5717"/>
                </a:lnTo>
                <a:lnTo>
                  <a:pt x="501" y="5737"/>
                </a:lnTo>
                <a:lnTo>
                  <a:pt x="531" y="5790"/>
                </a:lnTo>
                <a:lnTo>
                  <a:pt x="567" y="5854"/>
                </a:lnTo>
                <a:lnTo>
                  <a:pt x="609" y="5922"/>
                </a:lnTo>
                <a:lnTo>
                  <a:pt x="683" y="6040"/>
                </a:lnTo>
                <a:lnTo>
                  <a:pt x="715" y="6092"/>
                </a:lnTo>
                <a:lnTo>
                  <a:pt x="645" y="6348"/>
                </a:lnTo>
                <a:lnTo>
                  <a:pt x="645" y="6348"/>
                </a:lnTo>
                <a:lnTo>
                  <a:pt x="659" y="6429"/>
                </a:lnTo>
                <a:lnTo>
                  <a:pt x="691" y="6613"/>
                </a:lnTo>
                <a:lnTo>
                  <a:pt x="711" y="6717"/>
                </a:lnTo>
                <a:lnTo>
                  <a:pt x="731" y="6817"/>
                </a:lnTo>
                <a:lnTo>
                  <a:pt x="751" y="6899"/>
                </a:lnTo>
                <a:lnTo>
                  <a:pt x="761" y="6929"/>
                </a:lnTo>
                <a:lnTo>
                  <a:pt x="769" y="6953"/>
                </a:lnTo>
                <a:lnTo>
                  <a:pt x="769" y="6953"/>
                </a:lnTo>
                <a:lnTo>
                  <a:pt x="775" y="6963"/>
                </a:lnTo>
                <a:lnTo>
                  <a:pt x="781" y="6971"/>
                </a:lnTo>
                <a:lnTo>
                  <a:pt x="791" y="6981"/>
                </a:lnTo>
                <a:lnTo>
                  <a:pt x="803" y="6989"/>
                </a:lnTo>
                <a:lnTo>
                  <a:pt x="815" y="6995"/>
                </a:lnTo>
                <a:lnTo>
                  <a:pt x="829" y="7001"/>
                </a:lnTo>
                <a:lnTo>
                  <a:pt x="863" y="7012"/>
                </a:lnTo>
                <a:lnTo>
                  <a:pt x="903" y="7020"/>
                </a:lnTo>
                <a:lnTo>
                  <a:pt x="949" y="7026"/>
                </a:lnTo>
                <a:lnTo>
                  <a:pt x="999" y="7030"/>
                </a:lnTo>
                <a:lnTo>
                  <a:pt x="1052" y="7034"/>
                </a:lnTo>
                <a:lnTo>
                  <a:pt x="1110" y="7034"/>
                </a:lnTo>
                <a:lnTo>
                  <a:pt x="1172" y="7034"/>
                </a:lnTo>
                <a:lnTo>
                  <a:pt x="1306" y="7028"/>
                </a:lnTo>
                <a:lnTo>
                  <a:pt x="1446" y="7020"/>
                </a:lnTo>
                <a:lnTo>
                  <a:pt x="1594" y="7010"/>
                </a:lnTo>
                <a:lnTo>
                  <a:pt x="1594" y="7010"/>
                </a:lnTo>
                <a:lnTo>
                  <a:pt x="1811" y="6999"/>
                </a:lnTo>
                <a:lnTo>
                  <a:pt x="1917" y="6993"/>
                </a:lnTo>
                <a:lnTo>
                  <a:pt x="2019" y="6989"/>
                </a:lnTo>
                <a:lnTo>
                  <a:pt x="2115" y="6989"/>
                </a:lnTo>
                <a:lnTo>
                  <a:pt x="2205" y="6991"/>
                </a:lnTo>
                <a:lnTo>
                  <a:pt x="2246" y="6995"/>
                </a:lnTo>
                <a:lnTo>
                  <a:pt x="2286" y="6999"/>
                </a:lnTo>
                <a:lnTo>
                  <a:pt x="2322" y="7003"/>
                </a:lnTo>
                <a:lnTo>
                  <a:pt x="2356" y="7008"/>
                </a:lnTo>
                <a:lnTo>
                  <a:pt x="2356" y="7008"/>
                </a:lnTo>
                <a:lnTo>
                  <a:pt x="2392" y="7018"/>
                </a:lnTo>
                <a:lnTo>
                  <a:pt x="2430" y="7028"/>
                </a:lnTo>
                <a:lnTo>
                  <a:pt x="2510" y="7054"/>
                </a:lnTo>
                <a:lnTo>
                  <a:pt x="2594" y="7086"/>
                </a:lnTo>
                <a:lnTo>
                  <a:pt x="2682" y="7122"/>
                </a:lnTo>
                <a:lnTo>
                  <a:pt x="2774" y="7166"/>
                </a:lnTo>
                <a:lnTo>
                  <a:pt x="2869" y="7214"/>
                </a:lnTo>
                <a:lnTo>
                  <a:pt x="2969" y="7266"/>
                </a:lnTo>
                <a:lnTo>
                  <a:pt x="3069" y="7322"/>
                </a:lnTo>
                <a:lnTo>
                  <a:pt x="3173" y="7382"/>
                </a:lnTo>
                <a:lnTo>
                  <a:pt x="3277" y="7446"/>
                </a:lnTo>
                <a:lnTo>
                  <a:pt x="3381" y="7510"/>
                </a:lnTo>
                <a:lnTo>
                  <a:pt x="3486" y="7578"/>
                </a:lnTo>
                <a:lnTo>
                  <a:pt x="3590" y="7645"/>
                </a:lnTo>
                <a:lnTo>
                  <a:pt x="3696" y="7715"/>
                </a:lnTo>
                <a:lnTo>
                  <a:pt x="3900" y="7855"/>
                </a:lnTo>
                <a:lnTo>
                  <a:pt x="4095" y="7993"/>
                </a:lnTo>
                <a:lnTo>
                  <a:pt x="4279" y="8127"/>
                </a:lnTo>
                <a:lnTo>
                  <a:pt x="4445" y="8248"/>
                </a:lnTo>
                <a:lnTo>
                  <a:pt x="4588" y="8358"/>
                </a:lnTo>
                <a:lnTo>
                  <a:pt x="4800" y="8520"/>
                </a:lnTo>
                <a:lnTo>
                  <a:pt x="4876" y="8580"/>
                </a:lnTo>
                <a:lnTo>
                  <a:pt x="4876" y="9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11" name="Picture 39">
            <a:extLst>
              <a:ext uri="{FF2B5EF4-FFF2-40B4-BE49-F238E27FC236}">
                <a16:creationId xmlns:a16="http://schemas.microsoft.com/office/drawing/2014/main" id="{F6F54C02-D263-4FAB-8233-3322B6129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184" y="1425523"/>
            <a:ext cx="2890068" cy="510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Freeform 40">
            <a:extLst>
              <a:ext uri="{FF2B5EF4-FFF2-40B4-BE49-F238E27FC236}">
                <a16:creationId xmlns:a16="http://schemas.microsoft.com/office/drawing/2014/main" id="{F48D193D-FE5F-4CFB-A7CE-AC8AAF4EF5CB}"/>
              </a:ext>
            </a:extLst>
          </p:cNvPr>
          <p:cNvSpPr>
            <a:spLocks/>
          </p:cNvSpPr>
          <p:nvPr/>
        </p:nvSpPr>
        <p:spPr bwMode="auto">
          <a:xfrm>
            <a:off x="9899858" y="4407827"/>
            <a:ext cx="150771" cy="150771"/>
          </a:xfrm>
          <a:custGeom>
            <a:avLst/>
            <a:gdLst>
              <a:gd name="T0" fmla="*/ 0 w 255"/>
              <a:gd name="T1" fmla="*/ 128 h 255"/>
              <a:gd name="T2" fmla="*/ 0 w 255"/>
              <a:gd name="T3" fmla="*/ 128 h 255"/>
              <a:gd name="T4" fmla="*/ 0 w 255"/>
              <a:gd name="T5" fmla="*/ 142 h 255"/>
              <a:gd name="T6" fmla="*/ 2 w 255"/>
              <a:gd name="T7" fmla="*/ 154 h 255"/>
              <a:gd name="T8" fmla="*/ 6 w 255"/>
              <a:gd name="T9" fmla="*/ 166 h 255"/>
              <a:gd name="T10" fmla="*/ 10 w 255"/>
              <a:gd name="T11" fmla="*/ 177 h 255"/>
              <a:gd name="T12" fmla="*/ 16 w 255"/>
              <a:gd name="T13" fmla="*/ 189 h 255"/>
              <a:gd name="T14" fmla="*/ 22 w 255"/>
              <a:gd name="T15" fmla="*/ 199 h 255"/>
              <a:gd name="T16" fmla="*/ 38 w 255"/>
              <a:gd name="T17" fmla="*/ 217 h 255"/>
              <a:gd name="T18" fmla="*/ 55 w 255"/>
              <a:gd name="T19" fmla="*/ 233 h 255"/>
              <a:gd name="T20" fmla="*/ 67 w 255"/>
              <a:gd name="T21" fmla="*/ 239 h 255"/>
              <a:gd name="T22" fmla="*/ 77 w 255"/>
              <a:gd name="T23" fmla="*/ 245 h 255"/>
              <a:gd name="T24" fmla="*/ 89 w 255"/>
              <a:gd name="T25" fmla="*/ 249 h 255"/>
              <a:gd name="T26" fmla="*/ 101 w 255"/>
              <a:gd name="T27" fmla="*/ 253 h 255"/>
              <a:gd name="T28" fmla="*/ 115 w 255"/>
              <a:gd name="T29" fmla="*/ 255 h 255"/>
              <a:gd name="T30" fmla="*/ 127 w 255"/>
              <a:gd name="T31" fmla="*/ 255 h 255"/>
              <a:gd name="T32" fmla="*/ 127 w 255"/>
              <a:gd name="T33" fmla="*/ 255 h 255"/>
              <a:gd name="T34" fmla="*/ 141 w 255"/>
              <a:gd name="T35" fmla="*/ 255 h 255"/>
              <a:gd name="T36" fmla="*/ 153 w 255"/>
              <a:gd name="T37" fmla="*/ 253 h 255"/>
              <a:gd name="T38" fmla="*/ 165 w 255"/>
              <a:gd name="T39" fmla="*/ 249 h 255"/>
              <a:gd name="T40" fmla="*/ 177 w 255"/>
              <a:gd name="T41" fmla="*/ 245 h 255"/>
              <a:gd name="T42" fmla="*/ 189 w 255"/>
              <a:gd name="T43" fmla="*/ 239 h 255"/>
              <a:gd name="T44" fmla="*/ 199 w 255"/>
              <a:gd name="T45" fmla="*/ 233 h 255"/>
              <a:gd name="T46" fmla="*/ 219 w 255"/>
              <a:gd name="T47" fmla="*/ 217 h 255"/>
              <a:gd name="T48" fmla="*/ 233 w 255"/>
              <a:gd name="T49" fmla="*/ 199 h 255"/>
              <a:gd name="T50" fmla="*/ 241 w 255"/>
              <a:gd name="T51" fmla="*/ 189 h 255"/>
              <a:gd name="T52" fmla="*/ 245 w 255"/>
              <a:gd name="T53" fmla="*/ 177 h 255"/>
              <a:gd name="T54" fmla="*/ 251 w 255"/>
              <a:gd name="T55" fmla="*/ 166 h 255"/>
              <a:gd name="T56" fmla="*/ 253 w 255"/>
              <a:gd name="T57" fmla="*/ 154 h 255"/>
              <a:gd name="T58" fmla="*/ 255 w 255"/>
              <a:gd name="T59" fmla="*/ 142 h 255"/>
              <a:gd name="T60" fmla="*/ 255 w 255"/>
              <a:gd name="T61" fmla="*/ 128 h 255"/>
              <a:gd name="T62" fmla="*/ 255 w 255"/>
              <a:gd name="T63" fmla="*/ 128 h 255"/>
              <a:gd name="T64" fmla="*/ 255 w 255"/>
              <a:gd name="T65" fmla="*/ 114 h 255"/>
              <a:gd name="T66" fmla="*/ 253 w 255"/>
              <a:gd name="T67" fmla="*/ 102 h 255"/>
              <a:gd name="T68" fmla="*/ 251 w 255"/>
              <a:gd name="T69" fmla="*/ 90 h 255"/>
              <a:gd name="T70" fmla="*/ 245 w 255"/>
              <a:gd name="T71" fmla="*/ 78 h 255"/>
              <a:gd name="T72" fmla="*/ 241 w 255"/>
              <a:gd name="T73" fmla="*/ 66 h 255"/>
              <a:gd name="T74" fmla="*/ 233 w 255"/>
              <a:gd name="T75" fmla="*/ 56 h 255"/>
              <a:gd name="T76" fmla="*/ 219 w 255"/>
              <a:gd name="T77" fmla="*/ 38 h 255"/>
              <a:gd name="T78" fmla="*/ 199 w 255"/>
              <a:gd name="T79" fmla="*/ 22 h 255"/>
              <a:gd name="T80" fmla="*/ 189 w 255"/>
              <a:gd name="T81" fmla="*/ 16 h 255"/>
              <a:gd name="T82" fmla="*/ 177 w 255"/>
              <a:gd name="T83" fmla="*/ 10 h 255"/>
              <a:gd name="T84" fmla="*/ 165 w 255"/>
              <a:gd name="T85" fmla="*/ 6 h 255"/>
              <a:gd name="T86" fmla="*/ 153 w 255"/>
              <a:gd name="T87" fmla="*/ 2 h 255"/>
              <a:gd name="T88" fmla="*/ 141 w 255"/>
              <a:gd name="T89" fmla="*/ 0 h 255"/>
              <a:gd name="T90" fmla="*/ 127 w 255"/>
              <a:gd name="T91" fmla="*/ 0 h 255"/>
              <a:gd name="T92" fmla="*/ 127 w 255"/>
              <a:gd name="T93" fmla="*/ 0 h 255"/>
              <a:gd name="T94" fmla="*/ 115 w 255"/>
              <a:gd name="T95" fmla="*/ 0 h 255"/>
              <a:gd name="T96" fmla="*/ 101 w 255"/>
              <a:gd name="T97" fmla="*/ 2 h 255"/>
              <a:gd name="T98" fmla="*/ 89 w 255"/>
              <a:gd name="T99" fmla="*/ 6 h 255"/>
              <a:gd name="T100" fmla="*/ 77 w 255"/>
              <a:gd name="T101" fmla="*/ 10 h 255"/>
              <a:gd name="T102" fmla="*/ 67 w 255"/>
              <a:gd name="T103" fmla="*/ 16 h 255"/>
              <a:gd name="T104" fmla="*/ 55 w 255"/>
              <a:gd name="T105" fmla="*/ 22 h 255"/>
              <a:gd name="T106" fmla="*/ 38 w 255"/>
              <a:gd name="T107" fmla="*/ 38 h 255"/>
              <a:gd name="T108" fmla="*/ 22 w 255"/>
              <a:gd name="T109" fmla="*/ 56 h 255"/>
              <a:gd name="T110" fmla="*/ 16 w 255"/>
              <a:gd name="T111" fmla="*/ 66 h 255"/>
              <a:gd name="T112" fmla="*/ 10 w 255"/>
              <a:gd name="T113" fmla="*/ 78 h 255"/>
              <a:gd name="T114" fmla="*/ 6 w 255"/>
              <a:gd name="T115" fmla="*/ 90 h 255"/>
              <a:gd name="T116" fmla="*/ 2 w 255"/>
              <a:gd name="T117" fmla="*/ 102 h 255"/>
              <a:gd name="T118" fmla="*/ 0 w 255"/>
              <a:gd name="T119" fmla="*/ 114 h 255"/>
              <a:gd name="T120" fmla="*/ 0 w 255"/>
              <a:gd name="T121" fmla="*/ 128 h 255"/>
              <a:gd name="T122" fmla="*/ 0 w 255"/>
              <a:gd name="T123" fmla="*/ 128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5" h="255">
                <a:moveTo>
                  <a:pt x="0" y="128"/>
                </a:moveTo>
                <a:lnTo>
                  <a:pt x="0" y="128"/>
                </a:lnTo>
                <a:lnTo>
                  <a:pt x="0" y="142"/>
                </a:lnTo>
                <a:lnTo>
                  <a:pt x="2" y="154"/>
                </a:lnTo>
                <a:lnTo>
                  <a:pt x="6" y="166"/>
                </a:lnTo>
                <a:lnTo>
                  <a:pt x="10" y="177"/>
                </a:lnTo>
                <a:lnTo>
                  <a:pt x="16" y="189"/>
                </a:lnTo>
                <a:lnTo>
                  <a:pt x="22" y="199"/>
                </a:lnTo>
                <a:lnTo>
                  <a:pt x="38" y="217"/>
                </a:lnTo>
                <a:lnTo>
                  <a:pt x="55" y="233"/>
                </a:lnTo>
                <a:lnTo>
                  <a:pt x="67" y="239"/>
                </a:lnTo>
                <a:lnTo>
                  <a:pt x="77" y="245"/>
                </a:lnTo>
                <a:lnTo>
                  <a:pt x="89" y="249"/>
                </a:lnTo>
                <a:lnTo>
                  <a:pt x="101" y="253"/>
                </a:lnTo>
                <a:lnTo>
                  <a:pt x="115" y="255"/>
                </a:lnTo>
                <a:lnTo>
                  <a:pt x="127" y="255"/>
                </a:lnTo>
                <a:lnTo>
                  <a:pt x="127" y="255"/>
                </a:lnTo>
                <a:lnTo>
                  <a:pt x="141" y="255"/>
                </a:lnTo>
                <a:lnTo>
                  <a:pt x="153" y="253"/>
                </a:lnTo>
                <a:lnTo>
                  <a:pt x="165" y="249"/>
                </a:lnTo>
                <a:lnTo>
                  <a:pt x="177" y="245"/>
                </a:lnTo>
                <a:lnTo>
                  <a:pt x="189" y="239"/>
                </a:lnTo>
                <a:lnTo>
                  <a:pt x="199" y="233"/>
                </a:lnTo>
                <a:lnTo>
                  <a:pt x="219" y="217"/>
                </a:lnTo>
                <a:lnTo>
                  <a:pt x="233" y="199"/>
                </a:lnTo>
                <a:lnTo>
                  <a:pt x="241" y="189"/>
                </a:lnTo>
                <a:lnTo>
                  <a:pt x="245" y="177"/>
                </a:lnTo>
                <a:lnTo>
                  <a:pt x="251" y="166"/>
                </a:lnTo>
                <a:lnTo>
                  <a:pt x="253" y="154"/>
                </a:lnTo>
                <a:lnTo>
                  <a:pt x="255" y="142"/>
                </a:lnTo>
                <a:lnTo>
                  <a:pt x="255" y="128"/>
                </a:lnTo>
                <a:lnTo>
                  <a:pt x="255" y="128"/>
                </a:lnTo>
                <a:lnTo>
                  <a:pt x="255" y="114"/>
                </a:lnTo>
                <a:lnTo>
                  <a:pt x="253" y="102"/>
                </a:lnTo>
                <a:lnTo>
                  <a:pt x="251" y="90"/>
                </a:lnTo>
                <a:lnTo>
                  <a:pt x="245" y="78"/>
                </a:lnTo>
                <a:lnTo>
                  <a:pt x="241" y="66"/>
                </a:lnTo>
                <a:lnTo>
                  <a:pt x="233" y="56"/>
                </a:lnTo>
                <a:lnTo>
                  <a:pt x="219" y="38"/>
                </a:lnTo>
                <a:lnTo>
                  <a:pt x="199" y="22"/>
                </a:lnTo>
                <a:lnTo>
                  <a:pt x="189" y="16"/>
                </a:lnTo>
                <a:lnTo>
                  <a:pt x="177" y="10"/>
                </a:lnTo>
                <a:lnTo>
                  <a:pt x="165" y="6"/>
                </a:lnTo>
                <a:lnTo>
                  <a:pt x="153" y="2"/>
                </a:lnTo>
                <a:lnTo>
                  <a:pt x="141" y="0"/>
                </a:lnTo>
                <a:lnTo>
                  <a:pt x="127" y="0"/>
                </a:lnTo>
                <a:lnTo>
                  <a:pt x="127" y="0"/>
                </a:lnTo>
                <a:lnTo>
                  <a:pt x="115" y="0"/>
                </a:lnTo>
                <a:lnTo>
                  <a:pt x="101" y="2"/>
                </a:lnTo>
                <a:lnTo>
                  <a:pt x="89" y="6"/>
                </a:lnTo>
                <a:lnTo>
                  <a:pt x="77" y="10"/>
                </a:lnTo>
                <a:lnTo>
                  <a:pt x="67" y="16"/>
                </a:lnTo>
                <a:lnTo>
                  <a:pt x="55" y="22"/>
                </a:lnTo>
                <a:lnTo>
                  <a:pt x="38" y="38"/>
                </a:lnTo>
                <a:lnTo>
                  <a:pt x="22" y="56"/>
                </a:lnTo>
                <a:lnTo>
                  <a:pt x="16" y="66"/>
                </a:lnTo>
                <a:lnTo>
                  <a:pt x="10" y="78"/>
                </a:lnTo>
                <a:lnTo>
                  <a:pt x="6" y="90"/>
                </a:lnTo>
                <a:lnTo>
                  <a:pt x="2" y="102"/>
                </a:lnTo>
                <a:lnTo>
                  <a:pt x="0" y="114"/>
                </a:lnTo>
                <a:lnTo>
                  <a:pt x="0" y="128"/>
                </a:lnTo>
                <a:lnTo>
                  <a:pt x="0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reeform 41">
            <a:extLst>
              <a:ext uri="{FF2B5EF4-FFF2-40B4-BE49-F238E27FC236}">
                <a16:creationId xmlns:a16="http://schemas.microsoft.com/office/drawing/2014/main" id="{DE0CB812-1C68-4B60-82D2-C4B073D4D86E}"/>
              </a:ext>
            </a:extLst>
          </p:cNvPr>
          <p:cNvSpPr>
            <a:spLocks/>
          </p:cNvSpPr>
          <p:nvPr/>
        </p:nvSpPr>
        <p:spPr bwMode="auto">
          <a:xfrm>
            <a:off x="10203173" y="4407827"/>
            <a:ext cx="150771" cy="150771"/>
          </a:xfrm>
          <a:custGeom>
            <a:avLst/>
            <a:gdLst>
              <a:gd name="T0" fmla="*/ 0 w 255"/>
              <a:gd name="T1" fmla="*/ 128 h 255"/>
              <a:gd name="T2" fmla="*/ 0 w 255"/>
              <a:gd name="T3" fmla="*/ 128 h 255"/>
              <a:gd name="T4" fmla="*/ 0 w 255"/>
              <a:gd name="T5" fmla="*/ 142 h 255"/>
              <a:gd name="T6" fmla="*/ 2 w 255"/>
              <a:gd name="T7" fmla="*/ 154 h 255"/>
              <a:gd name="T8" fmla="*/ 6 w 255"/>
              <a:gd name="T9" fmla="*/ 166 h 255"/>
              <a:gd name="T10" fmla="*/ 10 w 255"/>
              <a:gd name="T11" fmla="*/ 177 h 255"/>
              <a:gd name="T12" fmla="*/ 16 w 255"/>
              <a:gd name="T13" fmla="*/ 189 h 255"/>
              <a:gd name="T14" fmla="*/ 22 w 255"/>
              <a:gd name="T15" fmla="*/ 199 h 255"/>
              <a:gd name="T16" fmla="*/ 38 w 255"/>
              <a:gd name="T17" fmla="*/ 217 h 255"/>
              <a:gd name="T18" fmla="*/ 56 w 255"/>
              <a:gd name="T19" fmla="*/ 233 h 255"/>
              <a:gd name="T20" fmla="*/ 66 w 255"/>
              <a:gd name="T21" fmla="*/ 239 h 255"/>
              <a:gd name="T22" fmla="*/ 78 w 255"/>
              <a:gd name="T23" fmla="*/ 245 h 255"/>
              <a:gd name="T24" fmla="*/ 90 w 255"/>
              <a:gd name="T25" fmla="*/ 249 h 255"/>
              <a:gd name="T26" fmla="*/ 102 w 255"/>
              <a:gd name="T27" fmla="*/ 253 h 255"/>
              <a:gd name="T28" fmla="*/ 116 w 255"/>
              <a:gd name="T29" fmla="*/ 255 h 255"/>
              <a:gd name="T30" fmla="*/ 127 w 255"/>
              <a:gd name="T31" fmla="*/ 255 h 255"/>
              <a:gd name="T32" fmla="*/ 127 w 255"/>
              <a:gd name="T33" fmla="*/ 255 h 255"/>
              <a:gd name="T34" fmla="*/ 141 w 255"/>
              <a:gd name="T35" fmla="*/ 255 h 255"/>
              <a:gd name="T36" fmla="*/ 153 w 255"/>
              <a:gd name="T37" fmla="*/ 253 h 255"/>
              <a:gd name="T38" fmla="*/ 165 w 255"/>
              <a:gd name="T39" fmla="*/ 249 h 255"/>
              <a:gd name="T40" fmla="*/ 177 w 255"/>
              <a:gd name="T41" fmla="*/ 245 h 255"/>
              <a:gd name="T42" fmla="*/ 189 w 255"/>
              <a:gd name="T43" fmla="*/ 239 h 255"/>
              <a:gd name="T44" fmla="*/ 199 w 255"/>
              <a:gd name="T45" fmla="*/ 233 h 255"/>
              <a:gd name="T46" fmla="*/ 219 w 255"/>
              <a:gd name="T47" fmla="*/ 217 h 255"/>
              <a:gd name="T48" fmla="*/ 233 w 255"/>
              <a:gd name="T49" fmla="*/ 199 h 255"/>
              <a:gd name="T50" fmla="*/ 241 w 255"/>
              <a:gd name="T51" fmla="*/ 189 h 255"/>
              <a:gd name="T52" fmla="*/ 245 w 255"/>
              <a:gd name="T53" fmla="*/ 177 h 255"/>
              <a:gd name="T54" fmla="*/ 249 w 255"/>
              <a:gd name="T55" fmla="*/ 166 h 255"/>
              <a:gd name="T56" fmla="*/ 253 w 255"/>
              <a:gd name="T57" fmla="*/ 154 h 255"/>
              <a:gd name="T58" fmla="*/ 255 w 255"/>
              <a:gd name="T59" fmla="*/ 142 h 255"/>
              <a:gd name="T60" fmla="*/ 255 w 255"/>
              <a:gd name="T61" fmla="*/ 128 h 255"/>
              <a:gd name="T62" fmla="*/ 255 w 255"/>
              <a:gd name="T63" fmla="*/ 128 h 255"/>
              <a:gd name="T64" fmla="*/ 255 w 255"/>
              <a:gd name="T65" fmla="*/ 114 h 255"/>
              <a:gd name="T66" fmla="*/ 253 w 255"/>
              <a:gd name="T67" fmla="*/ 102 h 255"/>
              <a:gd name="T68" fmla="*/ 249 w 255"/>
              <a:gd name="T69" fmla="*/ 90 h 255"/>
              <a:gd name="T70" fmla="*/ 245 w 255"/>
              <a:gd name="T71" fmla="*/ 78 h 255"/>
              <a:gd name="T72" fmla="*/ 241 w 255"/>
              <a:gd name="T73" fmla="*/ 66 h 255"/>
              <a:gd name="T74" fmla="*/ 233 w 255"/>
              <a:gd name="T75" fmla="*/ 56 h 255"/>
              <a:gd name="T76" fmla="*/ 219 w 255"/>
              <a:gd name="T77" fmla="*/ 38 h 255"/>
              <a:gd name="T78" fmla="*/ 199 w 255"/>
              <a:gd name="T79" fmla="*/ 22 h 255"/>
              <a:gd name="T80" fmla="*/ 189 w 255"/>
              <a:gd name="T81" fmla="*/ 16 h 255"/>
              <a:gd name="T82" fmla="*/ 177 w 255"/>
              <a:gd name="T83" fmla="*/ 10 h 255"/>
              <a:gd name="T84" fmla="*/ 165 w 255"/>
              <a:gd name="T85" fmla="*/ 6 h 255"/>
              <a:gd name="T86" fmla="*/ 153 w 255"/>
              <a:gd name="T87" fmla="*/ 2 h 255"/>
              <a:gd name="T88" fmla="*/ 141 w 255"/>
              <a:gd name="T89" fmla="*/ 0 h 255"/>
              <a:gd name="T90" fmla="*/ 127 w 255"/>
              <a:gd name="T91" fmla="*/ 0 h 255"/>
              <a:gd name="T92" fmla="*/ 127 w 255"/>
              <a:gd name="T93" fmla="*/ 0 h 255"/>
              <a:gd name="T94" fmla="*/ 116 w 255"/>
              <a:gd name="T95" fmla="*/ 0 h 255"/>
              <a:gd name="T96" fmla="*/ 102 w 255"/>
              <a:gd name="T97" fmla="*/ 2 h 255"/>
              <a:gd name="T98" fmla="*/ 90 w 255"/>
              <a:gd name="T99" fmla="*/ 6 h 255"/>
              <a:gd name="T100" fmla="*/ 78 w 255"/>
              <a:gd name="T101" fmla="*/ 10 h 255"/>
              <a:gd name="T102" fmla="*/ 66 w 255"/>
              <a:gd name="T103" fmla="*/ 16 h 255"/>
              <a:gd name="T104" fmla="*/ 56 w 255"/>
              <a:gd name="T105" fmla="*/ 22 h 255"/>
              <a:gd name="T106" fmla="*/ 38 w 255"/>
              <a:gd name="T107" fmla="*/ 38 h 255"/>
              <a:gd name="T108" fmla="*/ 22 w 255"/>
              <a:gd name="T109" fmla="*/ 56 h 255"/>
              <a:gd name="T110" fmla="*/ 16 w 255"/>
              <a:gd name="T111" fmla="*/ 66 h 255"/>
              <a:gd name="T112" fmla="*/ 10 w 255"/>
              <a:gd name="T113" fmla="*/ 78 h 255"/>
              <a:gd name="T114" fmla="*/ 6 w 255"/>
              <a:gd name="T115" fmla="*/ 90 h 255"/>
              <a:gd name="T116" fmla="*/ 2 w 255"/>
              <a:gd name="T117" fmla="*/ 102 h 255"/>
              <a:gd name="T118" fmla="*/ 0 w 255"/>
              <a:gd name="T119" fmla="*/ 114 h 255"/>
              <a:gd name="T120" fmla="*/ 0 w 255"/>
              <a:gd name="T121" fmla="*/ 128 h 255"/>
              <a:gd name="T122" fmla="*/ 0 w 255"/>
              <a:gd name="T123" fmla="*/ 128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5" h="255">
                <a:moveTo>
                  <a:pt x="0" y="128"/>
                </a:moveTo>
                <a:lnTo>
                  <a:pt x="0" y="128"/>
                </a:lnTo>
                <a:lnTo>
                  <a:pt x="0" y="142"/>
                </a:lnTo>
                <a:lnTo>
                  <a:pt x="2" y="154"/>
                </a:lnTo>
                <a:lnTo>
                  <a:pt x="6" y="166"/>
                </a:lnTo>
                <a:lnTo>
                  <a:pt x="10" y="177"/>
                </a:lnTo>
                <a:lnTo>
                  <a:pt x="16" y="189"/>
                </a:lnTo>
                <a:lnTo>
                  <a:pt x="22" y="199"/>
                </a:lnTo>
                <a:lnTo>
                  <a:pt x="38" y="217"/>
                </a:lnTo>
                <a:lnTo>
                  <a:pt x="56" y="233"/>
                </a:lnTo>
                <a:lnTo>
                  <a:pt x="66" y="239"/>
                </a:lnTo>
                <a:lnTo>
                  <a:pt x="78" y="245"/>
                </a:lnTo>
                <a:lnTo>
                  <a:pt x="90" y="249"/>
                </a:lnTo>
                <a:lnTo>
                  <a:pt x="102" y="253"/>
                </a:lnTo>
                <a:lnTo>
                  <a:pt x="116" y="255"/>
                </a:lnTo>
                <a:lnTo>
                  <a:pt x="127" y="255"/>
                </a:lnTo>
                <a:lnTo>
                  <a:pt x="127" y="255"/>
                </a:lnTo>
                <a:lnTo>
                  <a:pt x="141" y="255"/>
                </a:lnTo>
                <a:lnTo>
                  <a:pt x="153" y="253"/>
                </a:lnTo>
                <a:lnTo>
                  <a:pt x="165" y="249"/>
                </a:lnTo>
                <a:lnTo>
                  <a:pt x="177" y="245"/>
                </a:lnTo>
                <a:lnTo>
                  <a:pt x="189" y="239"/>
                </a:lnTo>
                <a:lnTo>
                  <a:pt x="199" y="233"/>
                </a:lnTo>
                <a:lnTo>
                  <a:pt x="219" y="217"/>
                </a:lnTo>
                <a:lnTo>
                  <a:pt x="233" y="199"/>
                </a:lnTo>
                <a:lnTo>
                  <a:pt x="241" y="189"/>
                </a:lnTo>
                <a:lnTo>
                  <a:pt x="245" y="177"/>
                </a:lnTo>
                <a:lnTo>
                  <a:pt x="249" y="166"/>
                </a:lnTo>
                <a:lnTo>
                  <a:pt x="253" y="154"/>
                </a:lnTo>
                <a:lnTo>
                  <a:pt x="255" y="142"/>
                </a:lnTo>
                <a:lnTo>
                  <a:pt x="255" y="128"/>
                </a:lnTo>
                <a:lnTo>
                  <a:pt x="255" y="128"/>
                </a:lnTo>
                <a:lnTo>
                  <a:pt x="255" y="114"/>
                </a:lnTo>
                <a:lnTo>
                  <a:pt x="253" y="102"/>
                </a:lnTo>
                <a:lnTo>
                  <a:pt x="249" y="90"/>
                </a:lnTo>
                <a:lnTo>
                  <a:pt x="245" y="78"/>
                </a:lnTo>
                <a:lnTo>
                  <a:pt x="241" y="66"/>
                </a:lnTo>
                <a:lnTo>
                  <a:pt x="233" y="56"/>
                </a:lnTo>
                <a:lnTo>
                  <a:pt x="219" y="38"/>
                </a:lnTo>
                <a:lnTo>
                  <a:pt x="199" y="22"/>
                </a:lnTo>
                <a:lnTo>
                  <a:pt x="189" y="16"/>
                </a:lnTo>
                <a:lnTo>
                  <a:pt x="177" y="10"/>
                </a:lnTo>
                <a:lnTo>
                  <a:pt x="165" y="6"/>
                </a:lnTo>
                <a:lnTo>
                  <a:pt x="153" y="2"/>
                </a:lnTo>
                <a:lnTo>
                  <a:pt x="141" y="0"/>
                </a:lnTo>
                <a:lnTo>
                  <a:pt x="127" y="0"/>
                </a:lnTo>
                <a:lnTo>
                  <a:pt x="127" y="0"/>
                </a:lnTo>
                <a:lnTo>
                  <a:pt x="116" y="0"/>
                </a:lnTo>
                <a:lnTo>
                  <a:pt x="102" y="2"/>
                </a:lnTo>
                <a:lnTo>
                  <a:pt x="90" y="6"/>
                </a:lnTo>
                <a:lnTo>
                  <a:pt x="78" y="10"/>
                </a:lnTo>
                <a:lnTo>
                  <a:pt x="66" y="16"/>
                </a:lnTo>
                <a:lnTo>
                  <a:pt x="56" y="22"/>
                </a:lnTo>
                <a:lnTo>
                  <a:pt x="38" y="38"/>
                </a:lnTo>
                <a:lnTo>
                  <a:pt x="22" y="56"/>
                </a:lnTo>
                <a:lnTo>
                  <a:pt x="16" y="66"/>
                </a:lnTo>
                <a:lnTo>
                  <a:pt x="10" y="78"/>
                </a:lnTo>
                <a:lnTo>
                  <a:pt x="6" y="90"/>
                </a:lnTo>
                <a:lnTo>
                  <a:pt x="2" y="102"/>
                </a:lnTo>
                <a:lnTo>
                  <a:pt x="0" y="114"/>
                </a:lnTo>
                <a:lnTo>
                  <a:pt x="0" y="128"/>
                </a:lnTo>
                <a:lnTo>
                  <a:pt x="0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Freeform 42">
            <a:extLst>
              <a:ext uri="{FF2B5EF4-FFF2-40B4-BE49-F238E27FC236}">
                <a16:creationId xmlns:a16="http://schemas.microsoft.com/office/drawing/2014/main" id="{88720FE1-B9F5-413D-8938-E2DAE4FE2B79}"/>
              </a:ext>
            </a:extLst>
          </p:cNvPr>
          <p:cNvSpPr>
            <a:spLocks/>
          </p:cNvSpPr>
          <p:nvPr/>
        </p:nvSpPr>
        <p:spPr bwMode="auto">
          <a:xfrm>
            <a:off x="10506488" y="4407827"/>
            <a:ext cx="150771" cy="150771"/>
          </a:xfrm>
          <a:custGeom>
            <a:avLst/>
            <a:gdLst>
              <a:gd name="T0" fmla="*/ 0 w 255"/>
              <a:gd name="T1" fmla="*/ 128 h 255"/>
              <a:gd name="T2" fmla="*/ 0 w 255"/>
              <a:gd name="T3" fmla="*/ 128 h 255"/>
              <a:gd name="T4" fmla="*/ 0 w 255"/>
              <a:gd name="T5" fmla="*/ 142 h 255"/>
              <a:gd name="T6" fmla="*/ 2 w 255"/>
              <a:gd name="T7" fmla="*/ 154 h 255"/>
              <a:gd name="T8" fmla="*/ 6 w 255"/>
              <a:gd name="T9" fmla="*/ 166 h 255"/>
              <a:gd name="T10" fmla="*/ 10 w 255"/>
              <a:gd name="T11" fmla="*/ 177 h 255"/>
              <a:gd name="T12" fmla="*/ 16 w 255"/>
              <a:gd name="T13" fmla="*/ 189 h 255"/>
              <a:gd name="T14" fmla="*/ 22 w 255"/>
              <a:gd name="T15" fmla="*/ 199 h 255"/>
              <a:gd name="T16" fmla="*/ 38 w 255"/>
              <a:gd name="T17" fmla="*/ 217 h 255"/>
              <a:gd name="T18" fmla="*/ 56 w 255"/>
              <a:gd name="T19" fmla="*/ 233 h 255"/>
              <a:gd name="T20" fmla="*/ 66 w 255"/>
              <a:gd name="T21" fmla="*/ 239 h 255"/>
              <a:gd name="T22" fmla="*/ 78 w 255"/>
              <a:gd name="T23" fmla="*/ 245 h 255"/>
              <a:gd name="T24" fmla="*/ 90 w 255"/>
              <a:gd name="T25" fmla="*/ 249 h 255"/>
              <a:gd name="T26" fmla="*/ 102 w 255"/>
              <a:gd name="T27" fmla="*/ 253 h 255"/>
              <a:gd name="T28" fmla="*/ 114 w 255"/>
              <a:gd name="T29" fmla="*/ 255 h 255"/>
              <a:gd name="T30" fmla="*/ 128 w 255"/>
              <a:gd name="T31" fmla="*/ 255 h 255"/>
              <a:gd name="T32" fmla="*/ 128 w 255"/>
              <a:gd name="T33" fmla="*/ 255 h 255"/>
              <a:gd name="T34" fmla="*/ 142 w 255"/>
              <a:gd name="T35" fmla="*/ 255 h 255"/>
              <a:gd name="T36" fmla="*/ 154 w 255"/>
              <a:gd name="T37" fmla="*/ 253 h 255"/>
              <a:gd name="T38" fmla="*/ 166 w 255"/>
              <a:gd name="T39" fmla="*/ 249 h 255"/>
              <a:gd name="T40" fmla="*/ 178 w 255"/>
              <a:gd name="T41" fmla="*/ 245 h 255"/>
              <a:gd name="T42" fmla="*/ 190 w 255"/>
              <a:gd name="T43" fmla="*/ 239 h 255"/>
              <a:gd name="T44" fmla="*/ 199 w 255"/>
              <a:gd name="T45" fmla="*/ 233 h 255"/>
              <a:gd name="T46" fmla="*/ 217 w 255"/>
              <a:gd name="T47" fmla="*/ 217 h 255"/>
              <a:gd name="T48" fmla="*/ 233 w 255"/>
              <a:gd name="T49" fmla="*/ 199 h 255"/>
              <a:gd name="T50" fmla="*/ 239 w 255"/>
              <a:gd name="T51" fmla="*/ 189 h 255"/>
              <a:gd name="T52" fmla="*/ 245 w 255"/>
              <a:gd name="T53" fmla="*/ 177 h 255"/>
              <a:gd name="T54" fmla="*/ 249 w 255"/>
              <a:gd name="T55" fmla="*/ 166 h 255"/>
              <a:gd name="T56" fmla="*/ 253 w 255"/>
              <a:gd name="T57" fmla="*/ 154 h 255"/>
              <a:gd name="T58" fmla="*/ 255 w 255"/>
              <a:gd name="T59" fmla="*/ 142 h 255"/>
              <a:gd name="T60" fmla="*/ 255 w 255"/>
              <a:gd name="T61" fmla="*/ 128 h 255"/>
              <a:gd name="T62" fmla="*/ 255 w 255"/>
              <a:gd name="T63" fmla="*/ 128 h 255"/>
              <a:gd name="T64" fmla="*/ 255 w 255"/>
              <a:gd name="T65" fmla="*/ 114 h 255"/>
              <a:gd name="T66" fmla="*/ 253 w 255"/>
              <a:gd name="T67" fmla="*/ 102 h 255"/>
              <a:gd name="T68" fmla="*/ 249 w 255"/>
              <a:gd name="T69" fmla="*/ 90 h 255"/>
              <a:gd name="T70" fmla="*/ 245 w 255"/>
              <a:gd name="T71" fmla="*/ 78 h 255"/>
              <a:gd name="T72" fmla="*/ 239 w 255"/>
              <a:gd name="T73" fmla="*/ 66 h 255"/>
              <a:gd name="T74" fmla="*/ 233 w 255"/>
              <a:gd name="T75" fmla="*/ 56 h 255"/>
              <a:gd name="T76" fmla="*/ 217 w 255"/>
              <a:gd name="T77" fmla="*/ 38 h 255"/>
              <a:gd name="T78" fmla="*/ 199 w 255"/>
              <a:gd name="T79" fmla="*/ 22 h 255"/>
              <a:gd name="T80" fmla="*/ 190 w 255"/>
              <a:gd name="T81" fmla="*/ 16 h 255"/>
              <a:gd name="T82" fmla="*/ 178 w 255"/>
              <a:gd name="T83" fmla="*/ 10 h 255"/>
              <a:gd name="T84" fmla="*/ 166 w 255"/>
              <a:gd name="T85" fmla="*/ 6 h 255"/>
              <a:gd name="T86" fmla="*/ 154 w 255"/>
              <a:gd name="T87" fmla="*/ 2 h 255"/>
              <a:gd name="T88" fmla="*/ 142 w 255"/>
              <a:gd name="T89" fmla="*/ 0 h 255"/>
              <a:gd name="T90" fmla="*/ 128 w 255"/>
              <a:gd name="T91" fmla="*/ 0 h 255"/>
              <a:gd name="T92" fmla="*/ 128 w 255"/>
              <a:gd name="T93" fmla="*/ 0 h 255"/>
              <a:gd name="T94" fmla="*/ 114 w 255"/>
              <a:gd name="T95" fmla="*/ 0 h 255"/>
              <a:gd name="T96" fmla="*/ 102 w 255"/>
              <a:gd name="T97" fmla="*/ 2 h 255"/>
              <a:gd name="T98" fmla="*/ 90 w 255"/>
              <a:gd name="T99" fmla="*/ 6 h 255"/>
              <a:gd name="T100" fmla="*/ 78 w 255"/>
              <a:gd name="T101" fmla="*/ 10 h 255"/>
              <a:gd name="T102" fmla="*/ 66 w 255"/>
              <a:gd name="T103" fmla="*/ 16 h 255"/>
              <a:gd name="T104" fmla="*/ 56 w 255"/>
              <a:gd name="T105" fmla="*/ 22 h 255"/>
              <a:gd name="T106" fmla="*/ 38 w 255"/>
              <a:gd name="T107" fmla="*/ 38 h 255"/>
              <a:gd name="T108" fmla="*/ 22 w 255"/>
              <a:gd name="T109" fmla="*/ 56 h 255"/>
              <a:gd name="T110" fmla="*/ 16 w 255"/>
              <a:gd name="T111" fmla="*/ 66 h 255"/>
              <a:gd name="T112" fmla="*/ 10 w 255"/>
              <a:gd name="T113" fmla="*/ 78 h 255"/>
              <a:gd name="T114" fmla="*/ 6 w 255"/>
              <a:gd name="T115" fmla="*/ 90 h 255"/>
              <a:gd name="T116" fmla="*/ 2 w 255"/>
              <a:gd name="T117" fmla="*/ 102 h 255"/>
              <a:gd name="T118" fmla="*/ 0 w 255"/>
              <a:gd name="T119" fmla="*/ 114 h 255"/>
              <a:gd name="T120" fmla="*/ 0 w 255"/>
              <a:gd name="T121" fmla="*/ 128 h 255"/>
              <a:gd name="T122" fmla="*/ 0 w 255"/>
              <a:gd name="T123" fmla="*/ 128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5" h="255">
                <a:moveTo>
                  <a:pt x="0" y="128"/>
                </a:moveTo>
                <a:lnTo>
                  <a:pt x="0" y="128"/>
                </a:lnTo>
                <a:lnTo>
                  <a:pt x="0" y="142"/>
                </a:lnTo>
                <a:lnTo>
                  <a:pt x="2" y="154"/>
                </a:lnTo>
                <a:lnTo>
                  <a:pt x="6" y="166"/>
                </a:lnTo>
                <a:lnTo>
                  <a:pt x="10" y="177"/>
                </a:lnTo>
                <a:lnTo>
                  <a:pt x="16" y="189"/>
                </a:lnTo>
                <a:lnTo>
                  <a:pt x="22" y="199"/>
                </a:lnTo>
                <a:lnTo>
                  <a:pt x="38" y="217"/>
                </a:lnTo>
                <a:lnTo>
                  <a:pt x="56" y="233"/>
                </a:lnTo>
                <a:lnTo>
                  <a:pt x="66" y="239"/>
                </a:lnTo>
                <a:lnTo>
                  <a:pt x="78" y="245"/>
                </a:lnTo>
                <a:lnTo>
                  <a:pt x="90" y="249"/>
                </a:lnTo>
                <a:lnTo>
                  <a:pt x="102" y="253"/>
                </a:lnTo>
                <a:lnTo>
                  <a:pt x="114" y="255"/>
                </a:lnTo>
                <a:lnTo>
                  <a:pt x="128" y="255"/>
                </a:lnTo>
                <a:lnTo>
                  <a:pt x="128" y="255"/>
                </a:lnTo>
                <a:lnTo>
                  <a:pt x="142" y="255"/>
                </a:lnTo>
                <a:lnTo>
                  <a:pt x="154" y="253"/>
                </a:lnTo>
                <a:lnTo>
                  <a:pt x="166" y="249"/>
                </a:lnTo>
                <a:lnTo>
                  <a:pt x="178" y="245"/>
                </a:lnTo>
                <a:lnTo>
                  <a:pt x="190" y="239"/>
                </a:lnTo>
                <a:lnTo>
                  <a:pt x="199" y="233"/>
                </a:lnTo>
                <a:lnTo>
                  <a:pt x="217" y="217"/>
                </a:lnTo>
                <a:lnTo>
                  <a:pt x="233" y="199"/>
                </a:lnTo>
                <a:lnTo>
                  <a:pt x="239" y="189"/>
                </a:lnTo>
                <a:lnTo>
                  <a:pt x="245" y="177"/>
                </a:lnTo>
                <a:lnTo>
                  <a:pt x="249" y="166"/>
                </a:lnTo>
                <a:lnTo>
                  <a:pt x="253" y="154"/>
                </a:lnTo>
                <a:lnTo>
                  <a:pt x="255" y="142"/>
                </a:lnTo>
                <a:lnTo>
                  <a:pt x="255" y="128"/>
                </a:lnTo>
                <a:lnTo>
                  <a:pt x="255" y="128"/>
                </a:lnTo>
                <a:lnTo>
                  <a:pt x="255" y="114"/>
                </a:lnTo>
                <a:lnTo>
                  <a:pt x="253" y="102"/>
                </a:lnTo>
                <a:lnTo>
                  <a:pt x="249" y="90"/>
                </a:lnTo>
                <a:lnTo>
                  <a:pt x="245" y="78"/>
                </a:lnTo>
                <a:lnTo>
                  <a:pt x="239" y="66"/>
                </a:lnTo>
                <a:lnTo>
                  <a:pt x="233" y="56"/>
                </a:lnTo>
                <a:lnTo>
                  <a:pt x="217" y="38"/>
                </a:lnTo>
                <a:lnTo>
                  <a:pt x="199" y="22"/>
                </a:lnTo>
                <a:lnTo>
                  <a:pt x="190" y="16"/>
                </a:lnTo>
                <a:lnTo>
                  <a:pt x="178" y="10"/>
                </a:lnTo>
                <a:lnTo>
                  <a:pt x="166" y="6"/>
                </a:lnTo>
                <a:lnTo>
                  <a:pt x="154" y="2"/>
                </a:lnTo>
                <a:lnTo>
                  <a:pt x="142" y="0"/>
                </a:lnTo>
                <a:lnTo>
                  <a:pt x="128" y="0"/>
                </a:lnTo>
                <a:lnTo>
                  <a:pt x="128" y="0"/>
                </a:lnTo>
                <a:lnTo>
                  <a:pt x="114" y="0"/>
                </a:lnTo>
                <a:lnTo>
                  <a:pt x="102" y="2"/>
                </a:lnTo>
                <a:lnTo>
                  <a:pt x="90" y="6"/>
                </a:lnTo>
                <a:lnTo>
                  <a:pt x="78" y="10"/>
                </a:lnTo>
                <a:lnTo>
                  <a:pt x="66" y="16"/>
                </a:lnTo>
                <a:lnTo>
                  <a:pt x="56" y="22"/>
                </a:lnTo>
                <a:lnTo>
                  <a:pt x="38" y="38"/>
                </a:lnTo>
                <a:lnTo>
                  <a:pt x="22" y="56"/>
                </a:lnTo>
                <a:lnTo>
                  <a:pt x="16" y="66"/>
                </a:lnTo>
                <a:lnTo>
                  <a:pt x="10" y="78"/>
                </a:lnTo>
                <a:lnTo>
                  <a:pt x="6" y="90"/>
                </a:lnTo>
                <a:lnTo>
                  <a:pt x="2" y="102"/>
                </a:lnTo>
                <a:lnTo>
                  <a:pt x="0" y="114"/>
                </a:lnTo>
                <a:lnTo>
                  <a:pt x="0" y="128"/>
                </a:lnTo>
                <a:lnTo>
                  <a:pt x="0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Freeform 43">
            <a:extLst>
              <a:ext uri="{FF2B5EF4-FFF2-40B4-BE49-F238E27FC236}">
                <a16:creationId xmlns:a16="http://schemas.microsoft.com/office/drawing/2014/main" id="{6FE9E15F-9153-42DF-BC20-C5D0701E376A}"/>
              </a:ext>
            </a:extLst>
          </p:cNvPr>
          <p:cNvSpPr>
            <a:spLocks/>
          </p:cNvSpPr>
          <p:nvPr/>
        </p:nvSpPr>
        <p:spPr bwMode="auto">
          <a:xfrm>
            <a:off x="5748" y="1257014"/>
            <a:ext cx="2992356" cy="5263969"/>
          </a:xfrm>
          <a:custGeom>
            <a:avLst/>
            <a:gdLst>
              <a:gd name="T0" fmla="*/ 110 w 5061"/>
              <a:gd name="T1" fmla="*/ 77 h 8903"/>
              <a:gd name="T2" fmla="*/ 457 w 5061"/>
              <a:gd name="T3" fmla="*/ 25 h 8903"/>
              <a:gd name="T4" fmla="*/ 825 w 5061"/>
              <a:gd name="T5" fmla="*/ 2 h 8903"/>
              <a:gd name="T6" fmla="*/ 1204 w 5061"/>
              <a:gd name="T7" fmla="*/ 6 h 8903"/>
              <a:gd name="T8" fmla="*/ 1587 w 5061"/>
              <a:gd name="T9" fmla="*/ 35 h 8903"/>
              <a:gd name="T10" fmla="*/ 1967 w 5061"/>
              <a:gd name="T11" fmla="*/ 95 h 8903"/>
              <a:gd name="T12" fmla="*/ 2156 w 5061"/>
              <a:gd name="T13" fmla="*/ 135 h 8903"/>
              <a:gd name="T14" fmla="*/ 2416 w 5061"/>
              <a:gd name="T15" fmla="*/ 203 h 8903"/>
              <a:gd name="T16" fmla="*/ 2649 w 5061"/>
              <a:gd name="T17" fmla="*/ 281 h 8903"/>
              <a:gd name="T18" fmla="*/ 2857 w 5061"/>
              <a:gd name="T19" fmla="*/ 367 h 8903"/>
              <a:gd name="T20" fmla="*/ 3039 w 5061"/>
              <a:gd name="T21" fmla="*/ 459 h 8903"/>
              <a:gd name="T22" fmla="*/ 3197 w 5061"/>
              <a:gd name="T23" fmla="*/ 555 h 8903"/>
              <a:gd name="T24" fmla="*/ 3332 w 5061"/>
              <a:gd name="T25" fmla="*/ 656 h 8903"/>
              <a:gd name="T26" fmla="*/ 3446 w 5061"/>
              <a:gd name="T27" fmla="*/ 760 h 8903"/>
              <a:gd name="T28" fmla="*/ 3542 w 5061"/>
              <a:gd name="T29" fmla="*/ 864 h 8903"/>
              <a:gd name="T30" fmla="*/ 3618 w 5061"/>
              <a:gd name="T31" fmla="*/ 970 h 8903"/>
              <a:gd name="T32" fmla="*/ 3676 w 5061"/>
              <a:gd name="T33" fmla="*/ 1074 h 8903"/>
              <a:gd name="T34" fmla="*/ 3758 w 5061"/>
              <a:gd name="T35" fmla="*/ 1251 h 8903"/>
              <a:gd name="T36" fmla="*/ 3975 w 5061"/>
              <a:gd name="T37" fmla="*/ 1777 h 8903"/>
              <a:gd name="T38" fmla="*/ 4289 w 5061"/>
              <a:gd name="T39" fmla="*/ 2603 h 8903"/>
              <a:gd name="T40" fmla="*/ 4371 w 5061"/>
              <a:gd name="T41" fmla="*/ 2845 h 8903"/>
              <a:gd name="T42" fmla="*/ 4259 w 5061"/>
              <a:gd name="T43" fmla="*/ 3294 h 8903"/>
              <a:gd name="T44" fmla="*/ 5049 w 5061"/>
              <a:gd name="T45" fmla="*/ 4642 h 8903"/>
              <a:gd name="T46" fmla="*/ 5061 w 5061"/>
              <a:gd name="T47" fmla="*/ 4686 h 8903"/>
              <a:gd name="T48" fmla="*/ 5059 w 5061"/>
              <a:gd name="T49" fmla="*/ 4718 h 8903"/>
              <a:gd name="T50" fmla="*/ 5043 w 5061"/>
              <a:gd name="T51" fmla="*/ 4750 h 8903"/>
              <a:gd name="T52" fmla="*/ 4988 w 5061"/>
              <a:gd name="T53" fmla="*/ 4796 h 8903"/>
              <a:gd name="T54" fmla="*/ 4614 w 5061"/>
              <a:gd name="T55" fmla="*/ 5520 h 8903"/>
              <a:gd name="T56" fmla="*/ 4393 w 5061"/>
              <a:gd name="T57" fmla="*/ 5726 h 8903"/>
              <a:gd name="T58" fmla="*/ 4506 w 5061"/>
              <a:gd name="T59" fmla="*/ 5816 h 8903"/>
              <a:gd name="T60" fmla="*/ 4550 w 5061"/>
              <a:gd name="T61" fmla="*/ 5868 h 8903"/>
              <a:gd name="T62" fmla="*/ 4560 w 5061"/>
              <a:gd name="T63" fmla="*/ 5908 h 8903"/>
              <a:gd name="T64" fmla="*/ 4552 w 5061"/>
              <a:gd name="T65" fmla="*/ 5930 h 8903"/>
              <a:gd name="T66" fmla="*/ 4472 w 5061"/>
              <a:gd name="T67" fmla="*/ 6074 h 8903"/>
              <a:gd name="T68" fmla="*/ 4321 w 5061"/>
              <a:gd name="T69" fmla="*/ 6321 h 8903"/>
              <a:gd name="T70" fmla="*/ 4379 w 5061"/>
              <a:gd name="T71" fmla="*/ 6671 h 8903"/>
              <a:gd name="T72" fmla="*/ 4303 w 5061"/>
              <a:gd name="T73" fmla="*/ 7072 h 8903"/>
              <a:gd name="T74" fmla="*/ 4263 w 5061"/>
              <a:gd name="T75" fmla="*/ 7214 h 8903"/>
              <a:gd name="T76" fmla="*/ 4251 w 5061"/>
              <a:gd name="T77" fmla="*/ 7234 h 8903"/>
              <a:gd name="T78" fmla="*/ 4215 w 5061"/>
              <a:gd name="T79" fmla="*/ 7258 h 8903"/>
              <a:gd name="T80" fmla="*/ 4125 w 5061"/>
              <a:gd name="T81" fmla="*/ 7286 h 8903"/>
              <a:gd name="T82" fmla="*/ 3969 w 5061"/>
              <a:gd name="T83" fmla="*/ 7298 h 8903"/>
              <a:gd name="T84" fmla="*/ 3708 w 5061"/>
              <a:gd name="T85" fmla="*/ 7294 h 8903"/>
              <a:gd name="T86" fmla="*/ 3408 w 5061"/>
              <a:gd name="T87" fmla="*/ 7276 h 8903"/>
              <a:gd name="T88" fmla="*/ 2967 w 5061"/>
              <a:gd name="T89" fmla="*/ 7252 h 8903"/>
              <a:gd name="T90" fmla="*/ 2729 w 5061"/>
              <a:gd name="T91" fmla="*/ 7258 h 8903"/>
              <a:gd name="T92" fmla="*/ 2616 w 5061"/>
              <a:gd name="T93" fmla="*/ 7274 h 8903"/>
              <a:gd name="T94" fmla="*/ 2540 w 5061"/>
              <a:gd name="T95" fmla="*/ 7292 h 8903"/>
              <a:gd name="T96" fmla="*/ 2370 w 5061"/>
              <a:gd name="T97" fmla="*/ 7351 h 8903"/>
              <a:gd name="T98" fmla="*/ 2082 w 5061"/>
              <a:gd name="T99" fmla="*/ 7485 h 8903"/>
              <a:gd name="T100" fmla="*/ 1769 w 5061"/>
              <a:gd name="T101" fmla="*/ 7661 h 8903"/>
              <a:gd name="T102" fmla="*/ 1444 w 5061"/>
              <a:gd name="T103" fmla="*/ 7863 h 8903"/>
              <a:gd name="T104" fmla="*/ 1014 w 5061"/>
              <a:gd name="T105" fmla="*/ 8150 h 8903"/>
              <a:gd name="T106" fmla="*/ 449 w 5061"/>
              <a:gd name="T107" fmla="*/ 8559 h 8903"/>
              <a:gd name="T108" fmla="*/ 0 w 5061"/>
              <a:gd name="T109" fmla="*/ 8903 h 8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061" h="8903">
                <a:moveTo>
                  <a:pt x="0" y="101"/>
                </a:moveTo>
                <a:lnTo>
                  <a:pt x="0" y="101"/>
                </a:lnTo>
                <a:lnTo>
                  <a:pt x="110" y="77"/>
                </a:lnTo>
                <a:lnTo>
                  <a:pt x="224" y="57"/>
                </a:lnTo>
                <a:lnTo>
                  <a:pt x="339" y="39"/>
                </a:lnTo>
                <a:lnTo>
                  <a:pt x="457" y="25"/>
                </a:lnTo>
                <a:lnTo>
                  <a:pt x="577" y="16"/>
                </a:lnTo>
                <a:lnTo>
                  <a:pt x="701" y="8"/>
                </a:lnTo>
                <a:lnTo>
                  <a:pt x="825" y="2"/>
                </a:lnTo>
                <a:lnTo>
                  <a:pt x="950" y="0"/>
                </a:lnTo>
                <a:lnTo>
                  <a:pt x="1076" y="2"/>
                </a:lnTo>
                <a:lnTo>
                  <a:pt x="1204" y="6"/>
                </a:lnTo>
                <a:lnTo>
                  <a:pt x="1332" y="12"/>
                </a:lnTo>
                <a:lnTo>
                  <a:pt x="1460" y="23"/>
                </a:lnTo>
                <a:lnTo>
                  <a:pt x="1587" y="35"/>
                </a:lnTo>
                <a:lnTo>
                  <a:pt x="1713" y="53"/>
                </a:lnTo>
                <a:lnTo>
                  <a:pt x="1841" y="71"/>
                </a:lnTo>
                <a:lnTo>
                  <a:pt x="1967" y="95"/>
                </a:lnTo>
                <a:lnTo>
                  <a:pt x="1967" y="95"/>
                </a:lnTo>
                <a:lnTo>
                  <a:pt x="2062" y="113"/>
                </a:lnTo>
                <a:lnTo>
                  <a:pt x="2156" y="135"/>
                </a:lnTo>
                <a:lnTo>
                  <a:pt x="2246" y="157"/>
                </a:lnTo>
                <a:lnTo>
                  <a:pt x="2332" y="179"/>
                </a:lnTo>
                <a:lnTo>
                  <a:pt x="2416" y="203"/>
                </a:lnTo>
                <a:lnTo>
                  <a:pt x="2498" y="229"/>
                </a:lnTo>
                <a:lnTo>
                  <a:pt x="2576" y="255"/>
                </a:lnTo>
                <a:lnTo>
                  <a:pt x="2649" y="281"/>
                </a:lnTo>
                <a:lnTo>
                  <a:pt x="2721" y="309"/>
                </a:lnTo>
                <a:lnTo>
                  <a:pt x="2791" y="337"/>
                </a:lnTo>
                <a:lnTo>
                  <a:pt x="2857" y="367"/>
                </a:lnTo>
                <a:lnTo>
                  <a:pt x="2919" y="397"/>
                </a:lnTo>
                <a:lnTo>
                  <a:pt x="2981" y="427"/>
                </a:lnTo>
                <a:lnTo>
                  <a:pt x="3039" y="459"/>
                </a:lnTo>
                <a:lnTo>
                  <a:pt x="3093" y="491"/>
                </a:lnTo>
                <a:lnTo>
                  <a:pt x="3147" y="523"/>
                </a:lnTo>
                <a:lnTo>
                  <a:pt x="3197" y="555"/>
                </a:lnTo>
                <a:lnTo>
                  <a:pt x="3244" y="589"/>
                </a:lnTo>
                <a:lnTo>
                  <a:pt x="3288" y="623"/>
                </a:lnTo>
                <a:lnTo>
                  <a:pt x="3332" y="656"/>
                </a:lnTo>
                <a:lnTo>
                  <a:pt x="3372" y="690"/>
                </a:lnTo>
                <a:lnTo>
                  <a:pt x="3410" y="724"/>
                </a:lnTo>
                <a:lnTo>
                  <a:pt x="3446" y="760"/>
                </a:lnTo>
                <a:lnTo>
                  <a:pt x="3480" y="794"/>
                </a:lnTo>
                <a:lnTo>
                  <a:pt x="3512" y="830"/>
                </a:lnTo>
                <a:lnTo>
                  <a:pt x="3542" y="864"/>
                </a:lnTo>
                <a:lnTo>
                  <a:pt x="3568" y="900"/>
                </a:lnTo>
                <a:lnTo>
                  <a:pt x="3594" y="934"/>
                </a:lnTo>
                <a:lnTo>
                  <a:pt x="3618" y="970"/>
                </a:lnTo>
                <a:lnTo>
                  <a:pt x="3638" y="1004"/>
                </a:lnTo>
                <a:lnTo>
                  <a:pt x="3658" y="1038"/>
                </a:lnTo>
                <a:lnTo>
                  <a:pt x="3676" y="1074"/>
                </a:lnTo>
                <a:lnTo>
                  <a:pt x="3676" y="1074"/>
                </a:lnTo>
                <a:lnTo>
                  <a:pt x="3714" y="1152"/>
                </a:lnTo>
                <a:lnTo>
                  <a:pt x="3758" y="1251"/>
                </a:lnTo>
                <a:lnTo>
                  <a:pt x="3808" y="1365"/>
                </a:lnTo>
                <a:lnTo>
                  <a:pt x="3859" y="1495"/>
                </a:lnTo>
                <a:lnTo>
                  <a:pt x="3975" y="1777"/>
                </a:lnTo>
                <a:lnTo>
                  <a:pt x="4091" y="2074"/>
                </a:lnTo>
                <a:lnTo>
                  <a:pt x="4199" y="2358"/>
                </a:lnTo>
                <a:lnTo>
                  <a:pt x="4289" y="2603"/>
                </a:lnTo>
                <a:lnTo>
                  <a:pt x="4325" y="2705"/>
                </a:lnTo>
                <a:lnTo>
                  <a:pt x="4353" y="2785"/>
                </a:lnTo>
                <a:lnTo>
                  <a:pt x="4371" y="2845"/>
                </a:lnTo>
                <a:lnTo>
                  <a:pt x="4375" y="2865"/>
                </a:lnTo>
                <a:lnTo>
                  <a:pt x="4377" y="2877"/>
                </a:lnTo>
                <a:lnTo>
                  <a:pt x="4259" y="3294"/>
                </a:lnTo>
                <a:lnTo>
                  <a:pt x="5045" y="4634"/>
                </a:lnTo>
                <a:lnTo>
                  <a:pt x="5045" y="4634"/>
                </a:lnTo>
                <a:lnTo>
                  <a:pt x="5049" y="4642"/>
                </a:lnTo>
                <a:lnTo>
                  <a:pt x="5055" y="4660"/>
                </a:lnTo>
                <a:lnTo>
                  <a:pt x="5057" y="4672"/>
                </a:lnTo>
                <a:lnTo>
                  <a:pt x="5061" y="4686"/>
                </a:lnTo>
                <a:lnTo>
                  <a:pt x="5061" y="4702"/>
                </a:lnTo>
                <a:lnTo>
                  <a:pt x="5059" y="4718"/>
                </a:lnTo>
                <a:lnTo>
                  <a:pt x="5059" y="4718"/>
                </a:lnTo>
                <a:lnTo>
                  <a:pt x="5057" y="4726"/>
                </a:lnTo>
                <a:lnTo>
                  <a:pt x="5053" y="4734"/>
                </a:lnTo>
                <a:lnTo>
                  <a:pt x="5043" y="4750"/>
                </a:lnTo>
                <a:lnTo>
                  <a:pt x="5029" y="4764"/>
                </a:lnTo>
                <a:lnTo>
                  <a:pt x="5015" y="4778"/>
                </a:lnTo>
                <a:lnTo>
                  <a:pt x="4988" y="4796"/>
                </a:lnTo>
                <a:lnTo>
                  <a:pt x="4976" y="4804"/>
                </a:lnTo>
                <a:lnTo>
                  <a:pt x="4480" y="5025"/>
                </a:lnTo>
                <a:lnTo>
                  <a:pt x="4614" y="5520"/>
                </a:lnTo>
                <a:lnTo>
                  <a:pt x="4359" y="5702"/>
                </a:lnTo>
                <a:lnTo>
                  <a:pt x="4359" y="5702"/>
                </a:lnTo>
                <a:lnTo>
                  <a:pt x="4393" y="5726"/>
                </a:lnTo>
                <a:lnTo>
                  <a:pt x="4428" y="5752"/>
                </a:lnTo>
                <a:lnTo>
                  <a:pt x="4468" y="5782"/>
                </a:lnTo>
                <a:lnTo>
                  <a:pt x="4506" y="5816"/>
                </a:lnTo>
                <a:lnTo>
                  <a:pt x="4524" y="5834"/>
                </a:lnTo>
                <a:lnTo>
                  <a:pt x="4538" y="5852"/>
                </a:lnTo>
                <a:lnTo>
                  <a:pt x="4550" y="5868"/>
                </a:lnTo>
                <a:lnTo>
                  <a:pt x="4558" y="5886"/>
                </a:lnTo>
                <a:lnTo>
                  <a:pt x="4560" y="5900"/>
                </a:lnTo>
                <a:lnTo>
                  <a:pt x="4560" y="5908"/>
                </a:lnTo>
                <a:lnTo>
                  <a:pt x="4558" y="5914"/>
                </a:lnTo>
                <a:lnTo>
                  <a:pt x="4558" y="5914"/>
                </a:lnTo>
                <a:lnTo>
                  <a:pt x="4552" y="5930"/>
                </a:lnTo>
                <a:lnTo>
                  <a:pt x="4542" y="5952"/>
                </a:lnTo>
                <a:lnTo>
                  <a:pt x="4510" y="6008"/>
                </a:lnTo>
                <a:lnTo>
                  <a:pt x="4472" y="6074"/>
                </a:lnTo>
                <a:lnTo>
                  <a:pt x="4430" y="6143"/>
                </a:lnTo>
                <a:lnTo>
                  <a:pt x="4355" y="6267"/>
                </a:lnTo>
                <a:lnTo>
                  <a:pt x="4321" y="6321"/>
                </a:lnTo>
                <a:lnTo>
                  <a:pt x="4393" y="6587"/>
                </a:lnTo>
                <a:lnTo>
                  <a:pt x="4393" y="6587"/>
                </a:lnTo>
                <a:lnTo>
                  <a:pt x="4379" y="6671"/>
                </a:lnTo>
                <a:lnTo>
                  <a:pt x="4345" y="6862"/>
                </a:lnTo>
                <a:lnTo>
                  <a:pt x="4325" y="6970"/>
                </a:lnTo>
                <a:lnTo>
                  <a:pt x="4303" y="7072"/>
                </a:lnTo>
                <a:lnTo>
                  <a:pt x="4283" y="7158"/>
                </a:lnTo>
                <a:lnTo>
                  <a:pt x="4273" y="7190"/>
                </a:lnTo>
                <a:lnTo>
                  <a:pt x="4263" y="7214"/>
                </a:lnTo>
                <a:lnTo>
                  <a:pt x="4263" y="7214"/>
                </a:lnTo>
                <a:lnTo>
                  <a:pt x="4259" y="7224"/>
                </a:lnTo>
                <a:lnTo>
                  <a:pt x="4251" y="7234"/>
                </a:lnTo>
                <a:lnTo>
                  <a:pt x="4241" y="7242"/>
                </a:lnTo>
                <a:lnTo>
                  <a:pt x="4229" y="7250"/>
                </a:lnTo>
                <a:lnTo>
                  <a:pt x="4215" y="7258"/>
                </a:lnTo>
                <a:lnTo>
                  <a:pt x="4201" y="7266"/>
                </a:lnTo>
                <a:lnTo>
                  <a:pt x="4165" y="7276"/>
                </a:lnTo>
                <a:lnTo>
                  <a:pt x="4125" y="7286"/>
                </a:lnTo>
                <a:lnTo>
                  <a:pt x="4079" y="7292"/>
                </a:lnTo>
                <a:lnTo>
                  <a:pt x="4027" y="7296"/>
                </a:lnTo>
                <a:lnTo>
                  <a:pt x="3969" y="7298"/>
                </a:lnTo>
                <a:lnTo>
                  <a:pt x="3909" y="7300"/>
                </a:lnTo>
                <a:lnTo>
                  <a:pt x="3845" y="7298"/>
                </a:lnTo>
                <a:lnTo>
                  <a:pt x="3708" y="7294"/>
                </a:lnTo>
                <a:lnTo>
                  <a:pt x="3560" y="7286"/>
                </a:lnTo>
                <a:lnTo>
                  <a:pt x="3408" y="7276"/>
                </a:lnTo>
                <a:lnTo>
                  <a:pt x="3408" y="7276"/>
                </a:lnTo>
                <a:lnTo>
                  <a:pt x="3183" y="7262"/>
                </a:lnTo>
                <a:lnTo>
                  <a:pt x="3073" y="7256"/>
                </a:lnTo>
                <a:lnTo>
                  <a:pt x="2967" y="7252"/>
                </a:lnTo>
                <a:lnTo>
                  <a:pt x="2867" y="7252"/>
                </a:lnTo>
                <a:lnTo>
                  <a:pt x="2773" y="7254"/>
                </a:lnTo>
                <a:lnTo>
                  <a:pt x="2729" y="7258"/>
                </a:lnTo>
                <a:lnTo>
                  <a:pt x="2689" y="7262"/>
                </a:lnTo>
                <a:lnTo>
                  <a:pt x="2651" y="7266"/>
                </a:lnTo>
                <a:lnTo>
                  <a:pt x="2616" y="7274"/>
                </a:lnTo>
                <a:lnTo>
                  <a:pt x="2616" y="7274"/>
                </a:lnTo>
                <a:lnTo>
                  <a:pt x="2578" y="7282"/>
                </a:lnTo>
                <a:lnTo>
                  <a:pt x="2540" y="7292"/>
                </a:lnTo>
                <a:lnTo>
                  <a:pt x="2500" y="7306"/>
                </a:lnTo>
                <a:lnTo>
                  <a:pt x="2458" y="7320"/>
                </a:lnTo>
                <a:lnTo>
                  <a:pt x="2370" y="7351"/>
                </a:lnTo>
                <a:lnTo>
                  <a:pt x="2278" y="7391"/>
                </a:lnTo>
                <a:lnTo>
                  <a:pt x="2182" y="7435"/>
                </a:lnTo>
                <a:lnTo>
                  <a:pt x="2082" y="7485"/>
                </a:lnTo>
                <a:lnTo>
                  <a:pt x="1981" y="7539"/>
                </a:lnTo>
                <a:lnTo>
                  <a:pt x="1877" y="7599"/>
                </a:lnTo>
                <a:lnTo>
                  <a:pt x="1769" y="7661"/>
                </a:lnTo>
                <a:lnTo>
                  <a:pt x="1661" y="7725"/>
                </a:lnTo>
                <a:lnTo>
                  <a:pt x="1553" y="7793"/>
                </a:lnTo>
                <a:lnTo>
                  <a:pt x="1444" y="7863"/>
                </a:lnTo>
                <a:lnTo>
                  <a:pt x="1336" y="7935"/>
                </a:lnTo>
                <a:lnTo>
                  <a:pt x="1226" y="8006"/>
                </a:lnTo>
                <a:lnTo>
                  <a:pt x="1014" y="8150"/>
                </a:lnTo>
                <a:lnTo>
                  <a:pt x="811" y="8294"/>
                </a:lnTo>
                <a:lnTo>
                  <a:pt x="621" y="8432"/>
                </a:lnTo>
                <a:lnTo>
                  <a:pt x="449" y="8559"/>
                </a:lnTo>
                <a:lnTo>
                  <a:pt x="299" y="8673"/>
                </a:lnTo>
                <a:lnTo>
                  <a:pt x="82" y="8841"/>
                </a:lnTo>
                <a:lnTo>
                  <a:pt x="0" y="8903"/>
                </a:lnTo>
                <a:lnTo>
                  <a:pt x="0" y="101"/>
                </a:lnTo>
                <a:close/>
              </a:path>
            </a:pathLst>
          </a:custGeom>
          <a:solidFill>
            <a:srgbClr val="545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Freeform 44">
            <a:extLst>
              <a:ext uri="{FF2B5EF4-FFF2-40B4-BE49-F238E27FC236}">
                <a16:creationId xmlns:a16="http://schemas.microsoft.com/office/drawing/2014/main" id="{4D68F8B8-FA4F-4350-A678-206DAF5349F6}"/>
              </a:ext>
            </a:extLst>
          </p:cNvPr>
          <p:cNvSpPr>
            <a:spLocks/>
          </p:cNvSpPr>
          <p:nvPr/>
        </p:nvSpPr>
        <p:spPr bwMode="auto">
          <a:xfrm>
            <a:off x="5748" y="1257014"/>
            <a:ext cx="2992356" cy="5263969"/>
          </a:xfrm>
          <a:custGeom>
            <a:avLst/>
            <a:gdLst>
              <a:gd name="T0" fmla="*/ 110 w 5061"/>
              <a:gd name="T1" fmla="*/ 77 h 8903"/>
              <a:gd name="T2" fmla="*/ 457 w 5061"/>
              <a:gd name="T3" fmla="*/ 25 h 8903"/>
              <a:gd name="T4" fmla="*/ 825 w 5061"/>
              <a:gd name="T5" fmla="*/ 2 h 8903"/>
              <a:gd name="T6" fmla="*/ 1204 w 5061"/>
              <a:gd name="T7" fmla="*/ 6 h 8903"/>
              <a:gd name="T8" fmla="*/ 1587 w 5061"/>
              <a:gd name="T9" fmla="*/ 35 h 8903"/>
              <a:gd name="T10" fmla="*/ 1967 w 5061"/>
              <a:gd name="T11" fmla="*/ 95 h 8903"/>
              <a:gd name="T12" fmla="*/ 2156 w 5061"/>
              <a:gd name="T13" fmla="*/ 135 h 8903"/>
              <a:gd name="T14" fmla="*/ 2416 w 5061"/>
              <a:gd name="T15" fmla="*/ 203 h 8903"/>
              <a:gd name="T16" fmla="*/ 2649 w 5061"/>
              <a:gd name="T17" fmla="*/ 281 h 8903"/>
              <a:gd name="T18" fmla="*/ 2857 w 5061"/>
              <a:gd name="T19" fmla="*/ 367 h 8903"/>
              <a:gd name="T20" fmla="*/ 3039 w 5061"/>
              <a:gd name="T21" fmla="*/ 459 h 8903"/>
              <a:gd name="T22" fmla="*/ 3197 w 5061"/>
              <a:gd name="T23" fmla="*/ 555 h 8903"/>
              <a:gd name="T24" fmla="*/ 3332 w 5061"/>
              <a:gd name="T25" fmla="*/ 656 h 8903"/>
              <a:gd name="T26" fmla="*/ 3446 w 5061"/>
              <a:gd name="T27" fmla="*/ 760 h 8903"/>
              <a:gd name="T28" fmla="*/ 3542 w 5061"/>
              <a:gd name="T29" fmla="*/ 864 h 8903"/>
              <a:gd name="T30" fmla="*/ 3618 w 5061"/>
              <a:gd name="T31" fmla="*/ 970 h 8903"/>
              <a:gd name="T32" fmla="*/ 3676 w 5061"/>
              <a:gd name="T33" fmla="*/ 1074 h 8903"/>
              <a:gd name="T34" fmla="*/ 3758 w 5061"/>
              <a:gd name="T35" fmla="*/ 1251 h 8903"/>
              <a:gd name="T36" fmla="*/ 3975 w 5061"/>
              <a:gd name="T37" fmla="*/ 1777 h 8903"/>
              <a:gd name="T38" fmla="*/ 4289 w 5061"/>
              <a:gd name="T39" fmla="*/ 2603 h 8903"/>
              <a:gd name="T40" fmla="*/ 4371 w 5061"/>
              <a:gd name="T41" fmla="*/ 2845 h 8903"/>
              <a:gd name="T42" fmla="*/ 4259 w 5061"/>
              <a:gd name="T43" fmla="*/ 3294 h 8903"/>
              <a:gd name="T44" fmla="*/ 5049 w 5061"/>
              <a:gd name="T45" fmla="*/ 4642 h 8903"/>
              <a:gd name="T46" fmla="*/ 5061 w 5061"/>
              <a:gd name="T47" fmla="*/ 4686 h 8903"/>
              <a:gd name="T48" fmla="*/ 5059 w 5061"/>
              <a:gd name="T49" fmla="*/ 4718 h 8903"/>
              <a:gd name="T50" fmla="*/ 5043 w 5061"/>
              <a:gd name="T51" fmla="*/ 4750 h 8903"/>
              <a:gd name="T52" fmla="*/ 4988 w 5061"/>
              <a:gd name="T53" fmla="*/ 4796 h 8903"/>
              <a:gd name="T54" fmla="*/ 4614 w 5061"/>
              <a:gd name="T55" fmla="*/ 5520 h 8903"/>
              <a:gd name="T56" fmla="*/ 4393 w 5061"/>
              <a:gd name="T57" fmla="*/ 5726 h 8903"/>
              <a:gd name="T58" fmla="*/ 4506 w 5061"/>
              <a:gd name="T59" fmla="*/ 5816 h 8903"/>
              <a:gd name="T60" fmla="*/ 4550 w 5061"/>
              <a:gd name="T61" fmla="*/ 5868 h 8903"/>
              <a:gd name="T62" fmla="*/ 4560 w 5061"/>
              <a:gd name="T63" fmla="*/ 5908 h 8903"/>
              <a:gd name="T64" fmla="*/ 4552 w 5061"/>
              <a:gd name="T65" fmla="*/ 5930 h 8903"/>
              <a:gd name="T66" fmla="*/ 4472 w 5061"/>
              <a:gd name="T67" fmla="*/ 6074 h 8903"/>
              <a:gd name="T68" fmla="*/ 4321 w 5061"/>
              <a:gd name="T69" fmla="*/ 6321 h 8903"/>
              <a:gd name="T70" fmla="*/ 4379 w 5061"/>
              <a:gd name="T71" fmla="*/ 6671 h 8903"/>
              <a:gd name="T72" fmla="*/ 4303 w 5061"/>
              <a:gd name="T73" fmla="*/ 7072 h 8903"/>
              <a:gd name="T74" fmla="*/ 4263 w 5061"/>
              <a:gd name="T75" fmla="*/ 7214 h 8903"/>
              <a:gd name="T76" fmla="*/ 4251 w 5061"/>
              <a:gd name="T77" fmla="*/ 7234 h 8903"/>
              <a:gd name="T78" fmla="*/ 4215 w 5061"/>
              <a:gd name="T79" fmla="*/ 7258 h 8903"/>
              <a:gd name="T80" fmla="*/ 4125 w 5061"/>
              <a:gd name="T81" fmla="*/ 7286 h 8903"/>
              <a:gd name="T82" fmla="*/ 3969 w 5061"/>
              <a:gd name="T83" fmla="*/ 7298 h 8903"/>
              <a:gd name="T84" fmla="*/ 3708 w 5061"/>
              <a:gd name="T85" fmla="*/ 7294 h 8903"/>
              <a:gd name="T86" fmla="*/ 3408 w 5061"/>
              <a:gd name="T87" fmla="*/ 7276 h 8903"/>
              <a:gd name="T88" fmla="*/ 2967 w 5061"/>
              <a:gd name="T89" fmla="*/ 7252 h 8903"/>
              <a:gd name="T90" fmla="*/ 2729 w 5061"/>
              <a:gd name="T91" fmla="*/ 7258 h 8903"/>
              <a:gd name="T92" fmla="*/ 2616 w 5061"/>
              <a:gd name="T93" fmla="*/ 7274 h 8903"/>
              <a:gd name="T94" fmla="*/ 2540 w 5061"/>
              <a:gd name="T95" fmla="*/ 7292 h 8903"/>
              <a:gd name="T96" fmla="*/ 2370 w 5061"/>
              <a:gd name="T97" fmla="*/ 7351 h 8903"/>
              <a:gd name="T98" fmla="*/ 2082 w 5061"/>
              <a:gd name="T99" fmla="*/ 7485 h 8903"/>
              <a:gd name="T100" fmla="*/ 1769 w 5061"/>
              <a:gd name="T101" fmla="*/ 7661 h 8903"/>
              <a:gd name="T102" fmla="*/ 1444 w 5061"/>
              <a:gd name="T103" fmla="*/ 7863 h 8903"/>
              <a:gd name="T104" fmla="*/ 1014 w 5061"/>
              <a:gd name="T105" fmla="*/ 8150 h 8903"/>
              <a:gd name="T106" fmla="*/ 449 w 5061"/>
              <a:gd name="T107" fmla="*/ 8559 h 8903"/>
              <a:gd name="T108" fmla="*/ 0 w 5061"/>
              <a:gd name="T109" fmla="*/ 8903 h 8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061" h="8903">
                <a:moveTo>
                  <a:pt x="0" y="101"/>
                </a:moveTo>
                <a:lnTo>
                  <a:pt x="0" y="101"/>
                </a:lnTo>
                <a:lnTo>
                  <a:pt x="110" y="77"/>
                </a:lnTo>
                <a:lnTo>
                  <a:pt x="224" y="57"/>
                </a:lnTo>
                <a:lnTo>
                  <a:pt x="339" y="39"/>
                </a:lnTo>
                <a:lnTo>
                  <a:pt x="457" y="25"/>
                </a:lnTo>
                <a:lnTo>
                  <a:pt x="577" y="16"/>
                </a:lnTo>
                <a:lnTo>
                  <a:pt x="701" y="8"/>
                </a:lnTo>
                <a:lnTo>
                  <a:pt x="825" y="2"/>
                </a:lnTo>
                <a:lnTo>
                  <a:pt x="950" y="0"/>
                </a:lnTo>
                <a:lnTo>
                  <a:pt x="1076" y="2"/>
                </a:lnTo>
                <a:lnTo>
                  <a:pt x="1204" y="6"/>
                </a:lnTo>
                <a:lnTo>
                  <a:pt x="1332" y="12"/>
                </a:lnTo>
                <a:lnTo>
                  <a:pt x="1460" y="23"/>
                </a:lnTo>
                <a:lnTo>
                  <a:pt x="1587" y="35"/>
                </a:lnTo>
                <a:lnTo>
                  <a:pt x="1713" y="53"/>
                </a:lnTo>
                <a:lnTo>
                  <a:pt x="1841" y="71"/>
                </a:lnTo>
                <a:lnTo>
                  <a:pt x="1967" y="95"/>
                </a:lnTo>
                <a:lnTo>
                  <a:pt x="1967" y="95"/>
                </a:lnTo>
                <a:lnTo>
                  <a:pt x="2062" y="113"/>
                </a:lnTo>
                <a:lnTo>
                  <a:pt x="2156" y="135"/>
                </a:lnTo>
                <a:lnTo>
                  <a:pt x="2246" y="157"/>
                </a:lnTo>
                <a:lnTo>
                  <a:pt x="2332" y="179"/>
                </a:lnTo>
                <a:lnTo>
                  <a:pt x="2416" y="203"/>
                </a:lnTo>
                <a:lnTo>
                  <a:pt x="2498" y="229"/>
                </a:lnTo>
                <a:lnTo>
                  <a:pt x="2576" y="255"/>
                </a:lnTo>
                <a:lnTo>
                  <a:pt x="2649" y="281"/>
                </a:lnTo>
                <a:lnTo>
                  <a:pt x="2721" y="309"/>
                </a:lnTo>
                <a:lnTo>
                  <a:pt x="2791" y="337"/>
                </a:lnTo>
                <a:lnTo>
                  <a:pt x="2857" y="367"/>
                </a:lnTo>
                <a:lnTo>
                  <a:pt x="2919" y="397"/>
                </a:lnTo>
                <a:lnTo>
                  <a:pt x="2981" y="427"/>
                </a:lnTo>
                <a:lnTo>
                  <a:pt x="3039" y="459"/>
                </a:lnTo>
                <a:lnTo>
                  <a:pt x="3093" y="491"/>
                </a:lnTo>
                <a:lnTo>
                  <a:pt x="3147" y="523"/>
                </a:lnTo>
                <a:lnTo>
                  <a:pt x="3197" y="555"/>
                </a:lnTo>
                <a:lnTo>
                  <a:pt x="3244" y="589"/>
                </a:lnTo>
                <a:lnTo>
                  <a:pt x="3288" y="623"/>
                </a:lnTo>
                <a:lnTo>
                  <a:pt x="3332" y="656"/>
                </a:lnTo>
                <a:lnTo>
                  <a:pt x="3372" y="690"/>
                </a:lnTo>
                <a:lnTo>
                  <a:pt x="3410" y="724"/>
                </a:lnTo>
                <a:lnTo>
                  <a:pt x="3446" y="760"/>
                </a:lnTo>
                <a:lnTo>
                  <a:pt x="3480" y="794"/>
                </a:lnTo>
                <a:lnTo>
                  <a:pt x="3512" y="830"/>
                </a:lnTo>
                <a:lnTo>
                  <a:pt x="3542" y="864"/>
                </a:lnTo>
                <a:lnTo>
                  <a:pt x="3568" y="900"/>
                </a:lnTo>
                <a:lnTo>
                  <a:pt x="3594" y="934"/>
                </a:lnTo>
                <a:lnTo>
                  <a:pt x="3618" y="970"/>
                </a:lnTo>
                <a:lnTo>
                  <a:pt x="3638" y="1004"/>
                </a:lnTo>
                <a:lnTo>
                  <a:pt x="3658" y="1038"/>
                </a:lnTo>
                <a:lnTo>
                  <a:pt x="3676" y="1074"/>
                </a:lnTo>
                <a:lnTo>
                  <a:pt x="3676" y="1074"/>
                </a:lnTo>
                <a:lnTo>
                  <a:pt x="3714" y="1152"/>
                </a:lnTo>
                <a:lnTo>
                  <a:pt x="3758" y="1251"/>
                </a:lnTo>
                <a:lnTo>
                  <a:pt x="3808" y="1365"/>
                </a:lnTo>
                <a:lnTo>
                  <a:pt x="3859" y="1495"/>
                </a:lnTo>
                <a:lnTo>
                  <a:pt x="3975" y="1777"/>
                </a:lnTo>
                <a:lnTo>
                  <a:pt x="4091" y="2074"/>
                </a:lnTo>
                <a:lnTo>
                  <a:pt x="4199" y="2358"/>
                </a:lnTo>
                <a:lnTo>
                  <a:pt x="4289" y="2603"/>
                </a:lnTo>
                <a:lnTo>
                  <a:pt x="4325" y="2705"/>
                </a:lnTo>
                <a:lnTo>
                  <a:pt x="4353" y="2785"/>
                </a:lnTo>
                <a:lnTo>
                  <a:pt x="4371" y="2845"/>
                </a:lnTo>
                <a:lnTo>
                  <a:pt x="4375" y="2865"/>
                </a:lnTo>
                <a:lnTo>
                  <a:pt x="4377" y="2877"/>
                </a:lnTo>
                <a:lnTo>
                  <a:pt x="4259" y="3294"/>
                </a:lnTo>
                <a:lnTo>
                  <a:pt x="5045" y="4634"/>
                </a:lnTo>
                <a:lnTo>
                  <a:pt x="5045" y="4634"/>
                </a:lnTo>
                <a:lnTo>
                  <a:pt x="5049" y="4642"/>
                </a:lnTo>
                <a:lnTo>
                  <a:pt x="5055" y="4660"/>
                </a:lnTo>
                <a:lnTo>
                  <a:pt x="5057" y="4672"/>
                </a:lnTo>
                <a:lnTo>
                  <a:pt x="5061" y="4686"/>
                </a:lnTo>
                <a:lnTo>
                  <a:pt x="5061" y="4702"/>
                </a:lnTo>
                <a:lnTo>
                  <a:pt x="5059" y="4718"/>
                </a:lnTo>
                <a:lnTo>
                  <a:pt x="5059" y="4718"/>
                </a:lnTo>
                <a:lnTo>
                  <a:pt x="5057" y="4726"/>
                </a:lnTo>
                <a:lnTo>
                  <a:pt x="5053" y="4734"/>
                </a:lnTo>
                <a:lnTo>
                  <a:pt x="5043" y="4750"/>
                </a:lnTo>
                <a:lnTo>
                  <a:pt x="5029" y="4764"/>
                </a:lnTo>
                <a:lnTo>
                  <a:pt x="5015" y="4778"/>
                </a:lnTo>
                <a:lnTo>
                  <a:pt x="4988" y="4796"/>
                </a:lnTo>
                <a:lnTo>
                  <a:pt x="4976" y="4804"/>
                </a:lnTo>
                <a:lnTo>
                  <a:pt x="4480" y="5025"/>
                </a:lnTo>
                <a:lnTo>
                  <a:pt x="4614" y="5520"/>
                </a:lnTo>
                <a:lnTo>
                  <a:pt x="4359" y="5702"/>
                </a:lnTo>
                <a:lnTo>
                  <a:pt x="4359" y="5702"/>
                </a:lnTo>
                <a:lnTo>
                  <a:pt x="4393" y="5726"/>
                </a:lnTo>
                <a:lnTo>
                  <a:pt x="4428" y="5752"/>
                </a:lnTo>
                <a:lnTo>
                  <a:pt x="4468" y="5782"/>
                </a:lnTo>
                <a:lnTo>
                  <a:pt x="4506" y="5816"/>
                </a:lnTo>
                <a:lnTo>
                  <a:pt x="4524" y="5834"/>
                </a:lnTo>
                <a:lnTo>
                  <a:pt x="4538" y="5852"/>
                </a:lnTo>
                <a:lnTo>
                  <a:pt x="4550" y="5868"/>
                </a:lnTo>
                <a:lnTo>
                  <a:pt x="4558" y="5886"/>
                </a:lnTo>
                <a:lnTo>
                  <a:pt x="4560" y="5900"/>
                </a:lnTo>
                <a:lnTo>
                  <a:pt x="4560" y="5908"/>
                </a:lnTo>
                <a:lnTo>
                  <a:pt x="4558" y="5914"/>
                </a:lnTo>
                <a:lnTo>
                  <a:pt x="4558" y="5914"/>
                </a:lnTo>
                <a:lnTo>
                  <a:pt x="4552" y="5930"/>
                </a:lnTo>
                <a:lnTo>
                  <a:pt x="4542" y="5952"/>
                </a:lnTo>
                <a:lnTo>
                  <a:pt x="4510" y="6008"/>
                </a:lnTo>
                <a:lnTo>
                  <a:pt x="4472" y="6074"/>
                </a:lnTo>
                <a:lnTo>
                  <a:pt x="4430" y="6143"/>
                </a:lnTo>
                <a:lnTo>
                  <a:pt x="4355" y="6267"/>
                </a:lnTo>
                <a:lnTo>
                  <a:pt x="4321" y="6321"/>
                </a:lnTo>
                <a:lnTo>
                  <a:pt x="4393" y="6587"/>
                </a:lnTo>
                <a:lnTo>
                  <a:pt x="4393" y="6587"/>
                </a:lnTo>
                <a:lnTo>
                  <a:pt x="4379" y="6671"/>
                </a:lnTo>
                <a:lnTo>
                  <a:pt x="4345" y="6862"/>
                </a:lnTo>
                <a:lnTo>
                  <a:pt x="4325" y="6970"/>
                </a:lnTo>
                <a:lnTo>
                  <a:pt x="4303" y="7072"/>
                </a:lnTo>
                <a:lnTo>
                  <a:pt x="4283" y="7158"/>
                </a:lnTo>
                <a:lnTo>
                  <a:pt x="4273" y="7190"/>
                </a:lnTo>
                <a:lnTo>
                  <a:pt x="4263" y="7214"/>
                </a:lnTo>
                <a:lnTo>
                  <a:pt x="4263" y="7214"/>
                </a:lnTo>
                <a:lnTo>
                  <a:pt x="4259" y="7224"/>
                </a:lnTo>
                <a:lnTo>
                  <a:pt x="4251" y="7234"/>
                </a:lnTo>
                <a:lnTo>
                  <a:pt x="4241" y="7242"/>
                </a:lnTo>
                <a:lnTo>
                  <a:pt x="4229" y="7250"/>
                </a:lnTo>
                <a:lnTo>
                  <a:pt x="4215" y="7258"/>
                </a:lnTo>
                <a:lnTo>
                  <a:pt x="4201" y="7266"/>
                </a:lnTo>
                <a:lnTo>
                  <a:pt x="4165" y="7276"/>
                </a:lnTo>
                <a:lnTo>
                  <a:pt x="4125" y="7286"/>
                </a:lnTo>
                <a:lnTo>
                  <a:pt x="4079" y="7292"/>
                </a:lnTo>
                <a:lnTo>
                  <a:pt x="4027" y="7296"/>
                </a:lnTo>
                <a:lnTo>
                  <a:pt x="3969" y="7298"/>
                </a:lnTo>
                <a:lnTo>
                  <a:pt x="3909" y="7300"/>
                </a:lnTo>
                <a:lnTo>
                  <a:pt x="3845" y="7298"/>
                </a:lnTo>
                <a:lnTo>
                  <a:pt x="3708" y="7294"/>
                </a:lnTo>
                <a:lnTo>
                  <a:pt x="3560" y="7286"/>
                </a:lnTo>
                <a:lnTo>
                  <a:pt x="3408" y="7276"/>
                </a:lnTo>
                <a:lnTo>
                  <a:pt x="3408" y="7276"/>
                </a:lnTo>
                <a:lnTo>
                  <a:pt x="3183" y="7262"/>
                </a:lnTo>
                <a:lnTo>
                  <a:pt x="3073" y="7256"/>
                </a:lnTo>
                <a:lnTo>
                  <a:pt x="2967" y="7252"/>
                </a:lnTo>
                <a:lnTo>
                  <a:pt x="2867" y="7252"/>
                </a:lnTo>
                <a:lnTo>
                  <a:pt x="2773" y="7254"/>
                </a:lnTo>
                <a:lnTo>
                  <a:pt x="2729" y="7258"/>
                </a:lnTo>
                <a:lnTo>
                  <a:pt x="2689" y="7262"/>
                </a:lnTo>
                <a:lnTo>
                  <a:pt x="2651" y="7266"/>
                </a:lnTo>
                <a:lnTo>
                  <a:pt x="2616" y="7274"/>
                </a:lnTo>
                <a:lnTo>
                  <a:pt x="2616" y="7274"/>
                </a:lnTo>
                <a:lnTo>
                  <a:pt x="2578" y="7282"/>
                </a:lnTo>
                <a:lnTo>
                  <a:pt x="2540" y="7292"/>
                </a:lnTo>
                <a:lnTo>
                  <a:pt x="2500" y="7306"/>
                </a:lnTo>
                <a:lnTo>
                  <a:pt x="2458" y="7320"/>
                </a:lnTo>
                <a:lnTo>
                  <a:pt x="2370" y="7351"/>
                </a:lnTo>
                <a:lnTo>
                  <a:pt x="2278" y="7391"/>
                </a:lnTo>
                <a:lnTo>
                  <a:pt x="2182" y="7435"/>
                </a:lnTo>
                <a:lnTo>
                  <a:pt x="2082" y="7485"/>
                </a:lnTo>
                <a:lnTo>
                  <a:pt x="1981" y="7539"/>
                </a:lnTo>
                <a:lnTo>
                  <a:pt x="1877" y="7599"/>
                </a:lnTo>
                <a:lnTo>
                  <a:pt x="1769" y="7661"/>
                </a:lnTo>
                <a:lnTo>
                  <a:pt x="1661" y="7725"/>
                </a:lnTo>
                <a:lnTo>
                  <a:pt x="1553" y="7793"/>
                </a:lnTo>
                <a:lnTo>
                  <a:pt x="1444" y="7863"/>
                </a:lnTo>
                <a:lnTo>
                  <a:pt x="1336" y="7935"/>
                </a:lnTo>
                <a:lnTo>
                  <a:pt x="1226" y="8006"/>
                </a:lnTo>
                <a:lnTo>
                  <a:pt x="1014" y="8150"/>
                </a:lnTo>
                <a:lnTo>
                  <a:pt x="811" y="8294"/>
                </a:lnTo>
                <a:lnTo>
                  <a:pt x="621" y="8432"/>
                </a:lnTo>
                <a:lnTo>
                  <a:pt x="449" y="8559"/>
                </a:lnTo>
                <a:lnTo>
                  <a:pt x="299" y="8673"/>
                </a:lnTo>
                <a:lnTo>
                  <a:pt x="82" y="8841"/>
                </a:lnTo>
                <a:lnTo>
                  <a:pt x="0" y="8903"/>
                </a:lnTo>
                <a:lnTo>
                  <a:pt x="0" y="10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17" name="Picture 45">
            <a:extLst>
              <a:ext uri="{FF2B5EF4-FFF2-40B4-BE49-F238E27FC236}">
                <a16:creationId xmlns:a16="http://schemas.microsoft.com/office/drawing/2014/main" id="{67127016-F3C0-4988-B244-4119A62F7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" y="1230999"/>
            <a:ext cx="2999451" cy="529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Freeform 46">
            <a:extLst>
              <a:ext uri="{FF2B5EF4-FFF2-40B4-BE49-F238E27FC236}">
                <a16:creationId xmlns:a16="http://schemas.microsoft.com/office/drawing/2014/main" id="{F321A7FC-8A17-48B2-87C2-F21499F1780D}"/>
              </a:ext>
            </a:extLst>
          </p:cNvPr>
          <p:cNvSpPr>
            <a:spLocks/>
          </p:cNvSpPr>
          <p:nvPr/>
        </p:nvSpPr>
        <p:spPr bwMode="auto">
          <a:xfrm>
            <a:off x="2222965" y="4327417"/>
            <a:ext cx="156684" cy="157275"/>
          </a:xfrm>
          <a:custGeom>
            <a:avLst/>
            <a:gdLst>
              <a:gd name="T0" fmla="*/ 265 w 265"/>
              <a:gd name="T1" fmla="*/ 134 h 266"/>
              <a:gd name="T2" fmla="*/ 261 w 265"/>
              <a:gd name="T3" fmla="*/ 160 h 266"/>
              <a:gd name="T4" fmla="*/ 255 w 265"/>
              <a:gd name="T5" fmla="*/ 186 h 266"/>
              <a:gd name="T6" fmla="*/ 241 w 265"/>
              <a:gd name="T7" fmla="*/ 208 h 266"/>
              <a:gd name="T8" fmla="*/ 225 w 265"/>
              <a:gd name="T9" fmla="*/ 228 h 266"/>
              <a:gd name="T10" fmla="*/ 205 w 265"/>
              <a:gd name="T11" fmla="*/ 244 h 266"/>
              <a:gd name="T12" fmla="*/ 183 w 265"/>
              <a:gd name="T13" fmla="*/ 256 h 266"/>
              <a:gd name="T14" fmla="*/ 159 w 265"/>
              <a:gd name="T15" fmla="*/ 264 h 266"/>
              <a:gd name="T16" fmla="*/ 131 w 265"/>
              <a:gd name="T17" fmla="*/ 266 h 266"/>
              <a:gd name="T18" fmla="*/ 117 w 265"/>
              <a:gd name="T19" fmla="*/ 266 h 266"/>
              <a:gd name="T20" fmla="*/ 91 w 265"/>
              <a:gd name="T21" fmla="*/ 260 h 266"/>
              <a:gd name="T22" fmla="*/ 68 w 265"/>
              <a:gd name="T23" fmla="*/ 250 h 266"/>
              <a:gd name="T24" fmla="*/ 48 w 265"/>
              <a:gd name="T25" fmla="*/ 236 h 266"/>
              <a:gd name="T26" fmla="*/ 30 w 265"/>
              <a:gd name="T27" fmla="*/ 218 h 266"/>
              <a:gd name="T28" fmla="*/ 16 w 265"/>
              <a:gd name="T29" fmla="*/ 198 h 266"/>
              <a:gd name="T30" fmla="*/ 6 w 265"/>
              <a:gd name="T31" fmla="*/ 174 h 266"/>
              <a:gd name="T32" fmla="*/ 0 w 265"/>
              <a:gd name="T33" fmla="*/ 148 h 266"/>
              <a:gd name="T34" fmla="*/ 0 w 265"/>
              <a:gd name="T35" fmla="*/ 134 h 266"/>
              <a:gd name="T36" fmla="*/ 2 w 265"/>
              <a:gd name="T37" fmla="*/ 106 h 266"/>
              <a:gd name="T38" fmla="*/ 10 w 265"/>
              <a:gd name="T39" fmla="*/ 82 h 266"/>
              <a:gd name="T40" fmla="*/ 22 w 265"/>
              <a:gd name="T41" fmla="*/ 60 h 266"/>
              <a:gd name="T42" fmla="*/ 38 w 265"/>
              <a:gd name="T43" fmla="*/ 40 h 266"/>
              <a:gd name="T44" fmla="*/ 58 w 265"/>
              <a:gd name="T45" fmla="*/ 24 h 266"/>
              <a:gd name="T46" fmla="*/ 79 w 265"/>
              <a:gd name="T47" fmla="*/ 12 h 266"/>
              <a:gd name="T48" fmla="*/ 105 w 265"/>
              <a:gd name="T49" fmla="*/ 4 h 266"/>
              <a:gd name="T50" fmla="*/ 131 w 265"/>
              <a:gd name="T51" fmla="*/ 0 h 266"/>
              <a:gd name="T52" fmla="*/ 145 w 265"/>
              <a:gd name="T53" fmla="*/ 2 h 266"/>
              <a:gd name="T54" fmla="*/ 171 w 265"/>
              <a:gd name="T55" fmla="*/ 6 h 266"/>
              <a:gd name="T56" fmla="*/ 195 w 265"/>
              <a:gd name="T57" fmla="*/ 16 h 266"/>
              <a:gd name="T58" fmla="*/ 217 w 265"/>
              <a:gd name="T59" fmla="*/ 30 h 266"/>
              <a:gd name="T60" fmla="*/ 235 w 265"/>
              <a:gd name="T61" fmla="*/ 50 h 266"/>
              <a:gd name="T62" fmla="*/ 249 w 265"/>
              <a:gd name="T63" fmla="*/ 70 h 266"/>
              <a:gd name="T64" fmla="*/ 259 w 265"/>
              <a:gd name="T65" fmla="*/ 94 h 266"/>
              <a:gd name="T66" fmla="*/ 265 w 265"/>
              <a:gd name="T67" fmla="*/ 120 h 266"/>
              <a:gd name="T68" fmla="*/ 265 w 265"/>
              <a:gd name="T69" fmla="*/ 134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65" h="266">
                <a:moveTo>
                  <a:pt x="265" y="134"/>
                </a:moveTo>
                <a:lnTo>
                  <a:pt x="265" y="134"/>
                </a:lnTo>
                <a:lnTo>
                  <a:pt x="265" y="148"/>
                </a:lnTo>
                <a:lnTo>
                  <a:pt x="261" y="160"/>
                </a:lnTo>
                <a:lnTo>
                  <a:pt x="259" y="174"/>
                </a:lnTo>
                <a:lnTo>
                  <a:pt x="255" y="186"/>
                </a:lnTo>
                <a:lnTo>
                  <a:pt x="249" y="198"/>
                </a:lnTo>
                <a:lnTo>
                  <a:pt x="241" y="208"/>
                </a:lnTo>
                <a:lnTo>
                  <a:pt x="235" y="218"/>
                </a:lnTo>
                <a:lnTo>
                  <a:pt x="225" y="228"/>
                </a:lnTo>
                <a:lnTo>
                  <a:pt x="217" y="236"/>
                </a:lnTo>
                <a:lnTo>
                  <a:pt x="205" y="244"/>
                </a:lnTo>
                <a:lnTo>
                  <a:pt x="195" y="250"/>
                </a:lnTo>
                <a:lnTo>
                  <a:pt x="183" y="256"/>
                </a:lnTo>
                <a:lnTo>
                  <a:pt x="171" y="260"/>
                </a:lnTo>
                <a:lnTo>
                  <a:pt x="159" y="264"/>
                </a:lnTo>
                <a:lnTo>
                  <a:pt x="145" y="266"/>
                </a:lnTo>
                <a:lnTo>
                  <a:pt x="131" y="266"/>
                </a:lnTo>
                <a:lnTo>
                  <a:pt x="131" y="266"/>
                </a:lnTo>
                <a:lnTo>
                  <a:pt x="117" y="266"/>
                </a:lnTo>
                <a:lnTo>
                  <a:pt x="105" y="264"/>
                </a:lnTo>
                <a:lnTo>
                  <a:pt x="91" y="260"/>
                </a:lnTo>
                <a:lnTo>
                  <a:pt x="79" y="256"/>
                </a:lnTo>
                <a:lnTo>
                  <a:pt x="68" y="250"/>
                </a:lnTo>
                <a:lnTo>
                  <a:pt x="58" y="244"/>
                </a:lnTo>
                <a:lnTo>
                  <a:pt x="48" y="236"/>
                </a:lnTo>
                <a:lnTo>
                  <a:pt x="38" y="228"/>
                </a:lnTo>
                <a:lnTo>
                  <a:pt x="30" y="218"/>
                </a:lnTo>
                <a:lnTo>
                  <a:pt x="22" y="208"/>
                </a:lnTo>
                <a:lnTo>
                  <a:pt x="16" y="198"/>
                </a:lnTo>
                <a:lnTo>
                  <a:pt x="10" y="186"/>
                </a:lnTo>
                <a:lnTo>
                  <a:pt x="6" y="174"/>
                </a:lnTo>
                <a:lnTo>
                  <a:pt x="2" y="160"/>
                </a:lnTo>
                <a:lnTo>
                  <a:pt x="0" y="148"/>
                </a:lnTo>
                <a:lnTo>
                  <a:pt x="0" y="134"/>
                </a:lnTo>
                <a:lnTo>
                  <a:pt x="0" y="134"/>
                </a:lnTo>
                <a:lnTo>
                  <a:pt x="0" y="120"/>
                </a:lnTo>
                <a:lnTo>
                  <a:pt x="2" y="106"/>
                </a:lnTo>
                <a:lnTo>
                  <a:pt x="6" y="94"/>
                </a:lnTo>
                <a:lnTo>
                  <a:pt x="10" y="82"/>
                </a:lnTo>
                <a:lnTo>
                  <a:pt x="16" y="70"/>
                </a:lnTo>
                <a:lnTo>
                  <a:pt x="22" y="60"/>
                </a:lnTo>
                <a:lnTo>
                  <a:pt x="30" y="50"/>
                </a:lnTo>
                <a:lnTo>
                  <a:pt x="38" y="40"/>
                </a:lnTo>
                <a:lnTo>
                  <a:pt x="48" y="30"/>
                </a:lnTo>
                <a:lnTo>
                  <a:pt x="58" y="24"/>
                </a:lnTo>
                <a:lnTo>
                  <a:pt x="68" y="16"/>
                </a:lnTo>
                <a:lnTo>
                  <a:pt x="79" y="12"/>
                </a:lnTo>
                <a:lnTo>
                  <a:pt x="91" y="6"/>
                </a:lnTo>
                <a:lnTo>
                  <a:pt x="105" y="4"/>
                </a:lnTo>
                <a:lnTo>
                  <a:pt x="117" y="2"/>
                </a:lnTo>
                <a:lnTo>
                  <a:pt x="131" y="0"/>
                </a:lnTo>
                <a:lnTo>
                  <a:pt x="131" y="0"/>
                </a:lnTo>
                <a:lnTo>
                  <a:pt x="145" y="2"/>
                </a:lnTo>
                <a:lnTo>
                  <a:pt x="159" y="4"/>
                </a:lnTo>
                <a:lnTo>
                  <a:pt x="171" y="6"/>
                </a:lnTo>
                <a:lnTo>
                  <a:pt x="183" y="12"/>
                </a:lnTo>
                <a:lnTo>
                  <a:pt x="195" y="16"/>
                </a:lnTo>
                <a:lnTo>
                  <a:pt x="205" y="24"/>
                </a:lnTo>
                <a:lnTo>
                  <a:pt x="217" y="30"/>
                </a:lnTo>
                <a:lnTo>
                  <a:pt x="225" y="40"/>
                </a:lnTo>
                <a:lnTo>
                  <a:pt x="235" y="50"/>
                </a:lnTo>
                <a:lnTo>
                  <a:pt x="241" y="60"/>
                </a:lnTo>
                <a:lnTo>
                  <a:pt x="249" y="70"/>
                </a:lnTo>
                <a:lnTo>
                  <a:pt x="255" y="82"/>
                </a:lnTo>
                <a:lnTo>
                  <a:pt x="259" y="94"/>
                </a:lnTo>
                <a:lnTo>
                  <a:pt x="261" y="106"/>
                </a:lnTo>
                <a:lnTo>
                  <a:pt x="265" y="120"/>
                </a:lnTo>
                <a:lnTo>
                  <a:pt x="265" y="134"/>
                </a:lnTo>
                <a:lnTo>
                  <a:pt x="265" y="1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reeform 47">
            <a:extLst>
              <a:ext uri="{FF2B5EF4-FFF2-40B4-BE49-F238E27FC236}">
                <a16:creationId xmlns:a16="http://schemas.microsoft.com/office/drawing/2014/main" id="{AFD7C40D-98EF-4F82-9067-CFB1465C6071}"/>
              </a:ext>
            </a:extLst>
          </p:cNvPr>
          <p:cNvSpPr>
            <a:spLocks/>
          </p:cNvSpPr>
          <p:nvPr/>
        </p:nvSpPr>
        <p:spPr bwMode="auto">
          <a:xfrm>
            <a:off x="1907825" y="4327417"/>
            <a:ext cx="156684" cy="157275"/>
          </a:xfrm>
          <a:custGeom>
            <a:avLst/>
            <a:gdLst>
              <a:gd name="T0" fmla="*/ 265 w 265"/>
              <a:gd name="T1" fmla="*/ 134 h 266"/>
              <a:gd name="T2" fmla="*/ 263 w 265"/>
              <a:gd name="T3" fmla="*/ 160 h 266"/>
              <a:gd name="T4" fmla="*/ 255 w 265"/>
              <a:gd name="T5" fmla="*/ 186 h 266"/>
              <a:gd name="T6" fmla="*/ 243 w 265"/>
              <a:gd name="T7" fmla="*/ 208 h 266"/>
              <a:gd name="T8" fmla="*/ 227 w 265"/>
              <a:gd name="T9" fmla="*/ 228 h 266"/>
              <a:gd name="T10" fmla="*/ 207 w 265"/>
              <a:gd name="T11" fmla="*/ 244 h 266"/>
              <a:gd name="T12" fmla="*/ 185 w 265"/>
              <a:gd name="T13" fmla="*/ 256 h 266"/>
              <a:gd name="T14" fmla="*/ 159 w 265"/>
              <a:gd name="T15" fmla="*/ 264 h 266"/>
              <a:gd name="T16" fmla="*/ 133 w 265"/>
              <a:gd name="T17" fmla="*/ 266 h 266"/>
              <a:gd name="T18" fmla="*/ 119 w 265"/>
              <a:gd name="T19" fmla="*/ 266 h 266"/>
              <a:gd name="T20" fmla="*/ 93 w 265"/>
              <a:gd name="T21" fmla="*/ 260 h 266"/>
              <a:gd name="T22" fmla="*/ 69 w 265"/>
              <a:gd name="T23" fmla="*/ 250 h 266"/>
              <a:gd name="T24" fmla="*/ 47 w 265"/>
              <a:gd name="T25" fmla="*/ 236 h 266"/>
              <a:gd name="T26" fmla="*/ 29 w 265"/>
              <a:gd name="T27" fmla="*/ 218 h 266"/>
              <a:gd name="T28" fmla="*/ 16 w 265"/>
              <a:gd name="T29" fmla="*/ 198 h 266"/>
              <a:gd name="T30" fmla="*/ 6 w 265"/>
              <a:gd name="T31" fmla="*/ 174 h 266"/>
              <a:gd name="T32" fmla="*/ 0 w 265"/>
              <a:gd name="T33" fmla="*/ 148 h 266"/>
              <a:gd name="T34" fmla="*/ 0 w 265"/>
              <a:gd name="T35" fmla="*/ 134 h 266"/>
              <a:gd name="T36" fmla="*/ 2 w 265"/>
              <a:gd name="T37" fmla="*/ 106 h 266"/>
              <a:gd name="T38" fmla="*/ 10 w 265"/>
              <a:gd name="T39" fmla="*/ 82 h 266"/>
              <a:gd name="T40" fmla="*/ 21 w 265"/>
              <a:gd name="T41" fmla="*/ 60 h 266"/>
              <a:gd name="T42" fmla="*/ 39 w 265"/>
              <a:gd name="T43" fmla="*/ 40 h 266"/>
              <a:gd name="T44" fmla="*/ 57 w 265"/>
              <a:gd name="T45" fmla="*/ 24 h 266"/>
              <a:gd name="T46" fmla="*/ 81 w 265"/>
              <a:gd name="T47" fmla="*/ 12 h 266"/>
              <a:gd name="T48" fmla="*/ 105 w 265"/>
              <a:gd name="T49" fmla="*/ 4 h 266"/>
              <a:gd name="T50" fmla="*/ 133 w 265"/>
              <a:gd name="T51" fmla="*/ 0 h 266"/>
              <a:gd name="T52" fmla="*/ 145 w 265"/>
              <a:gd name="T53" fmla="*/ 2 h 266"/>
              <a:gd name="T54" fmla="*/ 171 w 265"/>
              <a:gd name="T55" fmla="*/ 6 h 266"/>
              <a:gd name="T56" fmla="*/ 195 w 265"/>
              <a:gd name="T57" fmla="*/ 16 h 266"/>
              <a:gd name="T58" fmla="*/ 217 w 265"/>
              <a:gd name="T59" fmla="*/ 30 h 266"/>
              <a:gd name="T60" fmla="*/ 235 w 265"/>
              <a:gd name="T61" fmla="*/ 50 h 266"/>
              <a:gd name="T62" fmla="*/ 249 w 265"/>
              <a:gd name="T63" fmla="*/ 70 h 266"/>
              <a:gd name="T64" fmla="*/ 259 w 265"/>
              <a:gd name="T65" fmla="*/ 94 h 266"/>
              <a:gd name="T66" fmla="*/ 265 w 265"/>
              <a:gd name="T67" fmla="*/ 120 h 266"/>
              <a:gd name="T68" fmla="*/ 265 w 265"/>
              <a:gd name="T69" fmla="*/ 134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65" h="266">
                <a:moveTo>
                  <a:pt x="265" y="134"/>
                </a:moveTo>
                <a:lnTo>
                  <a:pt x="265" y="134"/>
                </a:lnTo>
                <a:lnTo>
                  <a:pt x="265" y="148"/>
                </a:lnTo>
                <a:lnTo>
                  <a:pt x="263" y="160"/>
                </a:lnTo>
                <a:lnTo>
                  <a:pt x="259" y="174"/>
                </a:lnTo>
                <a:lnTo>
                  <a:pt x="255" y="186"/>
                </a:lnTo>
                <a:lnTo>
                  <a:pt x="249" y="198"/>
                </a:lnTo>
                <a:lnTo>
                  <a:pt x="243" y="208"/>
                </a:lnTo>
                <a:lnTo>
                  <a:pt x="235" y="218"/>
                </a:lnTo>
                <a:lnTo>
                  <a:pt x="227" y="228"/>
                </a:lnTo>
                <a:lnTo>
                  <a:pt x="217" y="236"/>
                </a:lnTo>
                <a:lnTo>
                  <a:pt x="207" y="244"/>
                </a:lnTo>
                <a:lnTo>
                  <a:pt x="195" y="250"/>
                </a:lnTo>
                <a:lnTo>
                  <a:pt x="185" y="256"/>
                </a:lnTo>
                <a:lnTo>
                  <a:pt x="171" y="260"/>
                </a:lnTo>
                <a:lnTo>
                  <a:pt x="159" y="264"/>
                </a:lnTo>
                <a:lnTo>
                  <a:pt x="145" y="266"/>
                </a:lnTo>
                <a:lnTo>
                  <a:pt x="133" y="266"/>
                </a:lnTo>
                <a:lnTo>
                  <a:pt x="133" y="266"/>
                </a:lnTo>
                <a:lnTo>
                  <a:pt x="119" y="266"/>
                </a:lnTo>
                <a:lnTo>
                  <a:pt x="105" y="264"/>
                </a:lnTo>
                <a:lnTo>
                  <a:pt x="93" y="260"/>
                </a:lnTo>
                <a:lnTo>
                  <a:pt x="81" y="256"/>
                </a:lnTo>
                <a:lnTo>
                  <a:pt x="69" y="250"/>
                </a:lnTo>
                <a:lnTo>
                  <a:pt x="57" y="244"/>
                </a:lnTo>
                <a:lnTo>
                  <a:pt x="47" y="236"/>
                </a:lnTo>
                <a:lnTo>
                  <a:pt x="39" y="228"/>
                </a:lnTo>
                <a:lnTo>
                  <a:pt x="29" y="218"/>
                </a:lnTo>
                <a:lnTo>
                  <a:pt x="21" y="208"/>
                </a:lnTo>
                <a:lnTo>
                  <a:pt x="16" y="198"/>
                </a:lnTo>
                <a:lnTo>
                  <a:pt x="10" y="186"/>
                </a:lnTo>
                <a:lnTo>
                  <a:pt x="6" y="174"/>
                </a:lnTo>
                <a:lnTo>
                  <a:pt x="2" y="160"/>
                </a:lnTo>
                <a:lnTo>
                  <a:pt x="0" y="148"/>
                </a:lnTo>
                <a:lnTo>
                  <a:pt x="0" y="134"/>
                </a:lnTo>
                <a:lnTo>
                  <a:pt x="0" y="134"/>
                </a:lnTo>
                <a:lnTo>
                  <a:pt x="0" y="120"/>
                </a:lnTo>
                <a:lnTo>
                  <a:pt x="2" y="106"/>
                </a:lnTo>
                <a:lnTo>
                  <a:pt x="6" y="94"/>
                </a:lnTo>
                <a:lnTo>
                  <a:pt x="10" y="82"/>
                </a:lnTo>
                <a:lnTo>
                  <a:pt x="16" y="70"/>
                </a:lnTo>
                <a:lnTo>
                  <a:pt x="21" y="60"/>
                </a:lnTo>
                <a:lnTo>
                  <a:pt x="29" y="50"/>
                </a:lnTo>
                <a:lnTo>
                  <a:pt x="39" y="40"/>
                </a:lnTo>
                <a:lnTo>
                  <a:pt x="47" y="30"/>
                </a:lnTo>
                <a:lnTo>
                  <a:pt x="57" y="24"/>
                </a:lnTo>
                <a:lnTo>
                  <a:pt x="69" y="16"/>
                </a:lnTo>
                <a:lnTo>
                  <a:pt x="81" y="12"/>
                </a:lnTo>
                <a:lnTo>
                  <a:pt x="93" y="6"/>
                </a:lnTo>
                <a:lnTo>
                  <a:pt x="105" y="4"/>
                </a:lnTo>
                <a:lnTo>
                  <a:pt x="119" y="2"/>
                </a:lnTo>
                <a:lnTo>
                  <a:pt x="133" y="0"/>
                </a:lnTo>
                <a:lnTo>
                  <a:pt x="133" y="0"/>
                </a:lnTo>
                <a:lnTo>
                  <a:pt x="145" y="2"/>
                </a:lnTo>
                <a:lnTo>
                  <a:pt x="159" y="4"/>
                </a:lnTo>
                <a:lnTo>
                  <a:pt x="171" y="6"/>
                </a:lnTo>
                <a:lnTo>
                  <a:pt x="185" y="12"/>
                </a:lnTo>
                <a:lnTo>
                  <a:pt x="195" y="16"/>
                </a:lnTo>
                <a:lnTo>
                  <a:pt x="207" y="24"/>
                </a:lnTo>
                <a:lnTo>
                  <a:pt x="217" y="30"/>
                </a:lnTo>
                <a:lnTo>
                  <a:pt x="227" y="40"/>
                </a:lnTo>
                <a:lnTo>
                  <a:pt x="235" y="50"/>
                </a:lnTo>
                <a:lnTo>
                  <a:pt x="243" y="60"/>
                </a:lnTo>
                <a:lnTo>
                  <a:pt x="249" y="70"/>
                </a:lnTo>
                <a:lnTo>
                  <a:pt x="255" y="82"/>
                </a:lnTo>
                <a:lnTo>
                  <a:pt x="259" y="94"/>
                </a:lnTo>
                <a:lnTo>
                  <a:pt x="263" y="106"/>
                </a:lnTo>
                <a:lnTo>
                  <a:pt x="265" y="120"/>
                </a:lnTo>
                <a:lnTo>
                  <a:pt x="265" y="134"/>
                </a:lnTo>
                <a:lnTo>
                  <a:pt x="265" y="1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Freeform 48">
            <a:extLst>
              <a:ext uri="{FF2B5EF4-FFF2-40B4-BE49-F238E27FC236}">
                <a16:creationId xmlns:a16="http://schemas.microsoft.com/office/drawing/2014/main" id="{7669B1EF-1EDC-4E05-8D01-62637D48EC0A}"/>
              </a:ext>
            </a:extLst>
          </p:cNvPr>
          <p:cNvSpPr>
            <a:spLocks/>
          </p:cNvSpPr>
          <p:nvPr/>
        </p:nvSpPr>
        <p:spPr bwMode="auto">
          <a:xfrm>
            <a:off x="1592093" y="4327417"/>
            <a:ext cx="158457" cy="157275"/>
          </a:xfrm>
          <a:custGeom>
            <a:avLst/>
            <a:gdLst>
              <a:gd name="T0" fmla="*/ 268 w 268"/>
              <a:gd name="T1" fmla="*/ 134 h 266"/>
              <a:gd name="T2" fmla="*/ 264 w 268"/>
              <a:gd name="T3" fmla="*/ 160 h 266"/>
              <a:gd name="T4" fmla="*/ 256 w 268"/>
              <a:gd name="T5" fmla="*/ 186 h 266"/>
              <a:gd name="T6" fmla="*/ 244 w 268"/>
              <a:gd name="T7" fmla="*/ 208 h 266"/>
              <a:gd name="T8" fmla="*/ 228 w 268"/>
              <a:gd name="T9" fmla="*/ 228 h 266"/>
              <a:gd name="T10" fmla="*/ 208 w 268"/>
              <a:gd name="T11" fmla="*/ 244 h 266"/>
              <a:gd name="T12" fmla="*/ 186 w 268"/>
              <a:gd name="T13" fmla="*/ 256 h 266"/>
              <a:gd name="T14" fmla="*/ 160 w 268"/>
              <a:gd name="T15" fmla="*/ 264 h 266"/>
              <a:gd name="T16" fmla="*/ 134 w 268"/>
              <a:gd name="T17" fmla="*/ 266 h 266"/>
              <a:gd name="T18" fmla="*/ 120 w 268"/>
              <a:gd name="T19" fmla="*/ 266 h 266"/>
              <a:gd name="T20" fmla="*/ 94 w 268"/>
              <a:gd name="T21" fmla="*/ 260 h 266"/>
              <a:gd name="T22" fmla="*/ 70 w 268"/>
              <a:gd name="T23" fmla="*/ 250 h 266"/>
              <a:gd name="T24" fmla="*/ 50 w 268"/>
              <a:gd name="T25" fmla="*/ 236 h 266"/>
              <a:gd name="T26" fmla="*/ 32 w 268"/>
              <a:gd name="T27" fmla="*/ 218 h 266"/>
              <a:gd name="T28" fmla="*/ 16 w 268"/>
              <a:gd name="T29" fmla="*/ 198 h 266"/>
              <a:gd name="T30" fmla="*/ 6 w 268"/>
              <a:gd name="T31" fmla="*/ 174 h 266"/>
              <a:gd name="T32" fmla="*/ 2 w 268"/>
              <a:gd name="T33" fmla="*/ 148 h 266"/>
              <a:gd name="T34" fmla="*/ 0 w 268"/>
              <a:gd name="T35" fmla="*/ 134 h 266"/>
              <a:gd name="T36" fmla="*/ 4 w 268"/>
              <a:gd name="T37" fmla="*/ 106 h 266"/>
              <a:gd name="T38" fmla="*/ 12 w 268"/>
              <a:gd name="T39" fmla="*/ 82 h 266"/>
              <a:gd name="T40" fmla="*/ 24 w 268"/>
              <a:gd name="T41" fmla="*/ 60 h 266"/>
              <a:gd name="T42" fmla="*/ 40 w 268"/>
              <a:gd name="T43" fmla="*/ 40 h 266"/>
              <a:gd name="T44" fmla="*/ 60 w 268"/>
              <a:gd name="T45" fmla="*/ 24 h 266"/>
              <a:gd name="T46" fmla="*/ 82 w 268"/>
              <a:gd name="T47" fmla="*/ 12 h 266"/>
              <a:gd name="T48" fmla="*/ 108 w 268"/>
              <a:gd name="T49" fmla="*/ 4 h 266"/>
              <a:gd name="T50" fmla="*/ 134 w 268"/>
              <a:gd name="T51" fmla="*/ 0 h 266"/>
              <a:gd name="T52" fmla="*/ 148 w 268"/>
              <a:gd name="T53" fmla="*/ 2 h 266"/>
              <a:gd name="T54" fmla="*/ 174 w 268"/>
              <a:gd name="T55" fmla="*/ 6 h 266"/>
              <a:gd name="T56" fmla="*/ 198 w 268"/>
              <a:gd name="T57" fmla="*/ 16 h 266"/>
              <a:gd name="T58" fmla="*/ 218 w 268"/>
              <a:gd name="T59" fmla="*/ 30 h 266"/>
              <a:gd name="T60" fmla="*/ 236 w 268"/>
              <a:gd name="T61" fmla="*/ 50 h 266"/>
              <a:gd name="T62" fmla="*/ 252 w 268"/>
              <a:gd name="T63" fmla="*/ 70 h 266"/>
              <a:gd name="T64" fmla="*/ 262 w 268"/>
              <a:gd name="T65" fmla="*/ 94 h 266"/>
              <a:gd name="T66" fmla="*/ 266 w 268"/>
              <a:gd name="T67" fmla="*/ 120 h 266"/>
              <a:gd name="T68" fmla="*/ 268 w 268"/>
              <a:gd name="T69" fmla="*/ 134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68" h="266">
                <a:moveTo>
                  <a:pt x="268" y="134"/>
                </a:moveTo>
                <a:lnTo>
                  <a:pt x="268" y="134"/>
                </a:lnTo>
                <a:lnTo>
                  <a:pt x="266" y="148"/>
                </a:lnTo>
                <a:lnTo>
                  <a:pt x="264" y="160"/>
                </a:lnTo>
                <a:lnTo>
                  <a:pt x="262" y="174"/>
                </a:lnTo>
                <a:lnTo>
                  <a:pt x="256" y="186"/>
                </a:lnTo>
                <a:lnTo>
                  <a:pt x="252" y="198"/>
                </a:lnTo>
                <a:lnTo>
                  <a:pt x="244" y="208"/>
                </a:lnTo>
                <a:lnTo>
                  <a:pt x="236" y="218"/>
                </a:lnTo>
                <a:lnTo>
                  <a:pt x="228" y="228"/>
                </a:lnTo>
                <a:lnTo>
                  <a:pt x="218" y="236"/>
                </a:lnTo>
                <a:lnTo>
                  <a:pt x="208" y="244"/>
                </a:lnTo>
                <a:lnTo>
                  <a:pt x="198" y="250"/>
                </a:lnTo>
                <a:lnTo>
                  <a:pt x="186" y="256"/>
                </a:lnTo>
                <a:lnTo>
                  <a:pt x="174" y="260"/>
                </a:lnTo>
                <a:lnTo>
                  <a:pt x="160" y="264"/>
                </a:lnTo>
                <a:lnTo>
                  <a:pt x="148" y="266"/>
                </a:lnTo>
                <a:lnTo>
                  <a:pt x="134" y="266"/>
                </a:lnTo>
                <a:lnTo>
                  <a:pt x="134" y="266"/>
                </a:lnTo>
                <a:lnTo>
                  <a:pt x="120" y="266"/>
                </a:lnTo>
                <a:lnTo>
                  <a:pt x="108" y="264"/>
                </a:lnTo>
                <a:lnTo>
                  <a:pt x="94" y="260"/>
                </a:lnTo>
                <a:lnTo>
                  <a:pt x="82" y="256"/>
                </a:lnTo>
                <a:lnTo>
                  <a:pt x="70" y="250"/>
                </a:lnTo>
                <a:lnTo>
                  <a:pt x="60" y="244"/>
                </a:lnTo>
                <a:lnTo>
                  <a:pt x="50" y="236"/>
                </a:lnTo>
                <a:lnTo>
                  <a:pt x="40" y="228"/>
                </a:lnTo>
                <a:lnTo>
                  <a:pt x="32" y="218"/>
                </a:lnTo>
                <a:lnTo>
                  <a:pt x="24" y="208"/>
                </a:lnTo>
                <a:lnTo>
                  <a:pt x="16" y="198"/>
                </a:lnTo>
                <a:lnTo>
                  <a:pt x="12" y="186"/>
                </a:lnTo>
                <a:lnTo>
                  <a:pt x="6" y="174"/>
                </a:lnTo>
                <a:lnTo>
                  <a:pt x="4" y="160"/>
                </a:lnTo>
                <a:lnTo>
                  <a:pt x="2" y="148"/>
                </a:lnTo>
                <a:lnTo>
                  <a:pt x="0" y="134"/>
                </a:lnTo>
                <a:lnTo>
                  <a:pt x="0" y="134"/>
                </a:lnTo>
                <a:lnTo>
                  <a:pt x="2" y="120"/>
                </a:lnTo>
                <a:lnTo>
                  <a:pt x="4" y="106"/>
                </a:lnTo>
                <a:lnTo>
                  <a:pt x="6" y="94"/>
                </a:lnTo>
                <a:lnTo>
                  <a:pt x="12" y="82"/>
                </a:lnTo>
                <a:lnTo>
                  <a:pt x="16" y="70"/>
                </a:lnTo>
                <a:lnTo>
                  <a:pt x="24" y="60"/>
                </a:lnTo>
                <a:lnTo>
                  <a:pt x="32" y="50"/>
                </a:lnTo>
                <a:lnTo>
                  <a:pt x="40" y="40"/>
                </a:lnTo>
                <a:lnTo>
                  <a:pt x="50" y="30"/>
                </a:lnTo>
                <a:lnTo>
                  <a:pt x="60" y="24"/>
                </a:lnTo>
                <a:lnTo>
                  <a:pt x="70" y="16"/>
                </a:lnTo>
                <a:lnTo>
                  <a:pt x="82" y="12"/>
                </a:lnTo>
                <a:lnTo>
                  <a:pt x="94" y="6"/>
                </a:lnTo>
                <a:lnTo>
                  <a:pt x="108" y="4"/>
                </a:lnTo>
                <a:lnTo>
                  <a:pt x="120" y="2"/>
                </a:lnTo>
                <a:lnTo>
                  <a:pt x="134" y="0"/>
                </a:lnTo>
                <a:lnTo>
                  <a:pt x="134" y="0"/>
                </a:lnTo>
                <a:lnTo>
                  <a:pt x="148" y="2"/>
                </a:lnTo>
                <a:lnTo>
                  <a:pt x="160" y="4"/>
                </a:lnTo>
                <a:lnTo>
                  <a:pt x="174" y="6"/>
                </a:lnTo>
                <a:lnTo>
                  <a:pt x="186" y="12"/>
                </a:lnTo>
                <a:lnTo>
                  <a:pt x="198" y="16"/>
                </a:lnTo>
                <a:lnTo>
                  <a:pt x="208" y="24"/>
                </a:lnTo>
                <a:lnTo>
                  <a:pt x="218" y="30"/>
                </a:lnTo>
                <a:lnTo>
                  <a:pt x="228" y="40"/>
                </a:lnTo>
                <a:lnTo>
                  <a:pt x="236" y="50"/>
                </a:lnTo>
                <a:lnTo>
                  <a:pt x="244" y="60"/>
                </a:lnTo>
                <a:lnTo>
                  <a:pt x="252" y="70"/>
                </a:lnTo>
                <a:lnTo>
                  <a:pt x="256" y="82"/>
                </a:lnTo>
                <a:lnTo>
                  <a:pt x="262" y="94"/>
                </a:lnTo>
                <a:lnTo>
                  <a:pt x="264" y="106"/>
                </a:lnTo>
                <a:lnTo>
                  <a:pt x="266" y="120"/>
                </a:lnTo>
                <a:lnTo>
                  <a:pt x="268" y="134"/>
                </a:lnTo>
                <a:lnTo>
                  <a:pt x="268" y="1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Freeform 49">
            <a:extLst>
              <a:ext uri="{FF2B5EF4-FFF2-40B4-BE49-F238E27FC236}">
                <a16:creationId xmlns:a16="http://schemas.microsoft.com/office/drawing/2014/main" id="{ACC234A8-30AE-475B-9EC2-D470BCE5A17A}"/>
              </a:ext>
            </a:extLst>
          </p:cNvPr>
          <p:cNvSpPr>
            <a:spLocks/>
          </p:cNvSpPr>
          <p:nvPr/>
        </p:nvSpPr>
        <p:spPr bwMode="auto">
          <a:xfrm>
            <a:off x="3043041" y="2411150"/>
            <a:ext cx="6127205" cy="3027240"/>
          </a:xfrm>
          <a:custGeom>
            <a:avLst/>
            <a:gdLst>
              <a:gd name="T0" fmla="*/ 9504 w 10363"/>
              <a:gd name="T1" fmla="*/ 5118 h 5120"/>
              <a:gd name="T2" fmla="*/ 9640 w 10363"/>
              <a:gd name="T3" fmla="*/ 5102 h 5120"/>
              <a:gd name="T4" fmla="*/ 9770 w 10363"/>
              <a:gd name="T5" fmla="*/ 5064 h 5120"/>
              <a:gd name="T6" fmla="*/ 9889 w 10363"/>
              <a:gd name="T7" fmla="*/ 5010 h 5120"/>
              <a:gd name="T8" fmla="*/ 9999 w 10363"/>
              <a:gd name="T9" fmla="*/ 4940 h 5120"/>
              <a:gd name="T10" fmla="*/ 10097 w 10363"/>
              <a:gd name="T11" fmla="*/ 4854 h 5120"/>
              <a:gd name="T12" fmla="*/ 10183 w 10363"/>
              <a:gd name="T13" fmla="*/ 4757 h 5120"/>
              <a:gd name="T14" fmla="*/ 10253 w 10363"/>
              <a:gd name="T15" fmla="*/ 4647 h 5120"/>
              <a:gd name="T16" fmla="*/ 10307 w 10363"/>
              <a:gd name="T17" fmla="*/ 4527 h 5120"/>
              <a:gd name="T18" fmla="*/ 10345 w 10363"/>
              <a:gd name="T19" fmla="*/ 4397 h 5120"/>
              <a:gd name="T20" fmla="*/ 10361 w 10363"/>
              <a:gd name="T21" fmla="*/ 4263 h 5120"/>
              <a:gd name="T22" fmla="*/ 10363 w 10363"/>
              <a:gd name="T23" fmla="*/ 905 h 5120"/>
              <a:gd name="T24" fmla="*/ 10353 w 10363"/>
              <a:gd name="T25" fmla="*/ 767 h 5120"/>
              <a:gd name="T26" fmla="*/ 10321 w 10363"/>
              <a:gd name="T27" fmla="*/ 635 h 5120"/>
              <a:gd name="T28" fmla="*/ 10273 w 10363"/>
              <a:gd name="T29" fmla="*/ 513 h 5120"/>
              <a:gd name="T30" fmla="*/ 10207 w 10363"/>
              <a:gd name="T31" fmla="*/ 400 h 5120"/>
              <a:gd name="T32" fmla="*/ 10127 w 10363"/>
              <a:gd name="T33" fmla="*/ 298 h 5120"/>
              <a:gd name="T34" fmla="*/ 10033 w 10363"/>
              <a:gd name="T35" fmla="*/ 208 h 5120"/>
              <a:gd name="T36" fmla="*/ 9927 w 10363"/>
              <a:gd name="T37" fmla="*/ 132 h 5120"/>
              <a:gd name="T38" fmla="*/ 9810 w 10363"/>
              <a:gd name="T39" fmla="*/ 72 h 5120"/>
              <a:gd name="T40" fmla="*/ 9684 w 10363"/>
              <a:gd name="T41" fmla="*/ 30 h 5120"/>
              <a:gd name="T42" fmla="*/ 9550 w 10363"/>
              <a:gd name="T43" fmla="*/ 6 h 5120"/>
              <a:gd name="T44" fmla="*/ 905 w 10363"/>
              <a:gd name="T45" fmla="*/ 0 h 5120"/>
              <a:gd name="T46" fmla="*/ 813 w 10363"/>
              <a:gd name="T47" fmla="*/ 6 h 5120"/>
              <a:gd name="T48" fmla="*/ 679 w 10363"/>
              <a:gd name="T49" fmla="*/ 30 h 5120"/>
              <a:gd name="T50" fmla="*/ 553 w 10363"/>
              <a:gd name="T51" fmla="*/ 72 h 5120"/>
              <a:gd name="T52" fmla="*/ 436 w 10363"/>
              <a:gd name="T53" fmla="*/ 132 h 5120"/>
              <a:gd name="T54" fmla="*/ 330 w 10363"/>
              <a:gd name="T55" fmla="*/ 208 h 5120"/>
              <a:gd name="T56" fmla="*/ 236 w 10363"/>
              <a:gd name="T57" fmla="*/ 298 h 5120"/>
              <a:gd name="T58" fmla="*/ 154 w 10363"/>
              <a:gd name="T59" fmla="*/ 400 h 5120"/>
              <a:gd name="T60" fmla="*/ 90 w 10363"/>
              <a:gd name="T61" fmla="*/ 513 h 5120"/>
              <a:gd name="T62" fmla="*/ 42 w 10363"/>
              <a:gd name="T63" fmla="*/ 635 h 5120"/>
              <a:gd name="T64" fmla="*/ 10 w 10363"/>
              <a:gd name="T65" fmla="*/ 767 h 5120"/>
              <a:gd name="T66" fmla="*/ 0 w 10363"/>
              <a:gd name="T67" fmla="*/ 905 h 5120"/>
              <a:gd name="T68" fmla="*/ 2 w 10363"/>
              <a:gd name="T69" fmla="*/ 4263 h 5120"/>
              <a:gd name="T70" fmla="*/ 18 w 10363"/>
              <a:gd name="T71" fmla="*/ 4397 h 5120"/>
              <a:gd name="T72" fmla="*/ 56 w 10363"/>
              <a:gd name="T73" fmla="*/ 4527 h 5120"/>
              <a:gd name="T74" fmla="*/ 110 w 10363"/>
              <a:gd name="T75" fmla="*/ 4647 h 5120"/>
              <a:gd name="T76" fmla="*/ 180 w 10363"/>
              <a:gd name="T77" fmla="*/ 4757 h 5120"/>
              <a:gd name="T78" fmla="*/ 266 w 10363"/>
              <a:gd name="T79" fmla="*/ 4854 h 5120"/>
              <a:gd name="T80" fmla="*/ 364 w 10363"/>
              <a:gd name="T81" fmla="*/ 4940 h 5120"/>
              <a:gd name="T82" fmla="*/ 473 w 10363"/>
              <a:gd name="T83" fmla="*/ 5010 h 5120"/>
              <a:gd name="T84" fmla="*/ 593 w 10363"/>
              <a:gd name="T85" fmla="*/ 5064 h 5120"/>
              <a:gd name="T86" fmla="*/ 723 w 10363"/>
              <a:gd name="T87" fmla="*/ 5102 h 5120"/>
              <a:gd name="T88" fmla="*/ 859 w 10363"/>
              <a:gd name="T89" fmla="*/ 5118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363" h="5120">
                <a:moveTo>
                  <a:pt x="9458" y="5120"/>
                </a:moveTo>
                <a:lnTo>
                  <a:pt x="9458" y="5120"/>
                </a:lnTo>
                <a:lnTo>
                  <a:pt x="9504" y="5118"/>
                </a:lnTo>
                <a:lnTo>
                  <a:pt x="9550" y="5116"/>
                </a:lnTo>
                <a:lnTo>
                  <a:pt x="9596" y="5110"/>
                </a:lnTo>
                <a:lnTo>
                  <a:pt x="9640" y="5102"/>
                </a:lnTo>
                <a:lnTo>
                  <a:pt x="9684" y="5092"/>
                </a:lnTo>
                <a:lnTo>
                  <a:pt x="9728" y="5080"/>
                </a:lnTo>
                <a:lnTo>
                  <a:pt x="9770" y="5064"/>
                </a:lnTo>
                <a:lnTo>
                  <a:pt x="9810" y="5048"/>
                </a:lnTo>
                <a:lnTo>
                  <a:pt x="9850" y="5030"/>
                </a:lnTo>
                <a:lnTo>
                  <a:pt x="9889" y="5010"/>
                </a:lnTo>
                <a:lnTo>
                  <a:pt x="9927" y="4988"/>
                </a:lnTo>
                <a:lnTo>
                  <a:pt x="9963" y="4966"/>
                </a:lnTo>
                <a:lnTo>
                  <a:pt x="9999" y="4940"/>
                </a:lnTo>
                <a:lnTo>
                  <a:pt x="10033" y="4914"/>
                </a:lnTo>
                <a:lnTo>
                  <a:pt x="10065" y="4884"/>
                </a:lnTo>
                <a:lnTo>
                  <a:pt x="10097" y="4854"/>
                </a:lnTo>
                <a:lnTo>
                  <a:pt x="10127" y="4824"/>
                </a:lnTo>
                <a:lnTo>
                  <a:pt x="10155" y="4790"/>
                </a:lnTo>
                <a:lnTo>
                  <a:pt x="10183" y="4757"/>
                </a:lnTo>
                <a:lnTo>
                  <a:pt x="10207" y="4721"/>
                </a:lnTo>
                <a:lnTo>
                  <a:pt x="10231" y="4685"/>
                </a:lnTo>
                <a:lnTo>
                  <a:pt x="10253" y="4647"/>
                </a:lnTo>
                <a:lnTo>
                  <a:pt x="10273" y="4607"/>
                </a:lnTo>
                <a:lnTo>
                  <a:pt x="10291" y="4567"/>
                </a:lnTo>
                <a:lnTo>
                  <a:pt x="10307" y="4527"/>
                </a:lnTo>
                <a:lnTo>
                  <a:pt x="10321" y="4485"/>
                </a:lnTo>
                <a:lnTo>
                  <a:pt x="10333" y="4441"/>
                </a:lnTo>
                <a:lnTo>
                  <a:pt x="10345" y="4397"/>
                </a:lnTo>
                <a:lnTo>
                  <a:pt x="10353" y="4353"/>
                </a:lnTo>
                <a:lnTo>
                  <a:pt x="10357" y="4309"/>
                </a:lnTo>
                <a:lnTo>
                  <a:pt x="10361" y="4263"/>
                </a:lnTo>
                <a:lnTo>
                  <a:pt x="10363" y="4215"/>
                </a:lnTo>
                <a:lnTo>
                  <a:pt x="10363" y="905"/>
                </a:lnTo>
                <a:lnTo>
                  <a:pt x="10363" y="905"/>
                </a:lnTo>
                <a:lnTo>
                  <a:pt x="10361" y="859"/>
                </a:lnTo>
                <a:lnTo>
                  <a:pt x="10357" y="813"/>
                </a:lnTo>
                <a:lnTo>
                  <a:pt x="10353" y="767"/>
                </a:lnTo>
                <a:lnTo>
                  <a:pt x="10345" y="723"/>
                </a:lnTo>
                <a:lnTo>
                  <a:pt x="10333" y="679"/>
                </a:lnTo>
                <a:lnTo>
                  <a:pt x="10321" y="635"/>
                </a:lnTo>
                <a:lnTo>
                  <a:pt x="10307" y="593"/>
                </a:lnTo>
                <a:lnTo>
                  <a:pt x="10291" y="553"/>
                </a:lnTo>
                <a:lnTo>
                  <a:pt x="10273" y="513"/>
                </a:lnTo>
                <a:lnTo>
                  <a:pt x="10253" y="474"/>
                </a:lnTo>
                <a:lnTo>
                  <a:pt x="10231" y="436"/>
                </a:lnTo>
                <a:lnTo>
                  <a:pt x="10207" y="400"/>
                </a:lnTo>
                <a:lnTo>
                  <a:pt x="10183" y="364"/>
                </a:lnTo>
                <a:lnTo>
                  <a:pt x="10155" y="330"/>
                </a:lnTo>
                <a:lnTo>
                  <a:pt x="10127" y="298"/>
                </a:lnTo>
                <a:lnTo>
                  <a:pt x="10097" y="266"/>
                </a:lnTo>
                <a:lnTo>
                  <a:pt x="10065" y="236"/>
                </a:lnTo>
                <a:lnTo>
                  <a:pt x="10033" y="208"/>
                </a:lnTo>
                <a:lnTo>
                  <a:pt x="9999" y="180"/>
                </a:lnTo>
                <a:lnTo>
                  <a:pt x="9963" y="156"/>
                </a:lnTo>
                <a:lnTo>
                  <a:pt x="9927" y="132"/>
                </a:lnTo>
                <a:lnTo>
                  <a:pt x="9889" y="110"/>
                </a:lnTo>
                <a:lnTo>
                  <a:pt x="9850" y="90"/>
                </a:lnTo>
                <a:lnTo>
                  <a:pt x="9810" y="72"/>
                </a:lnTo>
                <a:lnTo>
                  <a:pt x="9770" y="56"/>
                </a:lnTo>
                <a:lnTo>
                  <a:pt x="9728" y="42"/>
                </a:lnTo>
                <a:lnTo>
                  <a:pt x="9684" y="30"/>
                </a:lnTo>
                <a:lnTo>
                  <a:pt x="9640" y="20"/>
                </a:lnTo>
                <a:lnTo>
                  <a:pt x="9596" y="12"/>
                </a:lnTo>
                <a:lnTo>
                  <a:pt x="9550" y="6"/>
                </a:lnTo>
                <a:lnTo>
                  <a:pt x="9504" y="2"/>
                </a:lnTo>
                <a:lnTo>
                  <a:pt x="9458" y="0"/>
                </a:lnTo>
                <a:lnTo>
                  <a:pt x="905" y="0"/>
                </a:lnTo>
                <a:lnTo>
                  <a:pt x="905" y="0"/>
                </a:lnTo>
                <a:lnTo>
                  <a:pt x="859" y="2"/>
                </a:lnTo>
                <a:lnTo>
                  <a:pt x="813" y="6"/>
                </a:lnTo>
                <a:lnTo>
                  <a:pt x="767" y="12"/>
                </a:lnTo>
                <a:lnTo>
                  <a:pt x="723" y="20"/>
                </a:lnTo>
                <a:lnTo>
                  <a:pt x="679" y="30"/>
                </a:lnTo>
                <a:lnTo>
                  <a:pt x="635" y="42"/>
                </a:lnTo>
                <a:lnTo>
                  <a:pt x="593" y="56"/>
                </a:lnTo>
                <a:lnTo>
                  <a:pt x="553" y="72"/>
                </a:lnTo>
                <a:lnTo>
                  <a:pt x="513" y="90"/>
                </a:lnTo>
                <a:lnTo>
                  <a:pt x="473" y="110"/>
                </a:lnTo>
                <a:lnTo>
                  <a:pt x="436" y="132"/>
                </a:lnTo>
                <a:lnTo>
                  <a:pt x="400" y="156"/>
                </a:lnTo>
                <a:lnTo>
                  <a:pt x="364" y="180"/>
                </a:lnTo>
                <a:lnTo>
                  <a:pt x="330" y="208"/>
                </a:lnTo>
                <a:lnTo>
                  <a:pt x="296" y="236"/>
                </a:lnTo>
                <a:lnTo>
                  <a:pt x="266" y="266"/>
                </a:lnTo>
                <a:lnTo>
                  <a:pt x="236" y="298"/>
                </a:lnTo>
                <a:lnTo>
                  <a:pt x="208" y="330"/>
                </a:lnTo>
                <a:lnTo>
                  <a:pt x="180" y="364"/>
                </a:lnTo>
                <a:lnTo>
                  <a:pt x="154" y="400"/>
                </a:lnTo>
                <a:lnTo>
                  <a:pt x="132" y="436"/>
                </a:lnTo>
                <a:lnTo>
                  <a:pt x="110" y="474"/>
                </a:lnTo>
                <a:lnTo>
                  <a:pt x="90" y="513"/>
                </a:lnTo>
                <a:lnTo>
                  <a:pt x="72" y="553"/>
                </a:lnTo>
                <a:lnTo>
                  <a:pt x="56" y="593"/>
                </a:lnTo>
                <a:lnTo>
                  <a:pt x="42" y="635"/>
                </a:lnTo>
                <a:lnTo>
                  <a:pt x="28" y="679"/>
                </a:lnTo>
                <a:lnTo>
                  <a:pt x="18" y="723"/>
                </a:lnTo>
                <a:lnTo>
                  <a:pt x="10" y="767"/>
                </a:lnTo>
                <a:lnTo>
                  <a:pt x="6" y="813"/>
                </a:lnTo>
                <a:lnTo>
                  <a:pt x="2" y="859"/>
                </a:lnTo>
                <a:lnTo>
                  <a:pt x="0" y="905"/>
                </a:lnTo>
                <a:lnTo>
                  <a:pt x="0" y="4215"/>
                </a:lnTo>
                <a:lnTo>
                  <a:pt x="0" y="4215"/>
                </a:lnTo>
                <a:lnTo>
                  <a:pt x="2" y="4263"/>
                </a:lnTo>
                <a:lnTo>
                  <a:pt x="6" y="4307"/>
                </a:lnTo>
                <a:lnTo>
                  <a:pt x="10" y="4353"/>
                </a:lnTo>
                <a:lnTo>
                  <a:pt x="18" y="4397"/>
                </a:lnTo>
                <a:lnTo>
                  <a:pt x="28" y="4441"/>
                </a:lnTo>
                <a:lnTo>
                  <a:pt x="42" y="4485"/>
                </a:lnTo>
                <a:lnTo>
                  <a:pt x="56" y="4527"/>
                </a:lnTo>
                <a:lnTo>
                  <a:pt x="72" y="4567"/>
                </a:lnTo>
                <a:lnTo>
                  <a:pt x="90" y="4607"/>
                </a:lnTo>
                <a:lnTo>
                  <a:pt x="110" y="4647"/>
                </a:lnTo>
                <a:lnTo>
                  <a:pt x="132" y="4685"/>
                </a:lnTo>
                <a:lnTo>
                  <a:pt x="154" y="4721"/>
                </a:lnTo>
                <a:lnTo>
                  <a:pt x="180" y="4757"/>
                </a:lnTo>
                <a:lnTo>
                  <a:pt x="208" y="4790"/>
                </a:lnTo>
                <a:lnTo>
                  <a:pt x="236" y="4824"/>
                </a:lnTo>
                <a:lnTo>
                  <a:pt x="266" y="4854"/>
                </a:lnTo>
                <a:lnTo>
                  <a:pt x="296" y="4884"/>
                </a:lnTo>
                <a:lnTo>
                  <a:pt x="330" y="4914"/>
                </a:lnTo>
                <a:lnTo>
                  <a:pt x="364" y="4940"/>
                </a:lnTo>
                <a:lnTo>
                  <a:pt x="400" y="4966"/>
                </a:lnTo>
                <a:lnTo>
                  <a:pt x="436" y="4988"/>
                </a:lnTo>
                <a:lnTo>
                  <a:pt x="473" y="5010"/>
                </a:lnTo>
                <a:lnTo>
                  <a:pt x="513" y="5030"/>
                </a:lnTo>
                <a:lnTo>
                  <a:pt x="553" y="5048"/>
                </a:lnTo>
                <a:lnTo>
                  <a:pt x="593" y="5064"/>
                </a:lnTo>
                <a:lnTo>
                  <a:pt x="635" y="5080"/>
                </a:lnTo>
                <a:lnTo>
                  <a:pt x="679" y="5092"/>
                </a:lnTo>
                <a:lnTo>
                  <a:pt x="723" y="5102"/>
                </a:lnTo>
                <a:lnTo>
                  <a:pt x="767" y="5110"/>
                </a:lnTo>
                <a:lnTo>
                  <a:pt x="813" y="5116"/>
                </a:lnTo>
                <a:lnTo>
                  <a:pt x="859" y="5118"/>
                </a:lnTo>
                <a:lnTo>
                  <a:pt x="905" y="5120"/>
                </a:lnTo>
                <a:lnTo>
                  <a:pt x="9458" y="5120"/>
                </a:lnTo>
                <a:close/>
              </a:path>
            </a:pathLst>
          </a:custGeom>
          <a:solidFill>
            <a:srgbClr val="BE7D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Freeform 50">
            <a:extLst>
              <a:ext uri="{FF2B5EF4-FFF2-40B4-BE49-F238E27FC236}">
                <a16:creationId xmlns:a16="http://schemas.microsoft.com/office/drawing/2014/main" id="{023BDA0F-8C22-412F-ABA0-DD183D550C7B}"/>
              </a:ext>
            </a:extLst>
          </p:cNvPr>
          <p:cNvSpPr>
            <a:spLocks/>
          </p:cNvSpPr>
          <p:nvPr/>
        </p:nvSpPr>
        <p:spPr bwMode="auto">
          <a:xfrm>
            <a:off x="3650262" y="5336694"/>
            <a:ext cx="977349" cy="977349"/>
          </a:xfrm>
          <a:custGeom>
            <a:avLst/>
            <a:gdLst>
              <a:gd name="T0" fmla="*/ 1653 w 1653"/>
              <a:gd name="T1" fmla="*/ 0 h 1653"/>
              <a:gd name="T2" fmla="*/ 0 w 1653"/>
              <a:gd name="T3" fmla="*/ 1653 h 1653"/>
              <a:gd name="T4" fmla="*/ 0 w 1653"/>
              <a:gd name="T5" fmla="*/ 0 h 1653"/>
              <a:gd name="T6" fmla="*/ 1653 w 1653"/>
              <a:gd name="T7" fmla="*/ 0 h 1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53" h="1653">
                <a:moveTo>
                  <a:pt x="1653" y="0"/>
                </a:moveTo>
                <a:lnTo>
                  <a:pt x="0" y="1653"/>
                </a:lnTo>
                <a:lnTo>
                  <a:pt x="0" y="0"/>
                </a:lnTo>
                <a:lnTo>
                  <a:pt x="1653" y="0"/>
                </a:lnTo>
                <a:close/>
              </a:path>
            </a:pathLst>
          </a:custGeom>
          <a:solidFill>
            <a:srgbClr val="BE7D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Freeform 51">
            <a:extLst>
              <a:ext uri="{FF2B5EF4-FFF2-40B4-BE49-F238E27FC236}">
                <a16:creationId xmlns:a16="http://schemas.microsoft.com/office/drawing/2014/main" id="{85085C31-B3C4-43EC-97A6-676DB6135624}"/>
              </a:ext>
            </a:extLst>
          </p:cNvPr>
          <p:cNvSpPr>
            <a:spLocks/>
          </p:cNvSpPr>
          <p:nvPr/>
        </p:nvSpPr>
        <p:spPr bwMode="auto">
          <a:xfrm>
            <a:off x="3650262" y="5336694"/>
            <a:ext cx="977349" cy="977349"/>
          </a:xfrm>
          <a:custGeom>
            <a:avLst/>
            <a:gdLst>
              <a:gd name="T0" fmla="*/ 1653 w 1653"/>
              <a:gd name="T1" fmla="*/ 0 h 1653"/>
              <a:gd name="T2" fmla="*/ 0 w 1653"/>
              <a:gd name="T3" fmla="*/ 1653 h 1653"/>
              <a:gd name="T4" fmla="*/ 0 w 1653"/>
              <a:gd name="T5" fmla="*/ 0 h 1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53" h="1653">
                <a:moveTo>
                  <a:pt x="1653" y="0"/>
                </a:moveTo>
                <a:lnTo>
                  <a:pt x="0" y="165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Freeform 52">
            <a:extLst>
              <a:ext uri="{FF2B5EF4-FFF2-40B4-BE49-F238E27FC236}">
                <a16:creationId xmlns:a16="http://schemas.microsoft.com/office/drawing/2014/main" id="{805F37C6-838B-46C5-B6F8-9809476F5613}"/>
              </a:ext>
            </a:extLst>
          </p:cNvPr>
          <p:cNvSpPr>
            <a:spLocks/>
          </p:cNvSpPr>
          <p:nvPr/>
        </p:nvSpPr>
        <p:spPr bwMode="auto">
          <a:xfrm>
            <a:off x="7585674" y="1535497"/>
            <a:ext cx="977349" cy="977349"/>
          </a:xfrm>
          <a:custGeom>
            <a:avLst/>
            <a:gdLst>
              <a:gd name="T0" fmla="*/ 0 w 1653"/>
              <a:gd name="T1" fmla="*/ 1653 h 1653"/>
              <a:gd name="T2" fmla="*/ 1653 w 1653"/>
              <a:gd name="T3" fmla="*/ 0 h 1653"/>
              <a:gd name="T4" fmla="*/ 1653 w 1653"/>
              <a:gd name="T5" fmla="*/ 1653 h 1653"/>
              <a:gd name="T6" fmla="*/ 0 w 1653"/>
              <a:gd name="T7" fmla="*/ 1653 h 1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53" h="1653">
                <a:moveTo>
                  <a:pt x="0" y="1653"/>
                </a:moveTo>
                <a:lnTo>
                  <a:pt x="1653" y="0"/>
                </a:lnTo>
                <a:lnTo>
                  <a:pt x="1653" y="1653"/>
                </a:lnTo>
                <a:lnTo>
                  <a:pt x="0" y="1653"/>
                </a:lnTo>
                <a:close/>
              </a:path>
            </a:pathLst>
          </a:custGeom>
          <a:solidFill>
            <a:srgbClr val="BE7D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DB49EDDB-3ECB-412F-B813-DA64A500A296}"/>
              </a:ext>
            </a:extLst>
          </p:cNvPr>
          <p:cNvSpPr>
            <a:spLocks/>
          </p:cNvSpPr>
          <p:nvPr/>
        </p:nvSpPr>
        <p:spPr bwMode="auto">
          <a:xfrm>
            <a:off x="7585674" y="1535497"/>
            <a:ext cx="977349" cy="977349"/>
          </a:xfrm>
          <a:custGeom>
            <a:avLst/>
            <a:gdLst>
              <a:gd name="T0" fmla="*/ 0 w 1653"/>
              <a:gd name="T1" fmla="*/ 1653 h 1653"/>
              <a:gd name="T2" fmla="*/ 1653 w 1653"/>
              <a:gd name="T3" fmla="*/ 0 h 1653"/>
              <a:gd name="T4" fmla="*/ 1653 w 1653"/>
              <a:gd name="T5" fmla="*/ 1653 h 1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53" h="1653">
                <a:moveTo>
                  <a:pt x="0" y="1653"/>
                </a:moveTo>
                <a:lnTo>
                  <a:pt x="1653" y="0"/>
                </a:lnTo>
                <a:lnTo>
                  <a:pt x="1653" y="165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Rectangle 56">
            <a:extLst>
              <a:ext uri="{FF2B5EF4-FFF2-40B4-BE49-F238E27FC236}">
                <a16:creationId xmlns:a16="http://schemas.microsoft.com/office/drawing/2014/main" id="{D391DD0A-0C75-419B-8444-EC8B4F8C1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288" y="2772551"/>
            <a:ext cx="1932709" cy="196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340523" latinLnBrk="0">
              <a:lnSpc>
                <a:spcPct val="150000"/>
              </a:lnSpc>
            </a:pPr>
            <a:r>
              <a:rPr lang="en-US" altLang="ko-KR" sz="5500" b="1" dirty="0">
                <a:solidFill>
                  <a:srgbClr val="FFFFFF"/>
                </a:solidFill>
                <a:ea typeface="에스코어 드림 3 Light" panose="020B0303030302020204" pitchFamily="34" charset="-127"/>
                <a:cs typeface="Arial" panose="020B0604020202020204" pitchFamily="34" charset="0"/>
              </a:rPr>
              <a:t>Q &amp; A</a:t>
            </a:r>
          </a:p>
          <a:p>
            <a:pPr algn="ctr" defTabSz="340523" latinLnBrk="0">
              <a:lnSpc>
                <a:spcPct val="150000"/>
              </a:lnSpc>
            </a:pPr>
            <a:r>
              <a:rPr lang="ko-KR" altLang="en-US" sz="3000" b="1" dirty="0">
                <a:solidFill>
                  <a:srgbClr val="FFFFFF"/>
                </a:solidFill>
                <a:ea typeface="에스코어 드림 3 Light" panose="020B0303030302020204" pitchFamily="34" charset="-127"/>
                <a:cs typeface="Arial" panose="020B0604020202020204" pitchFamily="34" charset="0"/>
              </a:rPr>
              <a:t>질의 응답</a:t>
            </a:r>
            <a:endParaRPr lang="en-US" altLang="ko-KR" sz="3000" b="1" dirty="0">
              <a:solidFill>
                <a:srgbClr val="FFFFFF"/>
              </a:solidFill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31" name="Rectangle 88">
            <a:extLst>
              <a:ext uri="{FF2B5EF4-FFF2-40B4-BE49-F238E27FC236}">
                <a16:creationId xmlns:a16="http://schemas.microsoft.com/office/drawing/2014/main" id="{49438359-9C87-3223-3385-93D4A871B9B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748" y="519524"/>
            <a:ext cx="12186252" cy="45719"/>
          </a:xfrm>
          <a:prstGeom prst="rect">
            <a:avLst/>
          </a:prstGeom>
          <a:solidFill>
            <a:srgbClr val="D9B1D8"/>
          </a:solidFill>
          <a:ln>
            <a:noFill/>
          </a:ln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E4A383D5-1A0F-7ABF-708D-622775282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1280" y="836620"/>
            <a:ext cx="76944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340523" latinLnBrk="0"/>
            <a:r>
              <a:rPr lang="en-US" altLang="ko-KR" sz="2000" b="1" dirty="0">
                <a:solidFill>
                  <a:srgbClr val="D9B1D8"/>
                </a:solidFill>
                <a:ea typeface="에스코어 드림 5 Medium" panose="020B0503030302020204" pitchFamily="34" charset="-127"/>
                <a:cs typeface="Arial" panose="020B0604020202020204" pitchFamily="34" charset="0"/>
              </a:rPr>
              <a:t>3. End</a:t>
            </a:r>
            <a:endParaRPr lang="ko-KR" altLang="ko-KR" sz="2000" dirty="0">
              <a:solidFill>
                <a:srgbClr val="D9B1D8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643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1" name="그룹 4200">
            <a:extLst>
              <a:ext uri="{FF2B5EF4-FFF2-40B4-BE49-F238E27FC236}">
                <a16:creationId xmlns:a16="http://schemas.microsoft.com/office/drawing/2014/main" id="{0E53F93F-EEFF-43DA-887D-6D92F0150C35}"/>
              </a:ext>
            </a:extLst>
          </p:cNvPr>
          <p:cNvGrpSpPr/>
          <p:nvPr/>
        </p:nvGrpSpPr>
        <p:grpSpPr>
          <a:xfrm>
            <a:off x="2392065" y="1864951"/>
            <a:ext cx="9214754" cy="3286803"/>
            <a:chOff x="6407150" y="4073525"/>
            <a:chExt cx="24741188" cy="8824913"/>
          </a:xfrm>
        </p:grpSpPr>
        <p:sp>
          <p:nvSpPr>
            <p:cNvPr id="4098" name="Freeform 33">
              <a:extLst>
                <a:ext uri="{FF2B5EF4-FFF2-40B4-BE49-F238E27FC236}">
                  <a16:creationId xmlns:a16="http://schemas.microsoft.com/office/drawing/2014/main" id="{7BC0C5FB-C432-4179-BB17-8FF1AABDC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7150" y="4073525"/>
              <a:ext cx="24741188" cy="8824913"/>
            </a:xfrm>
            <a:custGeom>
              <a:avLst/>
              <a:gdLst>
                <a:gd name="T0" fmla="*/ 5710 w 15585"/>
                <a:gd name="T1" fmla="*/ 3845 h 5559"/>
                <a:gd name="T2" fmla="*/ 10689 w 15585"/>
                <a:gd name="T3" fmla="*/ 4227 h 5559"/>
                <a:gd name="T4" fmla="*/ 5710 w 15585"/>
                <a:gd name="T5" fmla="*/ 3497 h 5559"/>
                <a:gd name="T6" fmla="*/ 10689 w 15585"/>
                <a:gd name="T7" fmla="*/ 3114 h 5559"/>
                <a:gd name="T8" fmla="*/ 5710 w 15585"/>
                <a:gd name="T9" fmla="*/ 3497 h 5559"/>
                <a:gd name="T10" fmla="*/ 5710 w 15585"/>
                <a:gd name="T11" fmla="*/ 2450 h 5559"/>
                <a:gd name="T12" fmla="*/ 10689 w 15585"/>
                <a:gd name="T13" fmla="*/ 2834 h 5559"/>
                <a:gd name="T14" fmla="*/ 5908 w 15585"/>
                <a:gd name="T15" fmla="*/ 2162 h 5559"/>
                <a:gd name="T16" fmla="*/ 8519 w 15585"/>
                <a:gd name="T17" fmla="*/ 1298 h 5559"/>
                <a:gd name="T18" fmla="*/ 5908 w 15585"/>
                <a:gd name="T19" fmla="*/ 2162 h 5559"/>
                <a:gd name="T20" fmla="*/ 0 w 15585"/>
                <a:gd name="T21" fmla="*/ 0 h 5559"/>
                <a:gd name="T22" fmla="*/ 14679 w 15585"/>
                <a:gd name="T23" fmla="*/ 5559 h 5559"/>
                <a:gd name="T24" fmla="*/ 14725 w 15585"/>
                <a:gd name="T25" fmla="*/ 5559 h 5559"/>
                <a:gd name="T26" fmla="*/ 14817 w 15585"/>
                <a:gd name="T27" fmla="*/ 5549 h 5559"/>
                <a:gd name="T28" fmla="*/ 14905 w 15585"/>
                <a:gd name="T29" fmla="*/ 5531 h 5559"/>
                <a:gd name="T30" fmla="*/ 14991 w 15585"/>
                <a:gd name="T31" fmla="*/ 5505 h 5559"/>
                <a:gd name="T32" fmla="*/ 15071 w 15585"/>
                <a:gd name="T33" fmla="*/ 5471 h 5559"/>
                <a:gd name="T34" fmla="*/ 15149 w 15585"/>
                <a:gd name="T35" fmla="*/ 5429 h 5559"/>
                <a:gd name="T36" fmla="*/ 15221 w 15585"/>
                <a:gd name="T37" fmla="*/ 5379 h 5559"/>
                <a:gd name="T38" fmla="*/ 15287 w 15585"/>
                <a:gd name="T39" fmla="*/ 5325 h 5559"/>
                <a:gd name="T40" fmla="*/ 15349 w 15585"/>
                <a:gd name="T41" fmla="*/ 5263 h 5559"/>
                <a:gd name="T42" fmla="*/ 15405 w 15585"/>
                <a:gd name="T43" fmla="*/ 5195 h 5559"/>
                <a:gd name="T44" fmla="*/ 15453 w 15585"/>
                <a:gd name="T45" fmla="*/ 5123 h 5559"/>
                <a:gd name="T46" fmla="*/ 15495 w 15585"/>
                <a:gd name="T47" fmla="*/ 5047 h 5559"/>
                <a:gd name="T48" fmla="*/ 15529 w 15585"/>
                <a:gd name="T49" fmla="*/ 4965 h 5559"/>
                <a:gd name="T50" fmla="*/ 15557 w 15585"/>
                <a:gd name="T51" fmla="*/ 4879 h 5559"/>
                <a:gd name="T52" fmla="*/ 15575 w 15585"/>
                <a:gd name="T53" fmla="*/ 4791 h 5559"/>
                <a:gd name="T54" fmla="*/ 15583 w 15585"/>
                <a:gd name="T55" fmla="*/ 4701 h 5559"/>
                <a:gd name="T56" fmla="*/ 15585 w 15585"/>
                <a:gd name="T57" fmla="*/ 906 h 5559"/>
                <a:gd name="T58" fmla="*/ 15583 w 15585"/>
                <a:gd name="T59" fmla="*/ 858 h 5559"/>
                <a:gd name="T60" fmla="*/ 15575 w 15585"/>
                <a:gd name="T61" fmla="*/ 768 h 5559"/>
                <a:gd name="T62" fmla="*/ 15557 w 15585"/>
                <a:gd name="T63" fmla="*/ 680 h 5559"/>
                <a:gd name="T64" fmla="*/ 15529 w 15585"/>
                <a:gd name="T65" fmla="*/ 594 h 5559"/>
                <a:gd name="T66" fmla="*/ 15495 w 15585"/>
                <a:gd name="T67" fmla="*/ 512 h 5559"/>
                <a:gd name="T68" fmla="*/ 15453 w 15585"/>
                <a:gd name="T69" fmla="*/ 436 h 5559"/>
                <a:gd name="T70" fmla="*/ 15405 w 15585"/>
                <a:gd name="T71" fmla="*/ 364 h 5559"/>
                <a:gd name="T72" fmla="*/ 15349 w 15585"/>
                <a:gd name="T73" fmla="*/ 296 h 5559"/>
                <a:gd name="T74" fmla="*/ 15287 w 15585"/>
                <a:gd name="T75" fmla="*/ 234 h 5559"/>
                <a:gd name="T76" fmla="*/ 15221 w 15585"/>
                <a:gd name="T77" fmla="*/ 180 h 5559"/>
                <a:gd name="T78" fmla="*/ 15149 w 15585"/>
                <a:gd name="T79" fmla="*/ 130 h 5559"/>
                <a:gd name="T80" fmla="*/ 15071 w 15585"/>
                <a:gd name="T81" fmla="*/ 88 h 5559"/>
                <a:gd name="T82" fmla="*/ 14991 w 15585"/>
                <a:gd name="T83" fmla="*/ 54 h 5559"/>
                <a:gd name="T84" fmla="*/ 14905 w 15585"/>
                <a:gd name="T85" fmla="*/ 28 h 5559"/>
                <a:gd name="T86" fmla="*/ 14817 w 15585"/>
                <a:gd name="T87" fmla="*/ 10 h 5559"/>
                <a:gd name="T88" fmla="*/ 14725 w 15585"/>
                <a:gd name="T89" fmla="*/ 0 h 5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585" h="5559">
                  <a:moveTo>
                    <a:pt x="5710" y="4227"/>
                  </a:moveTo>
                  <a:lnTo>
                    <a:pt x="5710" y="3845"/>
                  </a:lnTo>
                  <a:lnTo>
                    <a:pt x="10689" y="3845"/>
                  </a:lnTo>
                  <a:lnTo>
                    <a:pt x="10689" y="4227"/>
                  </a:lnTo>
                  <a:lnTo>
                    <a:pt x="5710" y="4227"/>
                  </a:lnTo>
                  <a:close/>
                  <a:moveTo>
                    <a:pt x="5710" y="3497"/>
                  </a:moveTo>
                  <a:lnTo>
                    <a:pt x="5710" y="3114"/>
                  </a:lnTo>
                  <a:lnTo>
                    <a:pt x="10689" y="3114"/>
                  </a:lnTo>
                  <a:lnTo>
                    <a:pt x="10689" y="3497"/>
                  </a:lnTo>
                  <a:lnTo>
                    <a:pt x="5710" y="3497"/>
                  </a:lnTo>
                  <a:close/>
                  <a:moveTo>
                    <a:pt x="5710" y="2834"/>
                  </a:moveTo>
                  <a:lnTo>
                    <a:pt x="5710" y="2450"/>
                  </a:lnTo>
                  <a:lnTo>
                    <a:pt x="10689" y="2450"/>
                  </a:lnTo>
                  <a:lnTo>
                    <a:pt x="10689" y="2834"/>
                  </a:lnTo>
                  <a:lnTo>
                    <a:pt x="5710" y="2834"/>
                  </a:lnTo>
                  <a:close/>
                  <a:moveTo>
                    <a:pt x="5908" y="2162"/>
                  </a:moveTo>
                  <a:lnTo>
                    <a:pt x="5908" y="1298"/>
                  </a:lnTo>
                  <a:lnTo>
                    <a:pt x="8519" y="1298"/>
                  </a:lnTo>
                  <a:lnTo>
                    <a:pt x="8519" y="2162"/>
                  </a:lnTo>
                  <a:lnTo>
                    <a:pt x="5908" y="2162"/>
                  </a:lnTo>
                  <a:close/>
                  <a:moveTo>
                    <a:pt x="14679" y="0"/>
                  </a:moveTo>
                  <a:lnTo>
                    <a:pt x="0" y="0"/>
                  </a:lnTo>
                  <a:lnTo>
                    <a:pt x="0" y="5559"/>
                  </a:lnTo>
                  <a:lnTo>
                    <a:pt x="14679" y="5559"/>
                  </a:lnTo>
                  <a:lnTo>
                    <a:pt x="14679" y="5559"/>
                  </a:lnTo>
                  <a:lnTo>
                    <a:pt x="14725" y="5559"/>
                  </a:lnTo>
                  <a:lnTo>
                    <a:pt x="14771" y="5555"/>
                  </a:lnTo>
                  <a:lnTo>
                    <a:pt x="14817" y="5549"/>
                  </a:lnTo>
                  <a:lnTo>
                    <a:pt x="14861" y="5541"/>
                  </a:lnTo>
                  <a:lnTo>
                    <a:pt x="14905" y="5531"/>
                  </a:lnTo>
                  <a:lnTo>
                    <a:pt x="14949" y="5519"/>
                  </a:lnTo>
                  <a:lnTo>
                    <a:pt x="14991" y="5505"/>
                  </a:lnTo>
                  <a:lnTo>
                    <a:pt x="15031" y="5489"/>
                  </a:lnTo>
                  <a:lnTo>
                    <a:pt x="15071" y="5471"/>
                  </a:lnTo>
                  <a:lnTo>
                    <a:pt x="15111" y="5451"/>
                  </a:lnTo>
                  <a:lnTo>
                    <a:pt x="15149" y="5429"/>
                  </a:lnTo>
                  <a:lnTo>
                    <a:pt x="15185" y="5405"/>
                  </a:lnTo>
                  <a:lnTo>
                    <a:pt x="15221" y="5379"/>
                  </a:lnTo>
                  <a:lnTo>
                    <a:pt x="15255" y="5353"/>
                  </a:lnTo>
                  <a:lnTo>
                    <a:pt x="15287" y="5325"/>
                  </a:lnTo>
                  <a:lnTo>
                    <a:pt x="15319" y="5295"/>
                  </a:lnTo>
                  <a:lnTo>
                    <a:pt x="15349" y="5263"/>
                  </a:lnTo>
                  <a:lnTo>
                    <a:pt x="15377" y="5229"/>
                  </a:lnTo>
                  <a:lnTo>
                    <a:pt x="15405" y="5195"/>
                  </a:lnTo>
                  <a:lnTo>
                    <a:pt x="15431" y="5161"/>
                  </a:lnTo>
                  <a:lnTo>
                    <a:pt x="15453" y="5123"/>
                  </a:lnTo>
                  <a:lnTo>
                    <a:pt x="15475" y="5085"/>
                  </a:lnTo>
                  <a:lnTo>
                    <a:pt x="15495" y="5047"/>
                  </a:lnTo>
                  <a:lnTo>
                    <a:pt x="15513" y="5007"/>
                  </a:lnTo>
                  <a:lnTo>
                    <a:pt x="15529" y="4965"/>
                  </a:lnTo>
                  <a:lnTo>
                    <a:pt x="15545" y="4923"/>
                  </a:lnTo>
                  <a:lnTo>
                    <a:pt x="15557" y="4879"/>
                  </a:lnTo>
                  <a:lnTo>
                    <a:pt x="15567" y="4835"/>
                  </a:lnTo>
                  <a:lnTo>
                    <a:pt x="15575" y="4791"/>
                  </a:lnTo>
                  <a:lnTo>
                    <a:pt x="15581" y="4747"/>
                  </a:lnTo>
                  <a:lnTo>
                    <a:pt x="15583" y="4701"/>
                  </a:lnTo>
                  <a:lnTo>
                    <a:pt x="15585" y="4653"/>
                  </a:lnTo>
                  <a:lnTo>
                    <a:pt x="15585" y="906"/>
                  </a:lnTo>
                  <a:lnTo>
                    <a:pt x="15585" y="906"/>
                  </a:lnTo>
                  <a:lnTo>
                    <a:pt x="15583" y="858"/>
                  </a:lnTo>
                  <a:lnTo>
                    <a:pt x="15581" y="812"/>
                  </a:lnTo>
                  <a:lnTo>
                    <a:pt x="15575" y="768"/>
                  </a:lnTo>
                  <a:lnTo>
                    <a:pt x="15567" y="722"/>
                  </a:lnTo>
                  <a:lnTo>
                    <a:pt x="15557" y="680"/>
                  </a:lnTo>
                  <a:lnTo>
                    <a:pt x="15545" y="636"/>
                  </a:lnTo>
                  <a:lnTo>
                    <a:pt x="15529" y="594"/>
                  </a:lnTo>
                  <a:lnTo>
                    <a:pt x="15513" y="552"/>
                  </a:lnTo>
                  <a:lnTo>
                    <a:pt x="15495" y="512"/>
                  </a:lnTo>
                  <a:lnTo>
                    <a:pt x="15475" y="474"/>
                  </a:lnTo>
                  <a:lnTo>
                    <a:pt x="15453" y="436"/>
                  </a:lnTo>
                  <a:lnTo>
                    <a:pt x="15431" y="398"/>
                  </a:lnTo>
                  <a:lnTo>
                    <a:pt x="15405" y="364"/>
                  </a:lnTo>
                  <a:lnTo>
                    <a:pt x="15377" y="330"/>
                  </a:lnTo>
                  <a:lnTo>
                    <a:pt x="15349" y="296"/>
                  </a:lnTo>
                  <a:lnTo>
                    <a:pt x="15319" y="264"/>
                  </a:lnTo>
                  <a:lnTo>
                    <a:pt x="15287" y="234"/>
                  </a:lnTo>
                  <a:lnTo>
                    <a:pt x="15255" y="206"/>
                  </a:lnTo>
                  <a:lnTo>
                    <a:pt x="15221" y="180"/>
                  </a:lnTo>
                  <a:lnTo>
                    <a:pt x="15185" y="154"/>
                  </a:lnTo>
                  <a:lnTo>
                    <a:pt x="15149" y="130"/>
                  </a:lnTo>
                  <a:lnTo>
                    <a:pt x="15111" y="108"/>
                  </a:lnTo>
                  <a:lnTo>
                    <a:pt x="15071" y="88"/>
                  </a:lnTo>
                  <a:lnTo>
                    <a:pt x="15031" y="70"/>
                  </a:lnTo>
                  <a:lnTo>
                    <a:pt x="14991" y="54"/>
                  </a:lnTo>
                  <a:lnTo>
                    <a:pt x="14949" y="40"/>
                  </a:lnTo>
                  <a:lnTo>
                    <a:pt x="14905" y="28"/>
                  </a:lnTo>
                  <a:lnTo>
                    <a:pt x="14861" y="18"/>
                  </a:lnTo>
                  <a:lnTo>
                    <a:pt x="14817" y="10"/>
                  </a:lnTo>
                  <a:lnTo>
                    <a:pt x="14771" y="4"/>
                  </a:lnTo>
                  <a:lnTo>
                    <a:pt x="14725" y="0"/>
                  </a:lnTo>
                  <a:lnTo>
                    <a:pt x="1467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34056" tIns="17028" rIns="34056" bIns="17028" numCol="1" anchor="t" anchorCtr="0" compatLnSpc="1">
              <a:prstTxWarp prst="textNoShape">
                <a:avLst/>
              </a:prstTxWarp>
            </a:bodyPr>
            <a:lstStyle/>
            <a:p>
              <a:endParaRPr lang="en-US" altLang="ko-KR" sz="67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ko-KR" altLang="en-US" sz="67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95" name="직사각형 4194">
              <a:extLst>
                <a:ext uri="{FF2B5EF4-FFF2-40B4-BE49-F238E27FC236}">
                  <a16:creationId xmlns:a16="http://schemas.microsoft.com/office/drawing/2014/main" id="{F84B5BD5-881C-46EE-B065-C098A2F5DB77}"/>
                </a:ext>
              </a:extLst>
            </p:cNvPr>
            <p:cNvSpPr/>
            <p:nvPr/>
          </p:nvSpPr>
          <p:spPr>
            <a:xfrm>
              <a:off x="15139324" y="5721350"/>
              <a:ext cx="9398664" cy="56562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7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97" name="Rectangle 32">
            <a:extLst>
              <a:ext uri="{FF2B5EF4-FFF2-40B4-BE49-F238E27FC236}">
                <a16:creationId xmlns:a16="http://schemas.microsoft.com/office/drawing/2014/main" id="{4A7CA381-C7B6-4E78-A487-B24A0B934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7068" y="2715935"/>
            <a:ext cx="4852290" cy="151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340523" latinLnBrk="0">
              <a:lnSpc>
                <a:spcPct val="150000"/>
              </a:lnSpc>
            </a:pPr>
            <a:r>
              <a:rPr lang="en-US" altLang="ko-KR" sz="3500" b="1" dirty="0">
                <a:solidFill>
                  <a:schemeClr val="bg1">
                    <a:lumMod val="50000"/>
                  </a:schemeClr>
                </a:solidFill>
                <a:ea typeface="에스코어 드림 7 ExtraBold" panose="020B0803030302020204"/>
                <a:cs typeface="Arial" panose="020B0604020202020204" pitchFamily="34" charset="0"/>
              </a:rPr>
              <a:t>- Branch</a:t>
            </a:r>
            <a:r>
              <a:rPr lang="ko-KR" altLang="en-US" sz="3500" b="1" dirty="0">
                <a:solidFill>
                  <a:schemeClr val="bg1">
                    <a:lumMod val="50000"/>
                  </a:schemeClr>
                </a:solidFill>
                <a:ea typeface="에스코어 드림 7 ExtraBold" panose="020B0803030302020204"/>
                <a:cs typeface="Arial" panose="020B0604020202020204" pitchFamily="34" charset="0"/>
              </a:rPr>
              <a:t>와 버전 관리</a:t>
            </a:r>
            <a:endParaRPr lang="en-US" altLang="ko-KR" sz="3500" b="1" dirty="0">
              <a:solidFill>
                <a:schemeClr val="bg1">
                  <a:lumMod val="50000"/>
                </a:schemeClr>
              </a:solidFill>
              <a:ea typeface="에스코어 드림 7 ExtraBold" panose="020B0803030302020204"/>
              <a:cs typeface="Arial" panose="020B0604020202020204" pitchFamily="34" charset="0"/>
            </a:endParaRPr>
          </a:p>
          <a:p>
            <a:pPr defTabSz="340523" latinLnBrk="0">
              <a:lnSpc>
                <a:spcPct val="150000"/>
              </a:lnSpc>
            </a:pPr>
            <a:r>
              <a:rPr lang="en-US" altLang="ko-KR" sz="3500" b="1" dirty="0">
                <a:solidFill>
                  <a:srgbClr val="92278F"/>
                </a:solidFill>
                <a:ea typeface="에스코어 드림 7 ExtraBold" panose="020B0803030302020204"/>
                <a:cs typeface="Arial" panose="020B0604020202020204" pitchFamily="34" charset="0"/>
              </a:rPr>
              <a:t>( Branch = “</a:t>
            </a:r>
            <a:r>
              <a:rPr lang="ko-KR" altLang="en-US" sz="3500" b="1" dirty="0">
                <a:solidFill>
                  <a:srgbClr val="92278F"/>
                </a:solidFill>
                <a:ea typeface="에스코어 드림 7 ExtraBold" panose="020B0803030302020204"/>
                <a:cs typeface="Arial" panose="020B0604020202020204" pitchFamily="34" charset="0"/>
              </a:rPr>
              <a:t>나뭇가지</a:t>
            </a:r>
            <a:r>
              <a:rPr lang="en-US" altLang="ko-KR" sz="3500" b="1" dirty="0">
                <a:solidFill>
                  <a:srgbClr val="92278F"/>
                </a:solidFill>
                <a:ea typeface="에스코어 드림 7 ExtraBold" panose="020B0803030302020204"/>
                <a:cs typeface="Arial" panose="020B0604020202020204" pitchFamily="34" charset="0"/>
              </a:rPr>
              <a:t>” )</a:t>
            </a:r>
          </a:p>
        </p:txBody>
      </p:sp>
      <p:sp>
        <p:nvSpPr>
          <p:cNvPr id="4100" name="Rectangle 35">
            <a:extLst>
              <a:ext uri="{FF2B5EF4-FFF2-40B4-BE49-F238E27FC236}">
                <a16:creationId xmlns:a16="http://schemas.microsoft.com/office/drawing/2014/main" id="{B710A04F-FE94-4C03-8F96-15080E01D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148" y="3706128"/>
            <a:ext cx="2943873" cy="226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2" name="Rectangle 37">
            <a:extLst>
              <a:ext uri="{FF2B5EF4-FFF2-40B4-BE49-F238E27FC236}">
                <a16:creationId xmlns:a16="http://schemas.microsoft.com/office/drawing/2014/main" id="{1264EBEF-FF56-4EF8-8CAD-3D7DE698C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217" y="2632403"/>
            <a:ext cx="1543774" cy="51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3" name="Freeform 38">
            <a:extLst>
              <a:ext uri="{FF2B5EF4-FFF2-40B4-BE49-F238E27FC236}">
                <a16:creationId xmlns:a16="http://schemas.microsoft.com/office/drawing/2014/main" id="{37C929A9-86B0-497C-81DA-EA745AB0D20B}"/>
              </a:ext>
            </a:extLst>
          </p:cNvPr>
          <p:cNvSpPr>
            <a:spLocks/>
          </p:cNvSpPr>
          <p:nvPr/>
        </p:nvSpPr>
        <p:spPr bwMode="auto">
          <a:xfrm>
            <a:off x="2392065" y="1864951"/>
            <a:ext cx="9214754" cy="3286803"/>
          </a:xfrm>
          <a:custGeom>
            <a:avLst/>
            <a:gdLst>
              <a:gd name="T0" fmla="*/ 0 w 15585"/>
              <a:gd name="T1" fmla="*/ 0 h 5559"/>
              <a:gd name="T2" fmla="*/ 14679 w 15585"/>
              <a:gd name="T3" fmla="*/ 5559 h 5559"/>
              <a:gd name="T4" fmla="*/ 14725 w 15585"/>
              <a:gd name="T5" fmla="*/ 5559 h 5559"/>
              <a:gd name="T6" fmla="*/ 14817 w 15585"/>
              <a:gd name="T7" fmla="*/ 5549 h 5559"/>
              <a:gd name="T8" fmla="*/ 14905 w 15585"/>
              <a:gd name="T9" fmla="*/ 5531 h 5559"/>
              <a:gd name="T10" fmla="*/ 14991 w 15585"/>
              <a:gd name="T11" fmla="*/ 5505 h 5559"/>
              <a:gd name="T12" fmla="*/ 15071 w 15585"/>
              <a:gd name="T13" fmla="*/ 5471 h 5559"/>
              <a:gd name="T14" fmla="*/ 15149 w 15585"/>
              <a:gd name="T15" fmla="*/ 5429 h 5559"/>
              <a:gd name="T16" fmla="*/ 15221 w 15585"/>
              <a:gd name="T17" fmla="*/ 5379 h 5559"/>
              <a:gd name="T18" fmla="*/ 15287 w 15585"/>
              <a:gd name="T19" fmla="*/ 5325 h 5559"/>
              <a:gd name="T20" fmla="*/ 15349 w 15585"/>
              <a:gd name="T21" fmla="*/ 5263 h 5559"/>
              <a:gd name="T22" fmla="*/ 15405 w 15585"/>
              <a:gd name="T23" fmla="*/ 5195 h 5559"/>
              <a:gd name="T24" fmla="*/ 15453 w 15585"/>
              <a:gd name="T25" fmla="*/ 5123 h 5559"/>
              <a:gd name="T26" fmla="*/ 15495 w 15585"/>
              <a:gd name="T27" fmla="*/ 5047 h 5559"/>
              <a:gd name="T28" fmla="*/ 15529 w 15585"/>
              <a:gd name="T29" fmla="*/ 4965 h 5559"/>
              <a:gd name="T30" fmla="*/ 15557 w 15585"/>
              <a:gd name="T31" fmla="*/ 4879 h 5559"/>
              <a:gd name="T32" fmla="*/ 15575 w 15585"/>
              <a:gd name="T33" fmla="*/ 4791 h 5559"/>
              <a:gd name="T34" fmla="*/ 15583 w 15585"/>
              <a:gd name="T35" fmla="*/ 4701 h 5559"/>
              <a:gd name="T36" fmla="*/ 15585 w 15585"/>
              <a:gd name="T37" fmla="*/ 906 h 5559"/>
              <a:gd name="T38" fmla="*/ 15583 w 15585"/>
              <a:gd name="T39" fmla="*/ 858 h 5559"/>
              <a:gd name="T40" fmla="*/ 15575 w 15585"/>
              <a:gd name="T41" fmla="*/ 768 h 5559"/>
              <a:gd name="T42" fmla="*/ 15557 w 15585"/>
              <a:gd name="T43" fmla="*/ 680 h 5559"/>
              <a:gd name="T44" fmla="*/ 15529 w 15585"/>
              <a:gd name="T45" fmla="*/ 594 h 5559"/>
              <a:gd name="T46" fmla="*/ 15495 w 15585"/>
              <a:gd name="T47" fmla="*/ 512 h 5559"/>
              <a:gd name="T48" fmla="*/ 15453 w 15585"/>
              <a:gd name="T49" fmla="*/ 436 h 5559"/>
              <a:gd name="T50" fmla="*/ 15405 w 15585"/>
              <a:gd name="T51" fmla="*/ 364 h 5559"/>
              <a:gd name="T52" fmla="*/ 15349 w 15585"/>
              <a:gd name="T53" fmla="*/ 296 h 5559"/>
              <a:gd name="T54" fmla="*/ 15287 w 15585"/>
              <a:gd name="T55" fmla="*/ 234 h 5559"/>
              <a:gd name="T56" fmla="*/ 15221 w 15585"/>
              <a:gd name="T57" fmla="*/ 180 h 5559"/>
              <a:gd name="T58" fmla="*/ 15149 w 15585"/>
              <a:gd name="T59" fmla="*/ 130 h 5559"/>
              <a:gd name="T60" fmla="*/ 15071 w 15585"/>
              <a:gd name="T61" fmla="*/ 88 h 5559"/>
              <a:gd name="T62" fmla="*/ 14991 w 15585"/>
              <a:gd name="T63" fmla="*/ 54 h 5559"/>
              <a:gd name="T64" fmla="*/ 14905 w 15585"/>
              <a:gd name="T65" fmla="*/ 28 h 5559"/>
              <a:gd name="T66" fmla="*/ 14817 w 15585"/>
              <a:gd name="T67" fmla="*/ 10 h 5559"/>
              <a:gd name="T68" fmla="*/ 14725 w 15585"/>
              <a:gd name="T69" fmla="*/ 0 h 5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585" h="5559">
                <a:moveTo>
                  <a:pt x="14679" y="0"/>
                </a:moveTo>
                <a:lnTo>
                  <a:pt x="0" y="0"/>
                </a:lnTo>
                <a:lnTo>
                  <a:pt x="0" y="5559"/>
                </a:lnTo>
                <a:lnTo>
                  <a:pt x="14679" y="5559"/>
                </a:lnTo>
                <a:lnTo>
                  <a:pt x="14679" y="5559"/>
                </a:lnTo>
                <a:lnTo>
                  <a:pt x="14725" y="5559"/>
                </a:lnTo>
                <a:lnTo>
                  <a:pt x="14771" y="5555"/>
                </a:lnTo>
                <a:lnTo>
                  <a:pt x="14817" y="5549"/>
                </a:lnTo>
                <a:lnTo>
                  <a:pt x="14861" y="5541"/>
                </a:lnTo>
                <a:lnTo>
                  <a:pt x="14905" y="5531"/>
                </a:lnTo>
                <a:lnTo>
                  <a:pt x="14949" y="5519"/>
                </a:lnTo>
                <a:lnTo>
                  <a:pt x="14991" y="5505"/>
                </a:lnTo>
                <a:lnTo>
                  <a:pt x="15031" y="5489"/>
                </a:lnTo>
                <a:lnTo>
                  <a:pt x="15071" y="5471"/>
                </a:lnTo>
                <a:lnTo>
                  <a:pt x="15111" y="5451"/>
                </a:lnTo>
                <a:lnTo>
                  <a:pt x="15149" y="5429"/>
                </a:lnTo>
                <a:lnTo>
                  <a:pt x="15185" y="5405"/>
                </a:lnTo>
                <a:lnTo>
                  <a:pt x="15221" y="5379"/>
                </a:lnTo>
                <a:lnTo>
                  <a:pt x="15255" y="5353"/>
                </a:lnTo>
                <a:lnTo>
                  <a:pt x="15287" y="5325"/>
                </a:lnTo>
                <a:lnTo>
                  <a:pt x="15319" y="5295"/>
                </a:lnTo>
                <a:lnTo>
                  <a:pt x="15349" y="5263"/>
                </a:lnTo>
                <a:lnTo>
                  <a:pt x="15377" y="5229"/>
                </a:lnTo>
                <a:lnTo>
                  <a:pt x="15405" y="5195"/>
                </a:lnTo>
                <a:lnTo>
                  <a:pt x="15431" y="5161"/>
                </a:lnTo>
                <a:lnTo>
                  <a:pt x="15453" y="5123"/>
                </a:lnTo>
                <a:lnTo>
                  <a:pt x="15475" y="5085"/>
                </a:lnTo>
                <a:lnTo>
                  <a:pt x="15495" y="5047"/>
                </a:lnTo>
                <a:lnTo>
                  <a:pt x="15513" y="5007"/>
                </a:lnTo>
                <a:lnTo>
                  <a:pt x="15529" y="4965"/>
                </a:lnTo>
                <a:lnTo>
                  <a:pt x="15545" y="4923"/>
                </a:lnTo>
                <a:lnTo>
                  <a:pt x="15557" y="4879"/>
                </a:lnTo>
                <a:lnTo>
                  <a:pt x="15567" y="4835"/>
                </a:lnTo>
                <a:lnTo>
                  <a:pt x="15575" y="4791"/>
                </a:lnTo>
                <a:lnTo>
                  <a:pt x="15581" y="4747"/>
                </a:lnTo>
                <a:lnTo>
                  <a:pt x="15583" y="4701"/>
                </a:lnTo>
                <a:lnTo>
                  <a:pt x="15585" y="4653"/>
                </a:lnTo>
                <a:lnTo>
                  <a:pt x="15585" y="906"/>
                </a:lnTo>
                <a:lnTo>
                  <a:pt x="15585" y="906"/>
                </a:lnTo>
                <a:lnTo>
                  <a:pt x="15583" y="858"/>
                </a:lnTo>
                <a:lnTo>
                  <a:pt x="15581" y="812"/>
                </a:lnTo>
                <a:lnTo>
                  <a:pt x="15575" y="768"/>
                </a:lnTo>
                <a:lnTo>
                  <a:pt x="15567" y="722"/>
                </a:lnTo>
                <a:lnTo>
                  <a:pt x="15557" y="680"/>
                </a:lnTo>
                <a:lnTo>
                  <a:pt x="15545" y="636"/>
                </a:lnTo>
                <a:lnTo>
                  <a:pt x="15529" y="594"/>
                </a:lnTo>
                <a:lnTo>
                  <a:pt x="15513" y="552"/>
                </a:lnTo>
                <a:lnTo>
                  <a:pt x="15495" y="512"/>
                </a:lnTo>
                <a:lnTo>
                  <a:pt x="15475" y="474"/>
                </a:lnTo>
                <a:lnTo>
                  <a:pt x="15453" y="436"/>
                </a:lnTo>
                <a:lnTo>
                  <a:pt x="15431" y="398"/>
                </a:lnTo>
                <a:lnTo>
                  <a:pt x="15405" y="364"/>
                </a:lnTo>
                <a:lnTo>
                  <a:pt x="15377" y="330"/>
                </a:lnTo>
                <a:lnTo>
                  <a:pt x="15349" y="296"/>
                </a:lnTo>
                <a:lnTo>
                  <a:pt x="15319" y="264"/>
                </a:lnTo>
                <a:lnTo>
                  <a:pt x="15287" y="234"/>
                </a:lnTo>
                <a:lnTo>
                  <a:pt x="15255" y="206"/>
                </a:lnTo>
                <a:lnTo>
                  <a:pt x="15221" y="180"/>
                </a:lnTo>
                <a:lnTo>
                  <a:pt x="15185" y="154"/>
                </a:lnTo>
                <a:lnTo>
                  <a:pt x="15149" y="130"/>
                </a:lnTo>
                <a:lnTo>
                  <a:pt x="15111" y="108"/>
                </a:lnTo>
                <a:lnTo>
                  <a:pt x="15071" y="88"/>
                </a:lnTo>
                <a:lnTo>
                  <a:pt x="15031" y="70"/>
                </a:lnTo>
                <a:lnTo>
                  <a:pt x="14991" y="54"/>
                </a:lnTo>
                <a:lnTo>
                  <a:pt x="14949" y="40"/>
                </a:lnTo>
                <a:lnTo>
                  <a:pt x="14905" y="28"/>
                </a:lnTo>
                <a:lnTo>
                  <a:pt x="14861" y="18"/>
                </a:lnTo>
                <a:lnTo>
                  <a:pt x="14817" y="10"/>
                </a:lnTo>
                <a:lnTo>
                  <a:pt x="14771" y="4"/>
                </a:lnTo>
                <a:lnTo>
                  <a:pt x="14725" y="0"/>
                </a:lnTo>
                <a:lnTo>
                  <a:pt x="1467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4" name="Freeform 43">
            <a:extLst>
              <a:ext uri="{FF2B5EF4-FFF2-40B4-BE49-F238E27FC236}">
                <a16:creationId xmlns:a16="http://schemas.microsoft.com/office/drawing/2014/main" id="{D5715C18-007D-4697-B562-23680BF5C3AC}"/>
              </a:ext>
            </a:extLst>
          </p:cNvPr>
          <p:cNvSpPr>
            <a:spLocks/>
          </p:cNvSpPr>
          <p:nvPr/>
        </p:nvSpPr>
        <p:spPr bwMode="auto">
          <a:xfrm>
            <a:off x="406621" y="2365155"/>
            <a:ext cx="4751348" cy="4055438"/>
          </a:xfrm>
          <a:custGeom>
            <a:avLst/>
            <a:gdLst>
              <a:gd name="T0" fmla="*/ 920 w 8036"/>
              <a:gd name="T1" fmla="*/ 0 h 6859"/>
              <a:gd name="T2" fmla="*/ 780 w 8036"/>
              <a:gd name="T3" fmla="*/ 10 h 6859"/>
              <a:gd name="T4" fmla="*/ 646 w 8036"/>
              <a:gd name="T5" fmla="*/ 40 h 6859"/>
              <a:gd name="T6" fmla="*/ 522 w 8036"/>
              <a:gd name="T7" fmla="*/ 90 h 6859"/>
              <a:gd name="T8" fmla="*/ 406 w 8036"/>
              <a:gd name="T9" fmla="*/ 156 h 6859"/>
              <a:gd name="T10" fmla="*/ 302 w 8036"/>
              <a:gd name="T11" fmla="*/ 238 h 6859"/>
              <a:gd name="T12" fmla="*/ 210 w 8036"/>
              <a:gd name="T13" fmla="*/ 334 h 6859"/>
              <a:gd name="T14" fmla="*/ 134 w 8036"/>
              <a:gd name="T15" fmla="*/ 442 h 6859"/>
              <a:gd name="T16" fmla="*/ 72 w 8036"/>
              <a:gd name="T17" fmla="*/ 560 h 6859"/>
              <a:gd name="T18" fmla="*/ 30 w 8036"/>
              <a:gd name="T19" fmla="*/ 688 h 6859"/>
              <a:gd name="T20" fmla="*/ 6 w 8036"/>
              <a:gd name="T21" fmla="*/ 824 h 6859"/>
              <a:gd name="T22" fmla="*/ 0 w 8036"/>
              <a:gd name="T23" fmla="*/ 4283 h 6859"/>
              <a:gd name="T24" fmla="*/ 6 w 8036"/>
              <a:gd name="T25" fmla="*/ 4377 h 6859"/>
              <a:gd name="T26" fmla="*/ 30 w 8036"/>
              <a:gd name="T27" fmla="*/ 4513 h 6859"/>
              <a:gd name="T28" fmla="*/ 72 w 8036"/>
              <a:gd name="T29" fmla="*/ 4641 h 6859"/>
              <a:gd name="T30" fmla="*/ 134 w 8036"/>
              <a:gd name="T31" fmla="*/ 4759 h 6859"/>
              <a:gd name="T32" fmla="*/ 210 w 8036"/>
              <a:gd name="T33" fmla="*/ 4867 h 6859"/>
              <a:gd name="T34" fmla="*/ 302 w 8036"/>
              <a:gd name="T35" fmla="*/ 4963 h 6859"/>
              <a:gd name="T36" fmla="*/ 406 w 8036"/>
              <a:gd name="T37" fmla="*/ 5045 h 6859"/>
              <a:gd name="T38" fmla="*/ 522 w 8036"/>
              <a:gd name="T39" fmla="*/ 5111 h 6859"/>
              <a:gd name="T40" fmla="*/ 646 w 8036"/>
              <a:gd name="T41" fmla="*/ 5161 h 6859"/>
              <a:gd name="T42" fmla="*/ 780 w 8036"/>
              <a:gd name="T43" fmla="*/ 5191 h 6859"/>
              <a:gd name="T44" fmla="*/ 920 w 8036"/>
              <a:gd name="T45" fmla="*/ 5203 h 6859"/>
              <a:gd name="T46" fmla="*/ 5290 w 8036"/>
              <a:gd name="T47" fmla="*/ 5203 h 6859"/>
              <a:gd name="T48" fmla="*/ 7164 w 8036"/>
              <a:gd name="T49" fmla="*/ 5201 h 6859"/>
              <a:gd name="T50" fmla="*/ 7302 w 8036"/>
              <a:gd name="T51" fmla="*/ 5183 h 6859"/>
              <a:gd name="T52" fmla="*/ 7432 w 8036"/>
              <a:gd name="T53" fmla="*/ 5147 h 6859"/>
              <a:gd name="T54" fmla="*/ 7554 w 8036"/>
              <a:gd name="T55" fmla="*/ 5091 h 6859"/>
              <a:gd name="T56" fmla="*/ 7666 w 8036"/>
              <a:gd name="T57" fmla="*/ 5019 h 6859"/>
              <a:gd name="T58" fmla="*/ 7766 w 8036"/>
              <a:gd name="T59" fmla="*/ 4933 h 6859"/>
              <a:gd name="T60" fmla="*/ 7852 w 8036"/>
              <a:gd name="T61" fmla="*/ 4833 h 6859"/>
              <a:gd name="T62" fmla="*/ 7924 w 8036"/>
              <a:gd name="T63" fmla="*/ 4721 h 6859"/>
              <a:gd name="T64" fmla="*/ 7980 w 8036"/>
              <a:gd name="T65" fmla="*/ 4599 h 6859"/>
              <a:gd name="T66" fmla="*/ 8016 w 8036"/>
              <a:gd name="T67" fmla="*/ 4469 h 6859"/>
              <a:gd name="T68" fmla="*/ 8034 w 8036"/>
              <a:gd name="T69" fmla="*/ 4331 h 6859"/>
              <a:gd name="T70" fmla="*/ 8036 w 8036"/>
              <a:gd name="T71" fmla="*/ 918 h 6859"/>
              <a:gd name="T72" fmla="*/ 8024 w 8036"/>
              <a:gd name="T73" fmla="*/ 778 h 6859"/>
              <a:gd name="T74" fmla="*/ 7994 w 8036"/>
              <a:gd name="T75" fmla="*/ 646 h 6859"/>
              <a:gd name="T76" fmla="*/ 7944 w 8036"/>
              <a:gd name="T77" fmla="*/ 520 h 6859"/>
              <a:gd name="T78" fmla="*/ 7878 w 8036"/>
              <a:gd name="T79" fmla="*/ 404 h 6859"/>
              <a:gd name="T80" fmla="*/ 7796 w 8036"/>
              <a:gd name="T81" fmla="*/ 300 h 6859"/>
              <a:gd name="T82" fmla="*/ 7700 w 8036"/>
              <a:gd name="T83" fmla="*/ 210 h 6859"/>
              <a:gd name="T84" fmla="*/ 7592 w 8036"/>
              <a:gd name="T85" fmla="*/ 132 h 6859"/>
              <a:gd name="T86" fmla="*/ 7474 w 8036"/>
              <a:gd name="T87" fmla="*/ 72 h 6859"/>
              <a:gd name="T88" fmla="*/ 7346 w 8036"/>
              <a:gd name="T89" fmla="*/ 28 h 6859"/>
              <a:gd name="T90" fmla="*/ 7210 w 8036"/>
              <a:gd name="T91" fmla="*/ 4 h 6859"/>
              <a:gd name="T92" fmla="*/ 7116 w 8036"/>
              <a:gd name="T93" fmla="*/ 0 h 6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036" h="6859">
                <a:moveTo>
                  <a:pt x="7116" y="0"/>
                </a:moveTo>
                <a:lnTo>
                  <a:pt x="920" y="0"/>
                </a:lnTo>
                <a:lnTo>
                  <a:pt x="920" y="0"/>
                </a:lnTo>
                <a:lnTo>
                  <a:pt x="872" y="0"/>
                </a:lnTo>
                <a:lnTo>
                  <a:pt x="826" y="4"/>
                </a:lnTo>
                <a:lnTo>
                  <a:pt x="780" y="10"/>
                </a:lnTo>
                <a:lnTo>
                  <a:pt x="734" y="18"/>
                </a:lnTo>
                <a:lnTo>
                  <a:pt x="690" y="28"/>
                </a:lnTo>
                <a:lnTo>
                  <a:pt x="646" y="40"/>
                </a:lnTo>
                <a:lnTo>
                  <a:pt x="604" y="56"/>
                </a:lnTo>
                <a:lnTo>
                  <a:pt x="562" y="72"/>
                </a:lnTo>
                <a:lnTo>
                  <a:pt x="522" y="90"/>
                </a:lnTo>
                <a:lnTo>
                  <a:pt x="482" y="110"/>
                </a:lnTo>
                <a:lnTo>
                  <a:pt x="444" y="132"/>
                </a:lnTo>
                <a:lnTo>
                  <a:pt x="406" y="156"/>
                </a:lnTo>
                <a:lnTo>
                  <a:pt x="370" y="182"/>
                </a:lnTo>
                <a:lnTo>
                  <a:pt x="336" y="210"/>
                </a:lnTo>
                <a:lnTo>
                  <a:pt x="302" y="238"/>
                </a:lnTo>
                <a:lnTo>
                  <a:pt x="270" y="268"/>
                </a:lnTo>
                <a:lnTo>
                  <a:pt x="240" y="300"/>
                </a:lnTo>
                <a:lnTo>
                  <a:pt x="210" y="334"/>
                </a:lnTo>
                <a:lnTo>
                  <a:pt x="184" y="368"/>
                </a:lnTo>
                <a:lnTo>
                  <a:pt x="158" y="404"/>
                </a:lnTo>
                <a:lnTo>
                  <a:pt x="134" y="442"/>
                </a:lnTo>
                <a:lnTo>
                  <a:pt x="112" y="480"/>
                </a:lnTo>
                <a:lnTo>
                  <a:pt x="92" y="520"/>
                </a:lnTo>
                <a:lnTo>
                  <a:pt x="72" y="560"/>
                </a:lnTo>
                <a:lnTo>
                  <a:pt x="56" y="602"/>
                </a:lnTo>
                <a:lnTo>
                  <a:pt x="42" y="646"/>
                </a:lnTo>
                <a:lnTo>
                  <a:pt x="30" y="688"/>
                </a:lnTo>
                <a:lnTo>
                  <a:pt x="20" y="734"/>
                </a:lnTo>
                <a:lnTo>
                  <a:pt x="12" y="778"/>
                </a:lnTo>
                <a:lnTo>
                  <a:pt x="6" y="824"/>
                </a:lnTo>
                <a:lnTo>
                  <a:pt x="2" y="872"/>
                </a:lnTo>
                <a:lnTo>
                  <a:pt x="0" y="918"/>
                </a:lnTo>
                <a:lnTo>
                  <a:pt x="0" y="4283"/>
                </a:lnTo>
                <a:lnTo>
                  <a:pt x="0" y="4283"/>
                </a:lnTo>
                <a:lnTo>
                  <a:pt x="2" y="4331"/>
                </a:lnTo>
                <a:lnTo>
                  <a:pt x="6" y="4377"/>
                </a:lnTo>
                <a:lnTo>
                  <a:pt x="12" y="4423"/>
                </a:lnTo>
                <a:lnTo>
                  <a:pt x="20" y="4469"/>
                </a:lnTo>
                <a:lnTo>
                  <a:pt x="30" y="4513"/>
                </a:lnTo>
                <a:lnTo>
                  <a:pt x="42" y="4557"/>
                </a:lnTo>
                <a:lnTo>
                  <a:pt x="56" y="4599"/>
                </a:lnTo>
                <a:lnTo>
                  <a:pt x="72" y="4641"/>
                </a:lnTo>
                <a:lnTo>
                  <a:pt x="92" y="4681"/>
                </a:lnTo>
                <a:lnTo>
                  <a:pt x="112" y="4721"/>
                </a:lnTo>
                <a:lnTo>
                  <a:pt x="134" y="4759"/>
                </a:lnTo>
                <a:lnTo>
                  <a:pt x="158" y="4797"/>
                </a:lnTo>
                <a:lnTo>
                  <a:pt x="184" y="4833"/>
                </a:lnTo>
                <a:lnTo>
                  <a:pt x="210" y="4867"/>
                </a:lnTo>
                <a:lnTo>
                  <a:pt x="240" y="4901"/>
                </a:lnTo>
                <a:lnTo>
                  <a:pt x="270" y="4933"/>
                </a:lnTo>
                <a:lnTo>
                  <a:pt x="302" y="4963"/>
                </a:lnTo>
                <a:lnTo>
                  <a:pt x="336" y="4993"/>
                </a:lnTo>
                <a:lnTo>
                  <a:pt x="370" y="5019"/>
                </a:lnTo>
                <a:lnTo>
                  <a:pt x="406" y="5045"/>
                </a:lnTo>
                <a:lnTo>
                  <a:pt x="444" y="5069"/>
                </a:lnTo>
                <a:lnTo>
                  <a:pt x="482" y="5091"/>
                </a:lnTo>
                <a:lnTo>
                  <a:pt x="522" y="5111"/>
                </a:lnTo>
                <a:lnTo>
                  <a:pt x="562" y="5129"/>
                </a:lnTo>
                <a:lnTo>
                  <a:pt x="604" y="5147"/>
                </a:lnTo>
                <a:lnTo>
                  <a:pt x="646" y="5161"/>
                </a:lnTo>
                <a:lnTo>
                  <a:pt x="690" y="5173"/>
                </a:lnTo>
                <a:lnTo>
                  <a:pt x="734" y="5183"/>
                </a:lnTo>
                <a:lnTo>
                  <a:pt x="780" y="5191"/>
                </a:lnTo>
                <a:lnTo>
                  <a:pt x="826" y="5197"/>
                </a:lnTo>
                <a:lnTo>
                  <a:pt x="872" y="5201"/>
                </a:lnTo>
                <a:lnTo>
                  <a:pt x="920" y="5203"/>
                </a:lnTo>
                <a:lnTo>
                  <a:pt x="3632" y="5203"/>
                </a:lnTo>
                <a:lnTo>
                  <a:pt x="5290" y="6859"/>
                </a:lnTo>
                <a:lnTo>
                  <a:pt x="5290" y="5203"/>
                </a:lnTo>
                <a:lnTo>
                  <a:pt x="7116" y="5203"/>
                </a:lnTo>
                <a:lnTo>
                  <a:pt x="7116" y="5203"/>
                </a:lnTo>
                <a:lnTo>
                  <a:pt x="7164" y="5201"/>
                </a:lnTo>
                <a:lnTo>
                  <a:pt x="7210" y="5197"/>
                </a:lnTo>
                <a:lnTo>
                  <a:pt x="7256" y="5191"/>
                </a:lnTo>
                <a:lnTo>
                  <a:pt x="7302" y="5183"/>
                </a:lnTo>
                <a:lnTo>
                  <a:pt x="7346" y="5173"/>
                </a:lnTo>
                <a:lnTo>
                  <a:pt x="7390" y="5161"/>
                </a:lnTo>
                <a:lnTo>
                  <a:pt x="7432" y="5147"/>
                </a:lnTo>
                <a:lnTo>
                  <a:pt x="7474" y="5129"/>
                </a:lnTo>
                <a:lnTo>
                  <a:pt x="7514" y="5111"/>
                </a:lnTo>
                <a:lnTo>
                  <a:pt x="7554" y="5091"/>
                </a:lnTo>
                <a:lnTo>
                  <a:pt x="7592" y="5069"/>
                </a:lnTo>
                <a:lnTo>
                  <a:pt x="7630" y="5045"/>
                </a:lnTo>
                <a:lnTo>
                  <a:pt x="7666" y="5019"/>
                </a:lnTo>
                <a:lnTo>
                  <a:pt x="7700" y="4993"/>
                </a:lnTo>
                <a:lnTo>
                  <a:pt x="7734" y="4963"/>
                </a:lnTo>
                <a:lnTo>
                  <a:pt x="7766" y="4933"/>
                </a:lnTo>
                <a:lnTo>
                  <a:pt x="7796" y="4901"/>
                </a:lnTo>
                <a:lnTo>
                  <a:pt x="7826" y="4867"/>
                </a:lnTo>
                <a:lnTo>
                  <a:pt x="7852" y="4833"/>
                </a:lnTo>
                <a:lnTo>
                  <a:pt x="7878" y="4797"/>
                </a:lnTo>
                <a:lnTo>
                  <a:pt x="7902" y="4759"/>
                </a:lnTo>
                <a:lnTo>
                  <a:pt x="7924" y="4721"/>
                </a:lnTo>
                <a:lnTo>
                  <a:pt x="7944" y="4681"/>
                </a:lnTo>
                <a:lnTo>
                  <a:pt x="7964" y="4641"/>
                </a:lnTo>
                <a:lnTo>
                  <a:pt x="7980" y="4599"/>
                </a:lnTo>
                <a:lnTo>
                  <a:pt x="7994" y="4557"/>
                </a:lnTo>
                <a:lnTo>
                  <a:pt x="8006" y="4513"/>
                </a:lnTo>
                <a:lnTo>
                  <a:pt x="8016" y="4469"/>
                </a:lnTo>
                <a:lnTo>
                  <a:pt x="8024" y="4423"/>
                </a:lnTo>
                <a:lnTo>
                  <a:pt x="8030" y="4377"/>
                </a:lnTo>
                <a:lnTo>
                  <a:pt x="8034" y="4331"/>
                </a:lnTo>
                <a:lnTo>
                  <a:pt x="8036" y="4283"/>
                </a:lnTo>
                <a:lnTo>
                  <a:pt x="8036" y="918"/>
                </a:lnTo>
                <a:lnTo>
                  <a:pt x="8036" y="918"/>
                </a:lnTo>
                <a:lnTo>
                  <a:pt x="8034" y="872"/>
                </a:lnTo>
                <a:lnTo>
                  <a:pt x="8030" y="824"/>
                </a:lnTo>
                <a:lnTo>
                  <a:pt x="8024" y="778"/>
                </a:lnTo>
                <a:lnTo>
                  <a:pt x="8016" y="734"/>
                </a:lnTo>
                <a:lnTo>
                  <a:pt x="8006" y="688"/>
                </a:lnTo>
                <a:lnTo>
                  <a:pt x="7994" y="646"/>
                </a:lnTo>
                <a:lnTo>
                  <a:pt x="7980" y="602"/>
                </a:lnTo>
                <a:lnTo>
                  <a:pt x="7964" y="560"/>
                </a:lnTo>
                <a:lnTo>
                  <a:pt x="7944" y="520"/>
                </a:lnTo>
                <a:lnTo>
                  <a:pt x="7924" y="480"/>
                </a:lnTo>
                <a:lnTo>
                  <a:pt x="7902" y="442"/>
                </a:lnTo>
                <a:lnTo>
                  <a:pt x="7878" y="404"/>
                </a:lnTo>
                <a:lnTo>
                  <a:pt x="7852" y="368"/>
                </a:lnTo>
                <a:lnTo>
                  <a:pt x="7826" y="334"/>
                </a:lnTo>
                <a:lnTo>
                  <a:pt x="7796" y="300"/>
                </a:lnTo>
                <a:lnTo>
                  <a:pt x="7766" y="268"/>
                </a:lnTo>
                <a:lnTo>
                  <a:pt x="7734" y="238"/>
                </a:lnTo>
                <a:lnTo>
                  <a:pt x="7700" y="210"/>
                </a:lnTo>
                <a:lnTo>
                  <a:pt x="7666" y="182"/>
                </a:lnTo>
                <a:lnTo>
                  <a:pt x="7630" y="156"/>
                </a:lnTo>
                <a:lnTo>
                  <a:pt x="7592" y="132"/>
                </a:lnTo>
                <a:lnTo>
                  <a:pt x="7554" y="110"/>
                </a:lnTo>
                <a:lnTo>
                  <a:pt x="7514" y="90"/>
                </a:lnTo>
                <a:lnTo>
                  <a:pt x="7474" y="72"/>
                </a:lnTo>
                <a:lnTo>
                  <a:pt x="7432" y="56"/>
                </a:lnTo>
                <a:lnTo>
                  <a:pt x="7390" y="40"/>
                </a:lnTo>
                <a:lnTo>
                  <a:pt x="7346" y="28"/>
                </a:lnTo>
                <a:lnTo>
                  <a:pt x="7302" y="18"/>
                </a:lnTo>
                <a:lnTo>
                  <a:pt x="7256" y="10"/>
                </a:lnTo>
                <a:lnTo>
                  <a:pt x="7210" y="4"/>
                </a:lnTo>
                <a:lnTo>
                  <a:pt x="7164" y="0"/>
                </a:lnTo>
                <a:lnTo>
                  <a:pt x="7116" y="0"/>
                </a:lnTo>
                <a:lnTo>
                  <a:pt x="7116" y="0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5" name="Freeform 44">
            <a:extLst>
              <a:ext uri="{FF2B5EF4-FFF2-40B4-BE49-F238E27FC236}">
                <a16:creationId xmlns:a16="http://schemas.microsoft.com/office/drawing/2014/main" id="{D398915A-440D-4561-AFBC-9E6EB4DCB6D7}"/>
              </a:ext>
            </a:extLst>
          </p:cNvPr>
          <p:cNvSpPr>
            <a:spLocks/>
          </p:cNvSpPr>
          <p:nvPr/>
        </p:nvSpPr>
        <p:spPr bwMode="auto">
          <a:xfrm>
            <a:off x="406621" y="2365155"/>
            <a:ext cx="2548321" cy="919997"/>
          </a:xfrm>
          <a:custGeom>
            <a:avLst/>
            <a:gdLst>
              <a:gd name="T0" fmla="*/ 3390 w 4310"/>
              <a:gd name="T1" fmla="*/ 1556 h 1556"/>
              <a:gd name="T2" fmla="*/ 3484 w 4310"/>
              <a:gd name="T3" fmla="*/ 1550 h 1556"/>
              <a:gd name="T4" fmla="*/ 3576 w 4310"/>
              <a:gd name="T5" fmla="*/ 1536 h 1556"/>
              <a:gd name="T6" fmla="*/ 3664 w 4310"/>
              <a:gd name="T7" fmla="*/ 1514 h 1556"/>
              <a:gd name="T8" fmla="*/ 3748 w 4310"/>
              <a:gd name="T9" fmla="*/ 1484 h 1556"/>
              <a:gd name="T10" fmla="*/ 3828 w 4310"/>
              <a:gd name="T11" fmla="*/ 1444 h 1556"/>
              <a:gd name="T12" fmla="*/ 3904 w 4310"/>
              <a:gd name="T13" fmla="*/ 1398 h 1556"/>
              <a:gd name="T14" fmla="*/ 3976 w 4310"/>
              <a:gd name="T15" fmla="*/ 1346 h 1556"/>
              <a:gd name="T16" fmla="*/ 4040 w 4310"/>
              <a:gd name="T17" fmla="*/ 1286 h 1556"/>
              <a:gd name="T18" fmla="*/ 4100 w 4310"/>
              <a:gd name="T19" fmla="*/ 1220 h 1556"/>
              <a:gd name="T20" fmla="*/ 4152 w 4310"/>
              <a:gd name="T21" fmla="*/ 1150 h 1556"/>
              <a:gd name="T22" fmla="*/ 4198 w 4310"/>
              <a:gd name="T23" fmla="*/ 1074 h 1556"/>
              <a:gd name="T24" fmla="*/ 4238 w 4310"/>
              <a:gd name="T25" fmla="*/ 994 h 1556"/>
              <a:gd name="T26" fmla="*/ 4268 w 4310"/>
              <a:gd name="T27" fmla="*/ 910 h 1556"/>
              <a:gd name="T28" fmla="*/ 4292 w 4310"/>
              <a:gd name="T29" fmla="*/ 822 h 1556"/>
              <a:gd name="T30" fmla="*/ 4306 w 4310"/>
              <a:gd name="T31" fmla="*/ 730 h 1556"/>
              <a:gd name="T32" fmla="*/ 4310 w 4310"/>
              <a:gd name="T33" fmla="*/ 636 h 1556"/>
              <a:gd name="T34" fmla="*/ 920 w 4310"/>
              <a:gd name="T35" fmla="*/ 0 h 1556"/>
              <a:gd name="T36" fmla="*/ 872 w 4310"/>
              <a:gd name="T37" fmla="*/ 0 h 1556"/>
              <a:gd name="T38" fmla="*/ 780 w 4310"/>
              <a:gd name="T39" fmla="*/ 10 h 1556"/>
              <a:gd name="T40" fmla="*/ 690 w 4310"/>
              <a:gd name="T41" fmla="*/ 28 h 1556"/>
              <a:gd name="T42" fmla="*/ 604 w 4310"/>
              <a:gd name="T43" fmla="*/ 56 h 1556"/>
              <a:gd name="T44" fmla="*/ 522 w 4310"/>
              <a:gd name="T45" fmla="*/ 90 h 1556"/>
              <a:gd name="T46" fmla="*/ 444 w 4310"/>
              <a:gd name="T47" fmla="*/ 132 h 1556"/>
              <a:gd name="T48" fmla="*/ 370 w 4310"/>
              <a:gd name="T49" fmla="*/ 182 h 1556"/>
              <a:gd name="T50" fmla="*/ 302 w 4310"/>
              <a:gd name="T51" fmla="*/ 238 h 1556"/>
              <a:gd name="T52" fmla="*/ 240 w 4310"/>
              <a:gd name="T53" fmla="*/ 300 h 1556"/>
              <a:gd name="T54" fmla="*/ 184 w 4310"/>
              <a:gd name="T55" fmla="*/ 368 h 1556"/>
              <a:gd name="T56" fmla="*/ 134 w 4310"/>
              <a:gd name="T57" fmla="*/ 442 h 1556"/>
              <a:gd name="T58" fmla="*/ 92 w 4310"/>
              <a:gd name="T59" fmla="*/ 520 h 1556"/>
              <a:gd name="T60" fmla="*/ 56 w 4310"/>
              <a:gd name="T61" fmla="*/ 602 h 1556"/>
              <a:gd name="T62" fmla="*/ 30 w 4310"/>
              <a:gd name="T63" fmla="*/ 688 h 1556"/>
              <a:gd name="T64" fmla="*/ 12 w 4310"/>
              <a:gd name="T65" fmla="*/ 778 h 1556"/>
              <a:gd name="T66" fmla="*/ 2 w 4310"/>
              <a:gd name="T67" fmla="*/ 872 h 1556"/>
              <a:gd name="T68" fmla="*/ 0 w 4310"/>
              <a:gd name="T69" fmla="*/ 1556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310" h="1556">
                <a:moveTo>
                  <a:pt x="3390" y="1556"/>
                </a:moveTo>
                <a:lnTo>
                  <a:pt x="3390" y="1556"/>
                </a:lnTo>
                <a:lnTo>
                  <a:pt x="3438" y="1554"/>
                </a:lnTo>
                <a:lnTo>
                  <a:pt x="3484" y="1550"/>
                </a:lnTo>
                <a:lnTo>
                  <a:pt x="3530" y="1544"/>
                </a:lnTo>
                <a:lnTo>
                  <a:pt x="3576" y="1536"/>
                </a:lnTo>
                <a:lnTo>
                  <a:pt x="3620" y="1526"/>
                </a:lnTo>
                <a:lnTo>
                  <a:pt x="3664" y="1514"/>
                </a:lnTo>
                <a:lnTo>
                  <a:pt x="3706" y="1500"/>
                </a:lnTo>
                <a:lnTo>
                  <a:pt x="3748" y="1484"/>
                </a:lnTo>
                <a:lnTo>
                  <a:pt x="3790" y="1464"/>
                </a:lnTo>
                <a:lnTo>
                  <a:pt x="3828" y="1444"/>
                </a:lnTo>
                <a:lnTo>
                  <a:pt x="3868" y="1422"/>
                </a:lnTo>
                <a:lnTo>
                  <a:pt x="3904" y="1398"/>
                </a:lnTo>
                <a:lnTo>
                  <a:pt x="3940" y="1372"/>
                </a:lnTo>
                <a:lnTo>
                  <a:pt x="3976" y="1346"/>
                </a:lnTo>
                <a:lnTo>
                  <a:pt x="4008" y="1316"/>
                </a:lnTo>
                <a:lnTo>
                  <a:pt x="4040" y="1286"/>
                </a:lnTo>
                <a:lnTo>
                  <a:pt x="4072" y="1254"/>
                </a:lnTo>
                <a:lnTo>
                  <a:pt x="4100" y="1220"/>
                </a:lnTo>
                <a:lnTo>
                  <a:pt x="4128" y="1186"/>
                </a:lnTo>
                <a:lnTo>
                  <a:pt x="4152" y="1150"/>
                </a:lnTo>
                <a:lnTo>
                  <a:pt x="4176" y="1112"/>
                </a:lnTo>
                <a:lnTo>
                  <a:pt x="4198" y="1074"/>
                </a:lnTo>
                <a:lnTo>
                  <a:pt x="4220" y="1034"/>
                </a:lnTo>
                <a:lnTo>
                  <a:pt x="4238" y="994"/>
                </a:lnTo>
                <a:lnTo>
                  <a:pt x="4254" y="952"/>
                </a:lnTo>
                <a:lnTo>
                  <a:pt x="4268" y="910"/>
                </a:lnTo>
                <a:lnTo>
                  <a:pt x="4280" y="866"/>
                </a:lnTo>
                <a:lnTo>
                  <a:pt x="4292" y="822"/>
                </a:lnTo>
                <a:lnTo>
                  <a:pt x="4300" y="776"/>
                </a:lnTo>
                <a:lnTo>
                  <a:pt x="4306" y="730"/>
                </a:lnTo>
                <a:lnTo>
                  <a:pt x="4308" y="684"/>
                </a:lnTo>
                <a:lnTo>
                  <a:pt x="4310" y="636"/>
                </a:lnTo>
                <a:lnTo>
                  <a:pt x="4310" y="0"/>
                </a:lnTo>
                <a:lnTo>
                  <a:pt x="920" y="0"/>
                </a:lnTo>
                <a:lnTo>
                  <a:pt x="920" y="0"/>
                </a:lnTo>
                <a:lnTo>
                  <a:pt x="872" y="0"/>
                </a:lnTo>
                <a:lnTo>
                  <a:pt x="826" y="4"/>
                </a:lnTo>
                <a:lnTo>
                  <a:pt x="780" y="10"/>
                </a:lnTo>
                <a:lnTo>
                  <a:pt x="734" y="18"/>
                </a:lnTo>
                <a:lnTo>
                  <a:pt x="690" y="28"/>
                </a:lnTo>
                <a:lnTo>
                  <a:pt x="646" y="40"/>
                </a:lnTo>
                <a:lnTo>
                  <a:pt x="604" y="56"/>
                </a:lnTo>
                <a:lnTo>
                  <a:pt x="562" y="72"/>
                </a:lnTo>
                <a:lnTo>
                  <a:pt x="522" y="90"/>
                </a:lnTo>
                <a:lnTo>
                  <a:pt x="482" y="110"/>
                </a:lnTo>
                <a:lnTo>
                  <a:pt x="444" y="132"/>
                </a:lnTo>
                <a:lnTo>
                  <a:pt x="406" y="156"/>
                </a:lnTo>
                <a:lnTo>
                  <a:pt x="370" y="182"/>
                </a:lnTo>
                <a:lnTo>
                  <a:pt x="336" y="210"/>
                </a:lnTo>
                <a:lnTo>
                  <a:pt x="302" y="238"/>
                </a:lnTo>
                <a:lnTo>
                  <a:pt x="270" y="268"/>
                </a:lnTo>
                <a:lnTo>
                  <a:pt x="240" y="300"/>
                </a:lnTo>
                <a:lnTo>
                  <a:pt x="210" y="334"/>
                </a:lnTo>
                <a:lnTo>
                  <a:pt x="184" y="368"/>
                </a:lnTo>
                <a:lnTo>
                  <a:pt x="158" y="404"/>
                </a:lnTo>
                <a:lnTo>
                  <a:pt x="134" y="442"/>
                </a:lnTo>
                <a:lnTo>
                  <a:pt x="112" y="480"/>
                </a:lnTo>
                <a:lnTo>
                  <a:pt x="92" y="520"/>
                </a:lnTo>
                <a:lnTo>
                  <a:pt x="72" y="560"/>
                </a:lnTo>
                <a:lnTo>
                  <a:pt x="56" y="602"/>
                </a:lnTo>
                <a:lnTo>
                  <a:pt x="42" y="646"/>
                </a:lnTo>
                <a:lnTo>
                  <a:pt x="30" y="688"/>
                </a:lnTo>
                <a:lnTo>
                  <a:pt x="20" y="734"/>
                </a:lnTo>
                <a:lnTo>
                  <a:pt x="12" y="778"/>
                </a:lnTo>
                <a:lnTo>
                  <a:pt x="6" y="824"/>
                </a:lnTo>
                <a:lnTo>
                  <a:pt x="2" y="872"/>
                </a:lnTo>
                <a:lnTo>
                  <a:pt x="0" y="918"/>
                </a:lnTo>
                <a:lnTo>
                  <a:pt x="0" y="1556"/>
                </a:lnTo>
                <a:lnTo>
                  <a:pt x="3390" y="1556"/>
                </a:lnTo>
                <a:close/>
              </a:path>
            </a:pathLst>
          </a:custGeom>
          <a:solidFill>
            <a:srgbClr val="0023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97" name="그룹 4196">
            <a:extLst>
              <a:ext uri="{FF2B5EF4-FFF2-40B4-BE49-F238E27FC236}">
                <a16:creationId xmlns:a16="http://schemas.microsoft.com/office/drawing/2014/main" id="{27B5491B-4558-4B1B-9514-3089B1DB95E5}"/>
              </a:ext>
            </a:extLst>
          </p:cNvPr>
          <p:cNvGrpSpPr/>
          <p:nvPr/>
        </p:nvGrpSpPr>
        <p:grpSpPr>
          <a:xfrm>
            <a:off x="9980860" y="5415057"/>
            <a:ext cx="1096192" cy="735525"/>
            <a:chOff x="26782713" y="9736138"/>
            <a:chExt cx="2943225" cy="1974850"/>
          </a:xfrm>
        </p:grpSpPr>
        <p:sp>
          <p:nvSpPr>
            <p:cNvPr id="4106" name="Freeform 45">
              <a:extLst>
                <a:ext uri="{FF2B5EF4-FFF2-40B4-BE49-F238E27FC236}">
                  <a16:creationId xmlns:a16="http://schemas.microsoft.com/office/drawing/2014/main" id="{689B7AD7-1C64-42A6-8E4A-D0C67E4759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12913" y="10133013"/>
              <a:ext cx="527050" cy="682625"/>
            </a:xfrm>
            <a:custGeom>
              <a:avLst/>
              <a:gdLst>
                <a:gd name="T0" fmla="*/ 166 w 332"/>
                <a:gd name="T1" fmla="*/ 430 h 430"/>
                <a:gd name="T2" fmla="*/ 200 w 332"/>
                <a:gd name="T3" fmla="*/ 424 h 430"/>
                <a:gd name="T4" fmla="*/ 232 w 332"/>
                <a:gd name="T5" fmla="*/ 408 h 430"/>
                <a:gd name="T6" fmla="*/ 260 w 332"/>
                <a:gd name="T7" fmla="*/ 384 h 430"/>
                <a:gd name="T8" fmla="*/ 286 w 332"/>
                <a:gd name="T9" fmla="*/ 354 h 430"/>
                <a:gd name="T10" fmla="*/ 304 w 332"/>
                <a:gd name="T11" fmla="*/ 322 h 430"/>
                <a:gd name="T12" fmla="*/ 320 w 332"/>
                <a:gd name="T13" fmla="*/ 286 h 430"/>
                <a:gd name="T14" fmla="*/ 328 w 332"/>
                <a:gd name="T15" fmla="*/ 248 h 430"/>
                <a:gd name="T16" fmla="*/ 332 w 332"/>
                <a:gd name="T17" fmla="*/ 214 h 430"/>
                <a:gd name="T18" fmla="*/ 332 w 332"/>
                <a:gd name="T19" fmla="*/ 166 h 430"/>
                <a:gd name="T20" fmla="*/ 326 w 332"/>
                <a:gd name="T21" fmla="*/ 106 h 430"/>
                <a:gd name="T22" fmla="*/ 318 w 332"/>
                <a:gd name="T23" fmla="*/ 78 h 430"/>
                <a:gd name="T24" fmla="*/ 304 w 332"/>
                <a:gd name="T25" fmla="*/ 54 h 430"/>
                <a:gd name="T26" fmla="*/ 284 w 332"/>
                <a:gd name="T27" fmla="*/ 32 h 430"/>
                <a:gd name="T28" fmla="*/ 254 w 332"/>
                <a:gd name="T29" fmla="*/ 14 h 430"/>
                <a:gd name="T30" fmla="*/ 216 w 332"/>
                <a:gd name="T31" fmla="*/ 4 h 430"/>
                <a:gd name="T32" fmla="*/ 166 w 332"/>
                <a:gd name="T33" fmla="*/ 0 h 430"/>
                <a:gd name="T34" fmla="*/ 140 w 332"/>
                <a:gd name="T35" fmla="*/ 0 h 430"/>
                <a:gd name="T36" fmla="*/ 96 w 332"/>
                <a:gd name="T37" fmla="*/ 8 h 430"/>
                <a:gd name="T38" fmla="*/ 62 w 332"/>
                <a:gd name="T39" fmla="*/ 22 h 430"/>
                <a:gd name="T40" fmla="*/ 38 w 332"/>
                <a:gd name="T41" fmla="*/ 42 h 430"/>
                <a:gd name="T42" fmla="*/ 20 w 332"/>
                <a:gd name="T43" fmla="*/ 66 h 430"/>
                <a:gd name="T44" fmla="*/ 10 w 332"/>
                <a:gd name="T45" fmla="*/ 92 h 430"/>
                <a:gd name="T46" fmla="*/ 2 w 332"/>
                <a:gd name="T47" fmla="*/ 136 h 430"/>
                <a:gd name="T48" fmla="*/ 0 w 332"/>
                <a:gd name="T49" fmla="*/ 214 h 430"/>
                <a:gd name="T50" fmla="*/ 2 w 332"/>
                <a:gd name="T51" fmla="*/ 232 h 430"/>
                <a:gd name="T52" fmla="*/ 8 w 332"/>
                <a:gd name="T53" fmla="*/ 266 h 430"/>
                <a:gd name="T54" fmla="*/ 20 w 332"/>
                <a:gd name="T55" fmla="*/ 304 h 430"/>
                <a:gd name="T56" fmla="*/ 36 w 332"/>
                <a:gd name="T57" fmla="*/ 338 h 430"/>
                <a:gd name="T58" fmla="*/ 58 w 332"/>
                <a:gd name="T59" fmla="*/ 370 h 430"/>
                <a:gd name="T60" fmla="*/ 86 w 332"/>
                <a:gd name="T61" fmla="*/ 398 h 430"/>
                <a:gd name="T62" fmla="*/ 116 w 332"/>
                <a:gd name="T63" fmla="*/ 418 h 430"/>
                <a:gd name="T64" fmla="*/ 148 w 332"/>
                <a:gd name="T65" fmla="*/ 428 h 430"/>
                <a:gd name="T66" fmla="*/ 166 w 332"/>
                <a:gd name="T67" fmla="*/ 430 h 430"/>
                <a:gd name="T68" fmla="*/ 56 w 332"/>
                <a:gd name="T69" fmla="*/ 166 h 430"/>
                <a:gd name="T70" fmla="*/ 60 w 332"/>
                <a:gd name="T71" fmla="*/ 116 h 430"/>
                <a:gd name="T72" fmla="*/ 70 w 332"/>
                <a:gd name="T73" fmla="*/ 90 h 430"/>
                <a:gd name="T74" fmla="*/ 82 w 332"/>
                <a:gd name="T75" fmla="*/ 76 h 430"/>
                <a:gd name="T76" fmla="*/ 98 w 332"/>
                <a:gd name="T77" fmla="*/ 66 h 430"/>
                <a:gd name="T78" fmla="*/ 134 w 332"/>
                <a:gd name="T79" fmla="*/ 56 h 430"/>
                <a:gd name="T80" fmla="*/ 166 w 332"/>
                <a:gd name="T81" fmla="*/ 54 h 430"/>
                <a:gd name="T82" fmla="*/ 224 w 332"/>
                <a:gd name="T83" fmla="*/ 62 h 430"/>
                <a:gd name="T84" fmla="*/ 242 w 332"/>
                <a:gd name="T85" fmla="*/ 70 h 430"/>
                <a:gd name="T86" fmla="*/ 256 w 332"/>
                <a:gd name="T87" fmla="*/ 82 h 430"/>
                <a:gd name="T88" fmla="*/ 266 w 332"/>
                <a:gd name="T89" fmla="*/ 98 h 430"/>
                <a:gd name="T90" fmla="*/ 276 w 332"/>
                <a:gd name="T91" fmla="*/ 140 h 430"/>
                <a:gd name="T92" fmla="*/ 278 w 332"/>
                <a:gd name="T93" fmla="*/ 214 h 430"/>
                <a:gd name="T94" fmla="*/ 276 w 332"/>
                <a:gd name="T95" fmla="*/ 228 h 430"/>
                <a:gd name="T96" fmla="*/ 268 w 332"/>
                <a:gd name="T97" fmla="*/ 268 h 430"/>
                <a:gd name="T98" fmla="*/ 242 w 332"/>
                <a:gd name="T99" fmla="*/ 320 h 430"/>
                <a:gd name="T100" fmla="*/ 216 w 332"/>
                <a:gd name="T101" fmla="*/ 352 h 430"/>
                <a:gd name="T102" fmla="*/ 196 w 332"/>
                <a:gd name="T103" fmla="*/ 366 h 430"/>
                <a:gd name="T104" fmla="*/ 176 w 332"/>
                <a:gd name="T105" fmla="*/ 374 h 430"/>
                <a:gd name="T106" fmla="*/ 166 w 332"/>
                <a:gd name="T107" fmla="*/ 376 h 430"/>
                <a:gd name="T108" fmla="*/ 146 w 332"/>
                <a:gd name="T109" fmla="*/ 372 h 430"/>
                <a:gd name="T110" fmla="*/ 126 w 332"/>
                <a:gd name="T111" fmla="*/ 360 h 430"/>
                <a:gd name="T112" fmla="*/ 106 w 332"/>
                <a:gd name="T113" fmla="*/ 342 h 430"/>
                <a:gd name="T114" fmla="*/ 76 w 332"/>
                <a:gd name="T115" fmla="*/ 296 h 430"/>
                <a:gd name="T116" fmla="*/ 58 w 332"/>
                <a:gd name="T117" fmla="*/ 240 h 430"/>
                <a:gd name="T118" fmla="*/ 56 w 332"/>
                <a:gd name="T119" fmla="*/ 21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2" h="430">
                  <a:moveTo>
                    <a:pt x="166" y="430"/>
                  </a:moveTo>
                  <a:lnTo>
                    <a:pt x="166" y="430"/>
                  </a:lnTo>
                  <a:lnTo>
                    <a:pt x="184" y="428"/>
                  </a:lnTo>
                  <a:lnTo>
                    <a:pt x="200" y="424"/>
                  </a:lnTo>
                  <a:lnTo>
                    <a:pt x="218" y="418"/>
                  </a:lnTo>
                  <a:lnTo>
                    <a:pt x="232" y="408"/>
                  </a:lnTo>
                  <a:lnTo>
                    <a:pt x="248" y="398"/>
                  </a:lnTo>
                  <a:lnTo>
                    <a:pt x="260" y="384"/>
                  </a:lnTo>
                  <a:lnTo>
                    <a:pt x="274" y="370"/>
                  </a:lnTo>
                  <a:lnTo>
                    <a:pt x="286" y="354"/>
                  </a:lnTo>
                  <a:lnTo>
                    <a:pt x="296" y="338"/>
                  </a:lnTo>
                  <a:lnTo>
                    <a:pt x="304" y="322"/>
                  </a:lnTo>
                  <a:lnTo>
                    <a:pt x="312" y="304"/>
                  </a:lnTo>
                  <a:lnTo>
                    <a:pt x="320" y="286"/>
                  </a:lnTo>
                  <a:lnTo>
                    <a:pt x="324" y="266"/>
                  </a:lnTo>
                  <a:lnTo>
                    <a:pt x="328" y="248"/>
                  </a:lnTo>
                  <a:lnTo>
                    <a:pt x="332" y="232"/>
                  </a:lnTo>
                  <a:lnTo>
                    <a:pt x="332" y="214"/>
                  </a:lnTo>
                  <a:lnTo>
                    <a:pt x="332" y="166"/>
                  </a:lnTo>
                  <a:lnTo>
                    <a:pt x="332" y="166"/>
                  </a:lnTo>
                  <a:lnTo>
                    <a:pt x="330" y="136"/>
                  </a:lnTo>
                  <a:lnTo>
                    <a:pt x="326" y="106"/>
                  </a:lnTo>
                  <a:lnTo>
                    <a:pt x="324" y="92"/>
                  </a:lnTo>
                  <a:lnTo>
                    <a:pt x="318" y="78"/>
                  </a:lnTo>
                  <a:lnTo>
                    <a:pt x="312" y="66"/>
                  </a:lnTo>
                  <a:lnTo>
                    <a:pt x="304" y="54"/>
                  </a:lnTo>
                  <a:lnTo>
                    <a:pt x="294" y="42"/>
                  </a:lnTo>
                  <a:lnTo>
                    <a:pt x="284" y="32"/>
                  </a:lnTo>
                  <a:lnTo>
                    <a:pt x="270" y="22"/>
                  </a:lnTo>
                  <a:lnTo>
                    <a:pt x="254" y="14"/>
                  </a:lnTo>
                  <a:lnTo>
                    <a:pt x="236" y="8"/>
                  </a:lnTo>
                  <a:lnTo>
                    <a:pt x="216" y="4"/>
                  </a:lnTo>
                  <a:lnTo>
                    <a:pt x="192" y="0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40" y="0"/>
                  </a:lnTo>
                  <a:lnTo>
                    <a:pt x="116" y="4"/>
                  </a:lnTo>
                  <a:lnTo>
                    <a:pt x="96" y="8"/>
                  </a:lnTo>
                  <a:lnTo>
                    <a:pt x="78" y="14"/>
                  </a:lnTo>
                  <a:lnTo>
                    <a:pt x="62" y="22"/>
                  </a:lnTo>
                  <a:lnTo>
                    <a:pt x="50" y="32"/>
                  </a:lnTo>
                  <a:lnTo>
                    <a:pt x="38" y="42"/>
                  </a:lnTo>
                  <a:lnTo>
                    <a:pt x="28" y="54"/>
                  </a:lnTo>
                  <a:lnTo>
                    <a:pt x="20" y="66"/>
                  </a:lnTo>
                  <a:lnTo>
                    <a:pt x="14" y="78"/>
                  </a:lnTo>
                  <a:lnTo>
                    <a:pt x="10" y="92"/>
                  </a:lnTo>
                  <a:lnTo>
                    <a:pt x="6" y="106"/>
                  </a:lnTo>
                  <a:lnTo>
                    <a:pt x="2" y="136"/>
                  </a:lnTo>
                  <a:lnTo>
                    <a:pt x="0" y="166"/>
                  </a:lnTo>
                  <a:lnTo>
                    <a:pt x="0" y="214"/>
                  </a:lnTo>
                  <a:lnTo>
                    <a:pt x="0" y="214"/>
                  </a:lnTo>
                  <a:lnTo>
                    <a:pt x="2" y="232"/>
                  </a:lnTo>
                  <a:lnTo>
                    <a:pt x="4" y="248"/>
                  </a:lnTo>
                  <a:lnTo>
                    <a:pt x="8" y="266"/>
                  </a:lnTo>
                  <a:lnTo>
                    <a:pt x="12" y="286"/>
                  </a:lnTo>
                  <a:lnTo>
                    <a:pt x="20" y="304"/>
                  </a:lnTo>
                  <a:lnTo>
                    <a:pt x="28" y="322"/>
                  </a:lnTo>
                  <a:lnTo>
                    <a:pt x="36" y="338"/>
                  </a:lnTo>
                  <a:lnTo>
                    <a:pt x="48" y="354"/>
                  </a:lnTo>
                  <a:lnTo>
                    <a:pt x="58" y="370"/>
                  </a:lnTo>
                  <a:lnTo>
                    <a:pt x="72" y="384"/>
                  </a:lnTo>
                  <a:lnTo>
                    <a:pt x="86" y="398"/>
                  </a:lnTo>
                  <a:lnTo>
                    <a:pt x="100" y="408"/>
                  </a:lnTo>
                  <a:lnTo>
                    <a:pt x="116" y="418"/>
                  </a:lnTo>
                  <a:lnTo>
                    <a:pt x="132" y="424"/>
                  </a:lnTo>
                  <a:lnTo>
                    <a:pt x="148" y="428"/>
                  </a:lnTo>
                  <a:lnTo>
                    <a:pt x="166" y="430"/>
                  </a:lnTo>
                  <a:lnTo>
                    <a:pt x="166" y="430"/>
                  </a:lnTo>
                  <a:close/>
                  <a:moveTo>
                    <a:pt x="56" y="166"/>
                  </a:moveTo>
                  <a:lnTo>
                    <a:pt x="56" y="166"/>
                  </a:lnTo>
                  <a:lnTo>
                    <a:pt x="56" y="140"/>
                  </a:lnTo>
                  <a:lnTo>
                    <a:pt x="60" y="116"/>
                  </a:lnTo>
                  <a:lnTo>
                    <a:pt x="66" y="98"/>
                  </a:lnTo>
                  <a:lnTo>
                    <a:pt x="70" y="90"/>
                  </a:lnTo>
                  <a:lnTo>
                    <a:pt x="76" y="82"/>
                  </a:lnTo>
                  <a:lnTo>
                    <a:pt x="82" y="76"/>
                  </a:lnTo>
                  <a:lnTo>
                    <a:pt x="90" y="70"/>
                  </a:lnTo>
                  <a:lnTo>
                    <a:pt x="98" y="66"/>
                  </a:lnTo>
                  <a:lnTo>
                    <a:pt x="110" y="62"/>
                  </a:lnTo>
                  <a:lnTo>
                    <a:pt x="134" y="56"/>
                  </a:lnTo>
                  <a:lnTo>
                    <a:pt x="166" y="54"/>
                  </a:lnTo>
                  <a:lnTo>
                    <a:pt x="166" y="54"/>
                  </a:lnTo>
                  <a:lnTo>
                    <a:pt x="198" y="56"/>
                  </a:lnTo>
                  <a:lnTo>
                    <a:pt x="224" y="62"/>
                  </a:lnTo>
                  <a:lnTo>
                    <a:pt x="234" y="66"/>
                  </a:lnTo>
                  <a:lnTo>
                    <a:pt x="242" y="70"/>
                  </a:lnTo>
                  <a:lnTo>
                    <a:pt x="250" y="76"/>
                  </a:lnTo>
                  <a:lnTo>
                    <a:pt x="256" y="82"/>
                  </a:lnTo>
                  <a:lnTo>
                    <a:pt x="262" y="90"/>
                  </a:lnTo>
                  <a:lnTo>
                    <a:pt x="266" y="98"/>
                  </a:lnTo>
                  <a:lnTo>
                    <a:pt x="274" y="116"/>
                  </a:lnTo>
                  <a:lnTo>
                    <a:pt x="276" y="140"/>
                  </a:lnTo>
                  <a:lnTo>
                    <a:pt x="278" y="166"/>
                  </a:lnTo>
                  <a:lnTo>
                    <a:pt x="278" y="214"/>
                  </a:lnTo>
                  <a:lnTo>
                    <a:pt x="278" y="214"/>
                  </a:lnTo>
                  <a:lnTo>
                    <a:pt x="276" y="228"/>
                  </a:lnTo>
                  <a:lnTo>
                    <a:pt x="274" y="240"/>
                  </a:lnTo>
                  <a:lnTo>
                    <a:pt x="268" y="268"/>
                  </a:lnTo>
                  <a:lnTo>
                    <a:pt x="256" y="296"/>
                  </a:lnTo>
                  <a:lnTo>
                    <a:pt x="242" y="320"/>
                  </a:lnTo>
                  <a:lnTo>
                    <a:pt x="226" y="342"/>
                  </a:lnTo>
                  <a:lnTo>
                    <a:pt x="216" y="352"/>
                  </a:lnTo>
                  <a:lnTo>
                    <a:pt x="206" y="360"/>
                  </a:lnTo>
                  <a:lnTo>
                    <a:pt x="196" y="366"/>
                  </a:lnTo>
                  <a:lnTo>
                    <a:pt x="186" y="372"/>
                  </a:lnTo>
                  <a:lnTo>
                    <a:pt x="176" y="374"/>
                  </a:lnTo>
                  <a:lnTo>
                    <a:pt x="166" y="376"/>
                  </a:lnTo>
                  <a:lnTo>
                    <a:pt x="166" y="376"/>
                  </a:lnTo>
                  <a:lnTo>
                    <a:pt x="156" y="374"/>
                  </a:lnTo>
                  <a:lnTo>
                    <a:pt x="146" y="372"/>
                  </a:lnTo>
                  <a:lnTo>
                    <a:pt x="136" y="366"/>
                  </a:lnTo>
                  <a:lnTo>
                    <a:pt x="126" y="360"/>
                  </a:lnTo>
                  <a:lnTo>
                    <a:pt x="116" y="352"/>
                  </a:lnTo>
                  <a:lnTo>
                    <a:pt x="106" y="342"/>
                  </a:lnTo>
                  <a:lnTo>
                    <a:pt x="90" y="320"/>
                  </a:lnTo>
                  <a:lnTo>
                    <a:pt x="76" y="296"/>
                  </a:lnTo>
                  <a:lnTo>
                    <a:pt x="64" y="268"/>
                  </a:lnTo>
                  <a:lnTo>
                    <a:pt x="58" y="240"/>
                  </a:lnTo>
                  <a:lnTo>
                    <a:pt x="56" y="228"/>
                  </a:lnTo>
                  <a:lnTo>
                    <a:pt x="56" y="214"/>
                  </a:lnTo>
                  <a:lnTo>
                    <a:pt x="56" y="166"/>
                  </a:lnTo>
                  <a:close/>
                </a:path>
              </a:pathLst>
            </a:custGeom>
            <a:solidFill>
              <a:srgbClr val="6E80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056" tIns="17028" rIns="34056" bIns="1702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7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07" name="Freeform 46">
              <a:extLst>
                <a:ext uri="{FF2B5EF4-FFF2-40B4-BE49-F238E27FC236}">
                  <a16:creationId xmlns:a16="http://schemas.microsoft.com/office/drawing/2014/main" id="{15E0615E-9CF4-4881-854E-C77898FAF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2713" y="10907713"/>
              <a:ext cx="638175" cy="803275"/>
            </a:xfrm>
            <a:custGeom>
              <a:avLst/>
              <a:gdLst>
                <a:gd name="T0" fmla="*/ 374 w 402"/>
                <a:gd name="T1" fmla="*/ 0 h 506"/>
                <a:gd name="T2" fmla="*/ 374 w 402"/>
                <a:gd name="T3" fmla="*/ 0 h 506"/>
                <a:gd name="T4" fmla="*/ 330 w 402"/>
                <a:gd name="T5" fmla="*/ 2 h 506"/>
                <a:gd name="T6" fmla="*/ 276 w 402"/>
                <a:gd name="T7" fmla="*/ 8 h 506"/>
                <a:gd name="T8" fmla="*/ 244 w 402"/>
                <a:gd name="T9" fmla="*/ 14 h 506"/>
                <a:gd name="T10" fmla="*/ 214 w 402"/>
                <a:gd name="T11" fmla="*/ 20 h 506"/>
                <a:gd name="T12" fmla="*/ 182 w 402"/>
                <a:gd name="T13" fmla="*/ 30 h 506"/>
                <a:gd name="T14" fmla="*/ 150 w 402"/>
                <a:gd name="T15" fmla="*/ 38 h 506"/>
                <a:gd name="T16" fmla="*/ 120 w 402"/>
                <a:gd name="T17" fmla="*/ 50 h 506"/>
                <a:gd name="T18" fmla="*/ 92 w 402"/>
                <a:gd name="T19" fmla="*/ 62 h 506"/>
                <a:gd name="T20" fmla="*/ 66 w 402"/>
                <a:gd name="T21" fmla="*/ 78 h 506"/>
                <a:gd name="T22" fmla="*/ 44 w 402"/>
                <a:gd name="T23" fmla="*/ 94 h 506"/>
                <a:gd name="T24" fmla="*/ 26 w 402"/>
                <a:gd name="T25" fmla="*/ 112 h 506"/>
                <a:gd name="T26" fmla="*/ 18 w 402"/>
                <a:gd name="T27" fmla="*/ 122 h 506"/>
                <a:gd name="T28" fmla="*/ 12 w 402"/>
                <a:gd name="T29" fmla="*/ 132 h 506"/>
                <a:gd name="T30" fmla="*/ 6 w 402"/>
                <a:gd name="T31" fmla="*/ 142 h 506"/>
                <a:gd name="T32" fmla="*/ 2 w 402"/>
                <a:gd name="T33" fmla="*/ 154 h 506"/>
                <a:gd name="T34" fmla="*/ 0 w 402"/>
                <a:gd name="T35" fmla="*/ 166 h 506"/>
                <a:gd name="T36" fmla="*/ 0 w 402"/>
                <a:gd name="T37" fmla="*/ 178 h 506"/>
                <a:gd name="T38" fmla="*/ 0 w 402"/>
                <a:gd name="T39" fmla="*/ 480 h 506"/>
                <a:gd name="T40" fmla="*/ 0 w 402"/>
                <a:gd name="T41" fmla="*/ 480 h 506"/>
                <a:gd name="T42" fmla="*/ 2 w 402"/>
                <a:gd name="T43" fmla="*/ 490 h 506"/>
                <a:gd name="T44" fmla="*/ 8 w 402"/>
                <a:gd name="T45" fmla="*/ 498 h 506"/>
                <a:gd name="T46" fmla="*/ 16 w 402"/>
                <a:gd name="T47" fmla="*/ 504 h 506"/>
                <a:gd name="T48" fmla="*/ 26 w 402"/>
                <a:gd name="T49" fmla="*/ 506 h 506"/>
                <a:gd name="T50" fmla="*/ 26 w 402"/>
                <a:gd name="T51" fmla="*/ 506 h 506"/>
                <a:gd name="T52" fmla="*/ 38 w 402"/>
                <a:gd name="T53" fmla="*/ 504 h 506"/>
                <a:gd name="T54" fmla="*/ 46 w 402"/>
                <a:gd name="T55" fmla="*/ 498 h 506"/>
                <a:gd name="T56" fmla="*/ 52 w 402"/>
                <a:gd name="T57" fmla="*/ 490 h 506"/>
                <a:gd name="T58" fmla="*/ 54 w 402"/>
                <a:gd name="T59" fmla="*/ 480 h 506"/>
                <a:gd name="T60" fmla="*/ 54 w 402"/>
                <a:gd name="T61" fmla="*/ 178 h 506"/>
                <a:gd name="T62" fmla="*/ 54 w 402"/>
                <a:gd name="T63" fmla="*/ 178 h 506"/>
                <a:gd name="T64" fmla="*/ 56 w 402"/>
                <a:gd name="T65" fmla="*/ 166 h 506"/>
                <a:gd name="T66" fmla="*/ 62 w 402"/>
                <a:gd name="T67" fmla="*/ 154 h 506"/>
                <a:gd name="T68" fmla="*/ 72 w 402"/>
                <a:gd name="T69" fmla="*/ 142 h 506"/>
                <a:gd name="T70" fmla="*/ 86 w 402"/>
                <a:gd name="T71" fmla="*/ 130 h 506"/>
                <a:gd name="T72" fmla="*/ 102 w 402"/>
                <a:gd name="T73" fmla="*/ 120 h 506"/>
                <a:gd name="T74" fmla="*/ 122 w 402"/>
                <a:gd name="T75" fmla="*/ 110 h 506"/>
                <a:gd name="T76" fmla="*/ 144 w 402"/>
                <a:gd name="T77" fmla="*/ 100 h 506"/>
                <a:gd name="T78" fmla="*/ 166 w 402"/>
                <a:gd name="T79" fmla="*/ 90 h 506"/>
                <a:gd name="T80" fmla="*/ 218 w 402"/>
                <a:gd name="T81" fmla="*/ 76 h 506"/>
                <a:gd name="T82" fmla="*/ 270 w 402"/>
                <a:gd name="T83" fmla="*/ 64 h 506"/>
                <a:gd name="T84" fmla="*/ 324 w 402"/>
                <a:gd name="T85" fmla="*/ 58 h 506"/>
                <a:gd name="T86" fmla="*/ 374 w 402"/>
                <a:gd name="T87" fmla="*/ 54 h 506"/>
                <a:gd name="T88" fmla="*/ 374 w 402"/>
                <a:gd name="T89" fmla="*/ 54 h 506"/>
                <a:gd name="T90" fmla="*/ 384 w 402"/>
                <a:gd name="T91" fmla="*/ 52 h 506"/>
                <a:gd name="T92" fmla="*/ 394 w 402"/>
                <a:gd name="T93" fmla="*/ 46 h 506"/>
                <a:gd name="T94" fmla="*/ 400 w 402"/>
                <a:gd name="T95" fmla="*/ 38 h 506"/>
                <a:gd name="T96" fmla="*/ 402 w 402"/>
                <a:gd name="T97" fmla="*/ 28 h 506"/>
                <a:gd name="T98" fmla="*/ 402 w 402"/>
                <a:gd name="T99" fmla="*/ 28 h 506"/>
                <a:gd name="T100" fmla="*/ 400 w 402"/>
                <a:gd name="T101" fmla="*/ 16 h 506"/>
                <a:gd name="T102" fmla="*/ 394 w 402"/>
                <a:gd name="T103" fmla="*/ 8 h 506"/>
                <a:gd name="T104" fmla="*/ 384 w 402"/>
                <a:gd name="T105" fmla="*/ 2 h 506"/>
                <a:gd name="T106" fmla="*/ 374 w 402"/>
                <a:gd name="T107" fmla="*/ 0 h 506"/>
                <a:gd name="T108" fmla="*/ 374 w 402"/>
                <a:gd name="T109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2" h="506">
                  <a:moveTo>
                    <a:pt x="374" y="0"/>
                  </a:moveTo>
                  <a:lnTo>
                    <a:pt x="374" y="0"/>
                  </a:lnTo>
                  <a:lnTo>
                    <a:pt x="330" y="2"/>
                  </a:lnTo>
                  <a:lnTo>
                    <a:pt x="276" y="8"/>
                  </a:lnTo>
                  <a:lnTo>
                    <a:pt x="244" y="14"/>
                  </a:lnTo>
                  <a:lnTo>
                    <a:pt x="214" y="20"/>
                  </a:lnTo>
                  <a:lnTo>
                    <a:pt x="182" y="30"/>
                  </a:lnTo>
                  <a:lnTo>
                    <a:pt x="150" y="38"/>
                  </a:lnTo>
                  <a:lnTo>
                    <a:pt x="120" y="50"/>
                  </a:lnTo>
                  <a:lnTo>
                    <a:pt x="92" y="62"/>
                  </a:lnTo>
                  <a:lnTo>
                    <a:pt x="66" y="78"/>
                  </a:lnTo>
                  <a:lnTo>
                    <a:pt x="44" y="94"/>
                  </a:lnTo>
                  <a:lnTo>
                    <a:pt x="26" y="112"/>
                  </a:lnTo>
                  <a:lnTo>
                    <a:pt x="18" y="122"/>
                  </a:lnTo>
                  <a:lnTo>
                    <a:pt x="12" y="132"/>
                  </a:lnTo>
                  <a:lnTo>
                    <a:pt x="6" y="142"/>
                  </a:lnTo>
                  <a:lnTo>
                    <a:pt x="2" y="154"/>
                  </a:lnTo>
                  <a:lnTo>
                    <a:pt x="0" y="166"/>
                  </a:lnTo>
                  <a:lnTo>
                    <a:pt x="0" y="178"/>
                  </a:lnTo>
                  <a:lnTo>
                    <a:pt x="0" y="480"/>
                  </a:lnTo>
                  <a:lnTo>
                    <a:pt x="0" y="480"/>
                  </a:lnTo>
                  <a:lnTo>
                    <a:pt x="2" y="490"/>
                  </a:lnTo>
                  <a:lnTo>
                    <a:pt x="8" y="498"/>
                  </a:lnTo>
                  <a:lnTo>
                    <a:pt x="16" y="504"/>
                  </a:lnTo>
                  <a:lnTo>
                    <a:pt x="26" y="506"/>
                  </a:lnTo>
                  <a:lnTo>
                    <a:pt x="26" y="506"/>
                  </a:lnTo>
                  <a:lnTo>
                    <a:pt x="38" y="504"/>
                  </a:lnTo>
                  <a:lnTo>
                    <a:pt x="46" y="498"/>
                  </a:lnTo>
                  <a:lnTo>
                    <a:pt x="52" y="490"/>
                  </a:lnTo>
                  <a:lnTo>
                    <a:pt x="54" y="480"/>
                  </a:lnTo>
                  <a:lnTo>
                    <a:pt x="54" y="178"/>
                  </a:lnTo>
                  <a:lnTo>
                    <a:pt x="54" y="178"/>
                  </a:lnTo>
                  <a:lnTo>
                    <a:pt x="56" y="166"/>
                  </a:lnTo>
                  <a:lnTo>
                    <a:pt x="62" y="154"/>
                  </a:lnTo>
                  <a:lnTo>
                    <a:pt x="72" y="142"/>
                  </a:lnTo>
                  <a:lnTo>
                    <a:pt x="86" y="130"/>
                  </a:lnTo>
                  <a:lnTo>
                    <a:pt x="102" y="120"/>
                  </a:lnTo>
                  <a:lnTo>
                    <a:pt x="122" y="110"/>
                  </a:lnTo>
                  <a:lnTo>
                    <a:pt x="144" y="100"/>
                  </a:lnTo>
                  <a:lnTo>
                    <a:pt x="166" y="90"/>
                  </a:lnTo>
                  <a:lnTo>
                    <a:pt x="218" y="76"/>
                  </a:lnTo>
                  <a:lnTo>
                    <a:pt x="270" y="64"/>
                  </a:lnTo>
                  <a:lnTo>
                    <a:pt x="324" y="58"/>
                  </a:lnTo>
                  <a:lnTo>
                    <a:pt x="374" y="54"/>
                  </a:lnTo>
                  <a:lnTo>
                    <a:pt x="374" y="54"/>
                  </a:lnTo>
                  <a:lnTo>
                    <a:pt x="384" y="52"/>
                  </a:lnTo>
                  <a:lnTo>
                    <a:pt x="394" y="46"/>
                  </a:lnTo>
                  <a:lnTo>
                    <a:pt x="400" y="38"/>
                  </a:lnTo>
                  <a:lnTo>
                    <a:pt x="402" y="28"/>
                  </a:lnTo>
                  <a:lnTo>
                    <a:pt x="402" y="28"/>
                  </a:lnTo>
                  <a:lnTo>
                    <a:pt x="400" y="16"/>
                  </a:lnTo>
                  <a:lnTo>
                    <a:pt x="394" y="8"/>
                  </a:lnTo>
                  <a:lnTo>
                    <a:pt x="384" y="2"/>
                  </a:lnTo>
                  <a:lnTo>
                    <a:pt x="374" y="0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rgbClr val="6E80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056" tIns="17028" rIns="34056" bIns="1702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7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08" name="Freeform 47">
              <a:extLst>
                <a:ext uri="{FF2B5EF4-FFF2-40B4-BE49-F238E27FC236}">
                  <a16:creationId xmlns:a16="http://schemas.microsoft.com/office/drawing/2014/main" id="{DA5B36B7-C05B-40FC-B286-C5396AA2AF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5513" y="10133013"/>
              <a:ext cx="527050" cy="682625"/>
            </a:xfrm>
            <a:custGeom>
              <a:avLst/>
              <a:gdLst>
                <a:gd name="T0" fmla="*/ 166 w 332"/>
                <a:gd name="T1" fmla="*/ 430 h 430"/>
                <a:gd name="T2" fmla="*/ 202 w 332"/>
                <a:gd name="T3" fmla="*/ 424 h 430"/>
                <a:gd name="T4" fmla="*/ 232 w 332"/>
                <a:gd name="T5" fmla="*/ 408 h 430"/>
                <a:gd name="T6" fmla="*/ 262 w 332"/>
                <a:gd name="T7" fmla="*/ 384 h 430"/>
                <a:gd name="T8" fmla="*/ 286 w 332"/>
                <a:gd name="T9" fmla="*/ 354 h 430"/>
                <a:gd name="T10" fmla="*/ 306 w 332"/>
                <a:gd name="T11" fmla="*/ 322 h 430"/>
                <a:gd name="T12" fmla="*/ 320 w 332"/>
                <a:gd name="T13" fmla="*/ 286 h 430"/>
                <a:gd name="T14" fmla="*/ 328 w 332"/>
                <a:gd name="T15" fmla="*/ 248 h 430"/>
                <a:gd name="T16" fmla="*/ 332 w 332"/>
                <a:gd name="T17" fmla="*/ 214 h 430"/>
                <a:gd name="T18" fmla="*/ 332 w 332"/>
                <a:gd name="T19" fmla="*/ 166 h 430"/>
                <a:gd name="T20" fmla="*/ 326 w 332"/>
                <a:gd name="T21" fmla="*/ 106 h 430"/>
                <a:gd name="T22" fmla="*/ 318 w 332"/>
                <a:gd name="T23" fmla="*/ 78 h 430"/>
                <a:gd name="T24" fmla="*/ 304 w 332"/>
                <a:gd name="T25" fmla="*/ 54 h 430"/>
                <a:gd name="T26" fmla="*/ 284 w 332"/>
                <a:gd name="T27" fmla="*/ 32 h 430"/>
                <a:gd name="T28" fmla="*/ 254 w 332"/>
                <a:gd name="T29" fmla="*/ 14 h 430"/>
                <a:gd name="T30" fmla="*/ 216 w 332"/>
                <a:gd name="T31" fmla="*/ 4 h 430"/>
                <a:gd name="T32" fmla="*/ 166 w 332"/>
                <a:gd name="T33" fmla="*/ 0 h 430"/>
                <a:gd name="T34" fmla="*/ 140 w 332"/>
                <a:gd name="T35" fmla="*/ 0 h 430"/>
                <a:gd name="T36" fmla="*/ 96 w 332"/>
                <a:gd name="T37" fmla="*/ 8 h 430"/>
                <a:gd name="T38" fmla="*/ 64 w 332"/>
                <a:gd name="T39" fmla="*/ 22 h 430"/>
                <a:gd name="T40" fmla="*/ 38 w 332"/>
                <a:gd name="T41" fmla="*/ 42 h 430"/>
                <a:gd name="T42" fmla="*/ 20 w 332"/>
                <a:gd name="T43" fmla="*/ 66 h 430"/>
                <a:gd name="T44" fmla="*/ 10 w 332"/>
                <a:gd name="T45" fmla="*/ 92 h 430"/>
                <a:gd name="T46" fmla="*/ 2 w 332"/>
                <a:gd name="T47" fmla="*/ 136 h 430"/>
                <a:gd name="T48" fmla="*/ 0 w 332"/>
                <a:gd name="T49" fmla="*/ 214 h 430"/>
                <a:gd name="T50" fmla="*/ 2 w 332"/>
                <a:gd name="T51" fmla="*/ 232 h 430"/>
                <a:gd name="T52" fmla="*/ 8 w 332"/>
                <a:gd name="T53" fmla="*/ 266 h 430"/>
                <a:gd name="T54" fmla="*/ 20 w 332"/>
                <a:gd name="T55" fmla="*/ 304 h 430"/>
                <a:gd name="T56" fmla="*/ 38 w 332"/>
                <a:gd name="T57" fmla="*/ 338 h 430"/>
                <a:gd name="T58" fmla="*/ 60 w 332"/>
                <a:gd name="T59" fmla="*/ 370 h 430"/>
                <a:gd name="T60" fmla="*/ 86 w 332"/>
                <a:gd name="T61" fmla="*/ 398 h 430"/>
                <a:gd name="T62" fmla="*/ 116 w 332"/>
                <a:gd name="T63" fmla="*/ 418 h 430"/>
                <a:gd name="T64" fmla="*/ 148 w 332"/>
                <a:gd name="T65" fmla="*/ 428 h 430"/>
                <a:gd name="T66" fmla="*/ 166 w 332"/>
                <a:gd name="T67" fmla="*/ 430 h 430"/>
                <a:gd name="T68" fmla="*/ 56 w 332"/>
                <a:gd name="T69" fmla="*/ 166 h 430"/>
                <a:gd name="T70" fmla="*/ 60 w 332"/>
                <a:gd name="T71" fmla="*/ 116 h 430"/>
                <a:gd name="T72" fmla="*/ 70 w 332"/>
                <a:gd name="T73" fmla="*/ 90 h 430"/>
                <a:gd name="T74" fmla="*/ 82 w 332"/>
                <a:gd name="T75" fmla="*/ 76 h 430"/>
                <a:gd name="T76" fmla="*/ 100 w 332"/>
                <a:gd name="T77" fmla="*/ 66 h 430"/>
                <a:gd name="T78" fmla="*/ 134 w 332"/>
                <a:gd name="T79" fmla="*/ 56 h 430"/>
                <a:gd name="T80" fmla="*/ 166 w 332"/>
                <a:gd name="T81" fmla="*/ 54 h 430"/>
                <a:gd name="T82" fmla="*/ 224 w 332"/>
                <a:gd name="T83" fmla="*/ 62 h 430"/>
                <a:gd name="T84" fmla="*/ 242 w 332"/>
                <a:gd name="T85" fmla="*/ 70 h 430"/>
                <a:gd name="T86" fmla="*/ 258 w 332"/>
                <a:gd name="T87" fmla="*/ 82 h 430"/>
                <a:gd name="T88" fmla="*/ 268 w 332"/>
                <a:gd name="T89" fmla="*/ 98 h 430"/>
                <a:gd name="T90" fmla="*/ 276 w 332"/>
                <a:gd name="T91" fmla="*/ 140 h 430"/>
                <a:gd name="T92" fmla="*/ 278 w 332"/>
                <a:gd name="T93" fmla="*/ 214 h 430"/>
                <a:gd name="T94" fmla="*/ 276 w 332"/>
                <a:gd name="T95" fmla="*/ 228 h 430"/>
                <a:gd name="T96" fmla="*/ 268 w 332"/>
                <a:gd name="T97" fmla="*/ 268 h 430"/>
                <a:gd name="T98" fmla="*/ 242 w 332"/>
                <a:gd name="T99" fmla="*/ 320 h 430"/>
                <a:gd name="T100" fmla="*/ 216 w 332"/>
                <a:gd name="T101" fmla="*/ 352 h 430"/>
                <a:gd name="T102" fmla="*/ 198 w 332"/>
                <a:gd name="T103" fmla="*/ 366 h 430"/>
                <a:gd name="T104" fmla="*/ 176 w 332"/>
                <a:gd name="T105" fmla="*/ 374 h 430"/>
                <a:gd name="T106" fmla="*/ 166 w 332"/>
                <a:gd name="T107" fmla="*/ 376 h 430"/>
                <a:gd name="T108" fmla="*/ 146 w 332"/>
                <a:gd name="T109" fmla="*/ 372 h 430"/>
                <a:gd name="T110" fmla="*/ 126 w 332"/>
                <a:gd name="T111" fmla="*/ 360 h 430"/>
                <a:gd name="T112" fmla="*/ 108 w 332"/>
                <a:gd name="T113" fmla="*/ 342 h 430"/>
                <a:gd name="T114" fmla="*/ 76 w 332"/>
                <a:gd name="T115" fmla="*/ 296 h 430"/>
                <a:gd name="T116" fmla="*/ 58 w 332"/>
                <a:gd name="T117" fmla="*/ 240 h 430"/>
                <a:gd name="T118" fmla="*/ 56 w 332"/>
                <a:gd name="T119" fmla="*/ 21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2" h="430">
                  <a:moveTo>
                    <a:pt x="166" y="430"/>
                  </a:moveTo>
                  <a:lnTo>
                    <a:pt x="166" y="430"/>
                  </a:lnTo>
                  <a:lnTo>
                    <a:pt x="184" y="428"/>
                  </a:lnTo>
                  <a:lnTo>
                    <a:pt x="202" y="424"/>
                  </a:lnTo>
                  <a:lnTo>
                    <a:pt x="218" y="418"/>
                  </a:lnTo>
                  <a:lnTo>
                    <a:pt x="232" y="408"/>
                  </a:lnTo>
                  <a:lnTo>
                    <a:pt x="248" y="398"/>
                  </a:lnTo>
                  <a:lnTo>
                    <a:pt x="262" y="384"/>
                  </a:lnTo>
                  <a:lnTo>
                    <a:pt x="274" y="370"/>
                  </a:lnTo>
                  <a:lnTo>
                    <a:pt x="286" y="354"/>
                  </a:lnTo>
                  <a:lnTo>
                    <a:pt x="296" y="338"/>
                  </a:lnTo>
                  <a:lnTo>
                    <a:pt x="306" y="322"/>
                  </a:lnTo>
                  <a:lnTo>
                    <a:pt x="314" y="304"/>
                  </a:lnTo>
                  <a:lnTo>
                    <a:pt x="320" y="286"/>
                  </a:lnTo>
                  <a:lnTo>
                    <a:pt x="326" y="266"/>
                  </a:lnTo>
                  <a:lnTo>
                    <a:pt x="328" y="248"/>
                  </a:lnTo>
                  <a:lnTo>
                    <a:pt x="332" y="232"/>
                  </a:lnTo>
                  <a:lnTo>
                    <a:pt x="332" y="214"/>
                  </a:lnTo>
                  <a:lnTo>
                    <a:pt x="332" y="166"/>
                  </a:lnTo>
                  <a:lnTo>
                    <a:pt x="332" y="166"/>
                  </a:lnTo>
                  <a:lnTo>
                    <a:pt x="332" y="136"/>
                  </a:lnTo>
                  <a:lnTo>
                    <a:pt x="326" y="106"/>
                  </a:lnTo>
                  <a:lnTo>
                    <a:pt x="324" y="92"/>
                  </a:lnTo>
                  <a:lnTo>
                    <a:pt x="318" y="78"/>
                  </a:lnTo>
                  <a:lnTo>
                    <a:pt x="312" y="66"/>
                  </a:lnTo>
                  <a:lnTo>
                    <a:pt x="304" y="54"/>
                  </a:lnTo>
                  <a:lnTo>
                    <a:pt x="294" y="42"/>
                  </a:lnTo>
                  <a:lnTo>
                    <a:pt x="284" y="32"/>
                  </a:lnTo>
                  <a:lnTo>
                    <a:pt x="270" y="22"/>
                  </a:lnTo>
                  <a:lnTo>
                    <a:pt x="254" y="14"/>
                  </a:lnTo>
                  <a:lnTo>
                    <a:pt x="236" y="8"/>
                  </a:lnTo>
                  <a:lnTo>
                    <a:pt x="216" y="4"/>
                  </a:lnTo>
                  <a:lnTo>
                    <a:pt x="192" y="0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40" y="0"/>
                  </a:lnTo>
                  <a:lnTo>
                    <a:pt x="118" y="4"/>
                  </a:lnTo>
                  <a:lnTo>
                    <a:pt x="96" y="8"/>
                  </a:lnTo>
                  <a:lnTo>
                    <a:pt x="78" y="14"/>
                  </a:lnTo>
                  <a:lnTo>
                    <a:pt x="64" y="22"/>
                  </a:lnTo>
                  <a:lnTo>
                    <a:pt x="50" y="32"/>
                  </a:lnTo>
                  <a:lnTo>
                    <a:pt x="38" y="42"/>
                  </a:lnTo>
                  <a:lnTo>
                    <a:pt x="28" y="54"/>
                  </a:lnTo>
                  <a:lnTo>
                    <a:pt x="20" y="66"/>
                  </a:lnTo>
                  <a:lnTo>
                    <a:pt x="14" y="78"/>
                  </a:lnTo>
                  <a:lnTo>
                    <a:pt x="10" y="92"/>
                  </a:lnTo>
                  <a:lnTo>
                    <a:pt x="6" y="106"/>
                  </a:lnTo>
                  <a:lnTo>
                    <a:pt x="2" y="136"/>
                  </a:lnTo>
                  <a:lnTo>
                    <a:pt x="0" y="166"/>
                  </a:lnTo>
                  <a:lnTo>
                    <a:pt x="0" y="214"/>
                  </a:lnTo>
                  <a:lnTo>
                    <a:pt x="0" y="214"/>
                  </a:lnTo>
                  <a:lnTo>
                    <a:pt x="2" y="232"/>
                  </a:lnTo>
                  <a:lnTo>
                    <a:pt x="4" y="248"/>
                  </a:lnTo>
                  <a:lnTo>
                    <a:pt x="8" y="266"/>
                  </a:lnTo>
                  <a:lnTo>
                    <a:pt x="14" y="286"/>
                  </a:lnTo>
                  <a:lnTo>
                    <a:pt x="20" y="304"/>
                  </a:lnTo>
                  <a:lnTo>
                    <a:pt x="28" y="322"/>
                  </a:lnTo>
                  <a:lnTo>
                    <a:pt x="38" y="338"/>
                  </a:lnTo>
                  <a:lnTo>
                    <a:pt x="48" y="354"/>
                  </a:lnTo>
                  <a:lnTo>
                    <a:pt x="60" y="370"/>
                  </a:lnTo>
                  <a:lnTo>
                    <a:pt x="72" y="384"/>
                  </a:lnTo>
                  <a:lnTo>
                    <a:pt x="86" y="398"/>
                  </a:lnTo>
                  <a:lnTo>
                    <a:pt x="100" y="408"/>
                  </a:lnTo>
                  <a:lnTo>
                    <a:pt x="116" y="418"/>
                  </a:lnTo>
                  <a:lnTo>
                    <a:pt x="132" y="424"/>
                  </a:lnTo>
                  <a:lnTo>
                    <a:pt x="148" y="428"/>
                  </a:lnTo>
                  <a:lnTo>
                    <a:pt x="166" y="430"/>
                  </a:lnTo>
                  <a:lnTo>
                    <a:pt x="166" y="430"/>
                  </a:lnTo>
                  <a:close/>
                  <a:moveTo>
                    <a:pt x="56" y="166"/>
                  </a:moveTo>
                  <a:lnTo>
                    <a:pt x="56" y="166"/>
                  </a:lnTo>
                  <a:lnTo>
                    <a:pt x="56" y="140"/>
                  </a:lnTo>
                  <a:lnTo>
                    <a:pt x="60" y="116"/>
                  </a:lnTo>
                  <a:lnTo>
                    <a:pt x="66" y="98"/>
                  </a:lnTo>
                  <a:lnTo>
                    <a:pt x="70" y="90"/>
                  </a:lnTo>
                  <a:lnTo>
                    <a:pt x="76" y="82"/>
                  </a:lnTo>
                  <a:lnTo>
                    <a:pt x="82" y="76"/>
                  </a:lnTo>
                  <a:lnTo>
                    <a:pt x="90" y="70"/>
                  </a:lnTo>
                  <a:lnTo>
                    <a:pt x="100" y="66"/>
                  </a:lnTo>
                  <a:lnTo>
                    <a:pt x="110" y="62"/>
                  </a:lnTo>
                  <a:lnTo>
                    <a:pt x="134" y="56"/>
                  </a:lnTo>
                  <a:lnTo>
                    <a:pt x="166" y="54"/>
                  </a:lnTo>
                  <a:lnTo>
                    <a:pt x="166" y="54"/>
                  </a:lnTo>
                  <a:lnTo>
                    <a:pt x="198" y="56"/>
                  </a:lnTo>
                  <a:lnTo>
                    <a:pt x="224" y="62"/>
                  </a:lnTo>
                  <a:lnTo>
                    <a:pt x="234" y="66"/>
                  </a:lnTo>
                  <a:lnTo>
                    <a:pt x="242" y="70"/>
                  </a:lnTo>
                  <a:lnTo>
                    <a:pt x="250" y="76"/>
                  </a:lnTo>
                  <a:lnTo>
                    <a:pt x="258" y="82"/>
                  </a:lnTo>
                  <a:lnTo>
                    <a:pt x="262" y="90"/>
                  </a:lnTo>
                  <a:lnTo>
                    <a:pt x="268" y="98"/>
                  </a:lnTo>
                  <a:lnTo>
                    <a:pt x="274" y="116"/>
                  </a:lnTo>
                  <a:lnTo>
                    <a:pt x="276" y="140"/>
                  </a:lnTo>
                  <a:lnTo>
                    <a:pt x="278" y="166"/>
                  </a:lnTo>
                  <a:lnTo>
                    <a:pt x="278" y="214"/>
                  </a:lnTo>
                  <a:lnTo>
                    <a:pt x="278" y="214"/>
                  </a:lnTo>
                  <a:lnTo>
                    <a:pt x="276" y="228"/>
                  </a:lnTo>
                  <a:lnTo>
                    <a:pt x="274" y="240"/>
                  </a:lnTo>
                  <a:lnTo>
                    <a:pt x="268" y="268"/>
                  </a:lnTo>
                  <a:lnTo>
                    <a:pt x="256" y="296"/>
                  </a:lnTo>
                  <a:lnTo>
                    <a:pt x="242" y="320"/>
                  </a:lnTo>
                  <a:lnTo>
                    <a:pt x="226" y="342"/>
                  </a:lnTo>
                  <a:lnTo>
                    <a:pt x="216" y="352"/>
                  </a:lnTo>
                  <a:lnTo>
                    <a:pt x="208" y="360"/>
                  </a:lnTo>
                  <a:lnTo>
                    <a:pt x="198" y="366"/>
                  </a:lnTo>
                  <a:lnTo>
                    <a:pt x="188" y="372"/>
                  </a:lnTo>
                  <a:lnTo>
                    <a:pt x="176" y="374"/>
                  </a:lnTo>
                  <a:lnTo>
                    <a:pt x="166" y="376"/>
                  </a:lnTo>
                  <a:lnTo>
                    <a:pt x="166" y="376"/>
                  </a:lnTo>
                  <a:lnTo>
                    <a:pt x="156" y="374"/>
                  </a:lnTo>
                  <a:lnTo>
                    <a:pt x="146" y="372"/>
                  </a:lnTo>
                  <a:lnTo>
                    <a:pt x="136" y="366"/>
                  </a:lnTo>
                  <a:lnTo>
                    <a:pt x="126" y="360"/>
                  </a:lnTo>
                  <a:lnTo>
                    <a:pt x="116" y="352"/>
                  </a:lnTo>
                  <a:lnTo>
                    <a:pt x="108" y="342"/>
                  </a:lnTo>
                  <a:lnTo>
                    <a:pt x="90" y="320"/>
                  </a:lnTo>
                  <a:lnTo>
                    <a:pt x="76" y="296"/>
                  </a:lnTo>
                  <a:lnTo>
                    <a:pt x="66" y="268"/>
                  </a:lnTo>
                  <a:lnTo>
                    <a:pt x="58" y="240"/>
                  </a:lnTo>
                  <a:lnTo>
                    <a:pt x="56" y="228"/>
                  </a:lnTo>
                  <a:lnTo>
                    <a:pt x="56" y="214"/>
                  </a:lnTo>
                  <a:lnTo>
                    <a:pt x="56" y="166"/>
                  </a:lnTo>
                  <a:close/>
                </a:path>
              </a:pathLst>
            </a:custGeom>
            <a:solidFill>
              <a:srgbClr val="6E80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056" tIns="17028" rIns="34056" bIns="1702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7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09" name="Freeform 48">
              <a:extLst>
                <a:ext uri="{FF2B5EF4-FFF2-40B4-BE49-F238E27FC236}">
                  <a16:creationId xmlns:a16="http://schemas.microsoft.com/office/drawing/2014/main" id="{1479C025-B059-4F60-92DE-04DB58362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87763" y="10907713"/>
              <a:ext cx="638175" cy="803275"/>
            </a:xfrm>
            <a:custGeom>
              <a:avLst/>
              <a:gdLst>
                <a:gd name="T0" fmla="*/ 26 w 402"/>
                <a:gd name="T1" fmla="*/ 0 h 506"/>
                <a:gd name="T2" fmla="*/ 26 w 402"/>
                <a:gd name="T3" fmla="*/ 0 h 506"/>
                <a:gd name="T4" fmla="*/ 16 w 402"/>
                <a:gd name="T5" fmla="*/ 2 h 506"/>
                <a:gd name="T6" fmla="*/ 8 w 402"/>
                <a:gd name="T7" fmla="*/ 8 h 506"/>
                <a:gd name="T8" fmla="*/ 2 w 402"/>
                <a:gd name="T9" fmla="*/ 16 h 506"/>
                <a:gd name="T10" fmla="*/ 0 w 402"/>
                <a:gd name="T11" fmla="*/ 28 h 506"/>
                <a:gd name="T12" fmla="*/ 0 w 402"/>
                <a:gd name="T13" fmla="*/ 28 h 506"/>
                <a:gd name="T14" fmla="*/ 2 w 402"/>
                <a:gd name="T15" fmla="*/ 38 h 506"/>
                <a:gd name="T16" fmla="*/ 8 w 402"/>
                <a:gd name="T17" fmla="*/ 46 h 506"/>
                <a:gd name="T18" fmla="*/ 16 w 402"/>
                <a:gd name="T19" fmla="*/ 52 h 506"/>
                <a:gd name="T20" fmla="*/ 26 w 402"/>
                <a:gd name="T21" fmla="*/ 54 h 506"/>
                <a:gd name="T22" fmla="*/ 26 w 402"/>
                <a:gd name="T23" fmla="*/ 54 h 506"/>
                <a:gd name="T24" fmla="*/ 76 w 402"/>
                <a:gd name="T25" fmla="*/ 58 h 506"/>
                <a:gd name="T26" fmla="*/ 130 w 402"/>
                <a:gd name="T27" fmla="*/ 64 h 506"/>
                <a:gd name="T28" fmla="*/ 184 w 402"/>
                <a:gd name="T29" fmla="*/ 76 h 506"/>
                <a:gd name="T30" fmla="*/ 234 w 402"/>
                <a:gd name="T31" fmla="*/ 90 h 506"/>
                <a:gd name="T32" fmla="*/ 258 w 402"/>
                <a:gd name="T33" fmla="*/ 100 h 506"/>
                <a:gd name="T34" fmla="*/ 278 w 402"/>
                <a:gd name="T35" fmla="*/ 110 h 506"/>
                <a:gd name="T36" fmla="*/ 298 w 402"/>
                <a:gd name="T37" fmla="*/ 120 h 506"/>
                <a:gd name="T38" fmla="*/ 314 w 402"/>
                <a:gd name="T39" fmla="*/ 130 h 506"/>
                <a:gd name="T40" fmla="*/ 328 w 402"/>
                <a:gd name="T41" fmla="*/ 142 h 506"/>
                <a:gd name="T42" fmla="*/ 338 w 402"/>
                <a:gd name="T43" fmla="*/ 154 h 506"/>
                <a:gd name="T44" fmla="*/ 344 w 402"/>
                <a:gd name="T45" fmla="*/ 166 h 506"/>
                <a:gd name="T46" fmla="*/ 346 w 402"/>
                <a:gd name="T47" fmla="*/ 178 h 506"/>
                <a:gd name="T48" fmla="*/ 346 w 402"/>
                <a:gd name="T49" fmla="*/ 480 h 506"/>
                <a:gd name="T50" fmla="*/ 346 w 402"/>
                <a:gd name="T51" fmla="*/ 480 h 506"/>
                <a:gd name="T52" fmla="*/ 348 w 402"/>
                <a:gd name="T53" fmla="*/ 490 h 506"/>
                <a:gd name="T54" fmla="*/ 354 w 402"/>
                <a:gd name="T55" fmla="*/ 498 h 506"/>
                <a:gd name="T56" fmla="*/ 364 w 402"/>
                <a:gd name="T57" fmla="*/ 504 h 506"/>
                <a:gd name="T58" fmla="*/ 374 w 402"/>
                <a:gd name="T59" fmla="*/ 506 h 506"/>
                <a:gd name="T60" fmla="*/ 374 w 402"/>
                <a:gd name="T61" fmla="*/ 506 h 506"/>
                <a:gd name="T62" fmla="*/ 384 w 402"/>
                <a:gd name="T63" fmla="*/ 504 h 506"/>
                <a:gd name="T64" fmla="*/ 394 w 402"/>
                <a:gd name="T65" fmla="*/ 498 h 506"/>
                <a:gd name="T66" fmla="*/ 400 w 402"/>
                <a:gd name="T67" fmla="*/ 490 h 506"/>
                <a:gd name="T68" fmla="*/ 402 w 402"/>
                <a:gd name="T69" fmla="*/ 480 h 506"/>
                <a:gd name="T70" fmla="*/ 402 w 402"/>
                <a:gd name="T71" fmla="*/ 178 h 506"/>
                <a:gd name="T72" fmla="*/ 402 w 402"/>
                <a:gd name="T73" fmla="*/ 178 h 506"/>
                <a:gd name="T74" fmla="*/ 400 w 402"/>
                <a:gd name="T75" fmla="*/ 166 h 506"/>
                <a:gd name="T76" fmla="*/ 398 w 402"/>
                <a:gd name="T77" fmla="*/ 154 h 506"/>
                <a:gd name="T78" fmla="*/ 394 w 402"/>
                <a:gd name="T79" fmla="*/ 142 h 506"/>
                <a:gd name="T80" fmla="*/ 390 w 402"/>
                <a:gd name="T81" fmla="*/ 132 h 506"/>
                <a:gd name="T82" fmla="*/ 382 w 402"/>
                <a:gd name="T83" fmla="*/ 122 h 506"/>
                <a:gd name="T84" fmla="*/ 376 w 402"/>
                <a:gd name="T85" fmla="*/ 112 h 506"/>
                <a:gd name="T86" fmla="*/ 356 w 402"/>
                <a:gd name="T87" fmla="*/ 94 h 506"/>
                <a:gd name="T88" fmla="*/ 334 w 402"/>
                <a:gd name="T89" fmla="*/ 78 h 506"/>
                <a:gd name="T90" fmla="*/ 308 w 402"/>
                <a:gd name="T91" fmla="*/ 62 h 506"/>
                <a:gd name="T92" fmla="*/ 280 w 402"/>
                <a:gd name="T93" fmla="*/ 50 h 506"/>
                <a:gd name="T94" fmla="*/ 250 w 402"/>
                <a:gd name="T95" fmla="*/ 38 h 506"/>
                <a:gd name="T96" fmla="*/ 218 w 402"/>
                <a:gd name="T97" fmla="*/ 30 h 506"/>
                <a:gd name="T98" fmla="*/ 188 w 402"/>
                <a:gd name="T99" fmla="*/ 20 h 506"/>
                <a:gd name="T100" fmla="*/ 156 w 402"/>
                <a:gd name="T101" fmla="*/ 14 h 506"/>
                <a:gd name="T102" fmla="*/ 126 w 402"/>
                <a:gd name="T103" fmla="*/ 8 h 506"/>
                <a:gd name="T104" fmla="*/ 70 w 402"/>
                <a:gd name="T105" fmla="*/ 2 h 506"/>
                <a:gd name="T106" fmla="*/ 26 w 402"/>
                <a:gd name="T107" fmla="*/ 0 h 506"/>
                <a:gd name="T108" fmla="*/ 26 w 402"/>
                <a:gd name="T109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2" h="506">
                  <a:moveTo>
                    <a:pt x="26" y="0"/>
                  </a:moveTo>
                  <a:lnTo>
                    <a:pt x="26" y="0"/>
                  </a:lnTo>
                  <a:lnTo>
                    <a:pt x="16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38"/>
                  </a:lnTo>
                  <a:lnTo>
                    <a:pt x="8" y="46"/>
                  </a:lnTo>
                  <a:lnTo>
                    <a:pt x="16" y="52"/>
                  </a:lnTo>
                  <a:lnTo>
                    <a:pt x="26" y="54"/>
                  </a:lnTo>
                  <a:lnTo>
                    <a:pt x="26" y="54"/>
                  </a:lnTo>
                  <a:lnTo>
                    <a:pt x="76" y="58"/>
                  </a:lnTo>
                  <a:lnTo>
                    <a:pt x="130" y="64"/>
                  </a:lnTo>
                  <a:lnTo>
                    <a:pt x="184" y="76"/>
                  </a:lnTo>
                  <a:lnTo>
                    <a:pt x="234" y="90"/>
                  </a:lnTo>
                  <a:lnTo>
                    <a:pt x="258" y="100"/>
                  </a:lnTo>
                  <a:lnTo>
                    <a:pt x="278" y="110"/>
                  </a:lnTo>
                  <a:lnTo>
                    <a:pt x="298" y="120"/>
                  </a:lnTo>
                  <a:lnTo>
                    <a:pt x="314" y="130"/>
                  </a:lnTo>
                  <a:lnTo>
                    <a:pt x="328" y="142"/>
                  </a:lnTo>
                  <a:lnTo>
                    <a:pt x="338" y="154"/>
                  </a:lnTo>
                  <a:lnTo>
                    <a:pt x="344" y="166"/>
                  </a:lnTo>
                  <a:lnTo>
                    <a:pt x="346" y="178"/>
                  </a:lnTo>
                  <a:lnTo>
                    <a:pt x="346" y="480"/>
                  </a:lnTo>
                  <a:lnTo>
                    <a:pt x="346" y="480"/>
                  </a:lnTo>
                  <a:lnTo>
                    <a:pt x="348" y="490"/>
                  </a:lnTo>
                  <a:lnTo>
                    <a:pt x="354" y="498"/>
                  </a:lnTo>
                  <a:lnTo>
                    <a:pt x="364" y="504"/>
                  </a:lnTo>
                  <a:lnTo>
                    <a:pt x="374" y="506"/>
                  </a:lnTo>
                  <a:lnTo>
                    <a:pt x="374" y="506"/>
                  </a:lnTo>
                  <a:lnTo>
                    <a:pt x="384" y="504"/>
                  </a:lnTo>
                  <a:lnTo>
                    <a:pt x="394" y="498"/>
                  </a:lnTo>
                  <a:lnTo>
                    <a:pt x="400" y="490"/>
                  </a:lnTo>
                  <a:lnTo>
                    <a:pt x="402" y="480"/>
                  </a:lnTo>
                  <a:lnTo>
                    <a:pt x="402" y="178"/>
                  </a:lnTo>
                  <a:lnTo>
                    <a:pt x="402" y="178"/>
                  </a:lnTo>
                  <a:lnTo>
                    <a:pt x="400" y="166"/>
                  </a:lnTo>
                  <a:lnTo>
                    <a:pt x="398" y="154"/>
                  </a:lnTo>
                  <a:lnTo>
                    <a:pt x="394" y="142"/>
                  </a:lnTo>
                  <a:lnTo>
                    <a:pt x="390" y="132"/>
                  </a:lnTo>
                  <a:lnTo>
                    <a:pt x="382" y="122"/>
                  </a:lnTo>
                  <a:lnTo>
                    <a:pt x="376" y="112"/>
                  </a:lnTo>
                  <a:lnTo>
                    <a:pt x="356" y="94"/>
                  </a:lnTo>
                  <a:lnTo>
                    <a:pt x="334" y="78"/>
                  </a:lnTo>
                  <a:lnTo>
                    <a:pt x="308" y="62"/>
                  </a:lnTo>
                  <a:lnTo>
                    <a:pt x="280" y="50"/>
                  </a:lnTo>
                  <a:lnTo>
                    <a:pt x="250" y="38"/>
                  </a:lnTo>
                  <a:lnTo>
                    <a:pt x="218" y="30"/>
                  </a:lnTo>
                  <a:lnTo>
                    <a:pt x="188" y="20"/>
                  </a:lnTo>
                  <a:lnTo>
                    <a:pt x="156" y="14"/>
                  </a:lnTo>
                  <a:lnTo>
                    <a:pt x="126" y="8"/>
                  </a:lnTo>
                  <a:lnTo>
                    <a:pt x="70" y="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6E80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056" tIns="17028" rIns="34056" bIns="1702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7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10" name="Freeform 49">
              <a:extLst>
                <a:ext uri="{FF2B5EF4-FFF2-40B4-BE49-F238E27FC236}">
                  <a16:creationId xmlns:a16="http://schemas.microsoft.com/office/drawing/2014/main" id="{28F7A51A-4572-4227-B1D0-E1826264F6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32063" y="9736138"/>
              <a:ext cx="641350" cy="841375"/>
            </a:xfrm>
            <a:custGeom>
              <a:avLst/>
              <a:gdLst>
                <a:gd name="T0" fmla="*/ 224 w 404"/>
                <a:gd name="T1" fmla="*/ 528 h 530"/>
                <a:gd name="T2" fmla="*/ 284 w 404"/>
                <a:gd name="T3" fmla="*/ 504 h 530"/>
                <a:gd name="T4" fmla="*/ 334 w 404"/>
                <a:gd name="T5" fmla="*/ 456 h 530"/>
                <a:gd name="T6" fmla="*/ 372 w 404"/>
                <a:gd name="T7" fmla="*/ 396 h 530"/>
                <a:gd name="T8" fmla="*/ 396 w 404"/>
                <a:gd name="T9" fmla="*/ 330 h 530"/>
                <a:gd name="T10" fmla="*/ 404 w 404"/>
                <a:gd name="T11" fmla="*/ 266 h 530"/>
                <a:gd name="T12" fmla="*/ 404 w 404"/>
                <a:gd name="T13" fmla="*/ 166 h 530"/>
                <a:gd name="T14" fmla="*/ 394 w 404"/>
                <a:gd name="T15" fmla="*/ 112 h 530"/>
                <a:gd name="T16" fmla="*/ 370 w 404"/>
                <a:gd name="T17" fmla="*/ 64 h 530"/>
                <a:gd name="T18" fmla="*/ 328 w 404"/>
                <a:gd name="T19" fmla="*/ 26 h 530"/>
                <a:gd name="T20" fmla="*/ 262 w 404"/>
                <a:gd name="T21" fmla="*/ 4 h 530"/>
                <a:gd name="T22" fmla="*/ 202 w 404"/>
                <a:gd name="T23" fmla="*/ 0 h 530"/>
                <a:gd name="T24" fmla="*/ 118 w 404"/>
                <a:gd name="T25" fmla="*/ 10 h 530"/>
                <a:gd name="T26" fmla="*/ 60 w 404"/>
                <a:gd name="T27" fmla="*/ 38 h 530"/>
                <a:gd name="T28" fmla="*/ 24 w 404"/>
                <a:gd name="T29" fmla="*/ 78 h 530"/>
                <a:gd name="T30" fmla="*/ 6 w 404"/>
                <a:gd name="T31" fmla="*/ 128 h 530"/>
                <a:gd name="T32" fmla="*/ 0 w 404"/>
                <a:gd name="T33" fmla="*/ 202 h 530"/>
                <a:gd name="T34" fmla="*/ 0 w 404"/>
                <a:gd name="T35" fmla="*/ 286 h 530"/>
                <a:gd name="T36" fmla="*/ 16 w 404"/>
                <a:gd name="T37" fmla="*/ 352 h 530"/>
                <a:gd name="T38" fmla="*/ 44 w 404"/>
                <a:gd name="T39" fmla="*/ 418 h 530"/>
                <a:gd name="T40" fmla="*/ 86 w 404"/>
                <a:gd name="T41" fmla="*/ 474 h 530"/>
                <a:gd name="T42" fmla="*/ 140 w 404"/>
                <a:gd name="T43" fmla="*/ 514 h 530"/>
                <a:gd name="T44" fmla="*/ 202 w 404"/>
                <a:gd name="T45" fmla="*/ 530 h 530"/>
                <a:gd name="T46" fmla="*/ 54 w 404"/>
                <a:gd name="T47" fmla="*/ 202 h 530"/>
                <a:gd name="T48" fmla="*/ 64 w 404"/>
                <a:gd name="T49" fmla="*/ 126 h 530"/>
                <a:gd name="T50" fmla="*/ 82 w 404"/>
                <a:gd name="T51" fmla="*/ 92 h 530"/>
                <a:gd name="T52" fmla="*/ 114 w 404"/>
                <a:gd name="T53" fmla="*/ 70 h 530"/>
                <a:gd name="T54" fmla="*/ 160 w 404"/>
                <a:gd name="T55" fmla="*/ 58 h 530"/>
                <a:gd name="T56" fmla="*/ 202 w 404"/>
                <a:gd name="T57" fmla="*/ 54 h 530"/>
                <a:gd name="T58" fmla="*/ 262 w 404"/>
                <a:gd name="T59" fmla="*/ 60 h 530"/>
                <a:gd name="T60" fmla="*/ 304 w 404"/>
                <a:gd name="T61" fmla="*/ 76 h 530"/>
                <a:gd name="T62" fmla="*/ 330 w 404"/>
                <a:gd name="T63" fmla="*/ 102 h 530"/>
                <a:gd name="T64" fmla="*/ 344 w 404"/>
                <a:gd name="T65" fmla="*/ 140 h 530"/>
                <a:gd name="T66" fmla="*/ 350 w 404"/>
                <a:gd name="T67" fmla="*/ 266 h 530"/>
                <a:gd name="T68" fmla="*/ 346 w 404"/>
                <a:gd name="T69" fmla="*/ 300 h 530"/>
                <a:gd name="T70" fmla="*/ 330 w 404"/>
                <a:gd name="T71" fmla="*/ 354 h 530"/>
                <a:gd name="T72" fmla="*/ 304 w 404"/>
                <a:gd name="T73" fmla="*/ 404 h 530"/>
                <a:gd name="T74" fmla="*/ 270 w 404"/>
                <a:gd name="T75" fmla="*/ 446 h 530"/>
                <a:gd name="T76" fmla="*/ 230 w 404"/>
                <a:gd name="T77" fmla="*/ 470 h 530"/>
                <a:gd name="T78" fmla="*/ 202 w 404"/>
                <a:gd name="T79" fmla="*/ 476 h 530"/>
                <a:gd name="T80" fmla="*/ 162 w 404"/>
                <a:gd name="T81" fmla="*/ 464 h 530"/>
                <a:gd name="T82" fmla="*/ 122 w 404"/>
                <a:gd name="T83" fmla="*/ 432 h 530"/>
                <a:gd name="T84" fmla="*/ 90 w 404"/>
                <a:gd name="T85" fmla="*/ 388 h 530"/>
                <a:gd name="T86" fmla="*/ 68 w 404"/>
                <a:gd name="T87" fmla="*/ 336 h 530"/>
                <a:gd name="T88" fmla="*/ 56 w 404"/>
                <a:gd name="T89" fmla="*/ 282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04" h="530">
                  <a:moveTo>
                    <a:pt x="202" y="530"/>
                  </a:moveTo>
                  <a:lnTo>
                    <a:pt x="202" y="530"/>
                  </a:lnTo>
                  <a:lnTo>
                    <a:pt x="224" y="528"/>
                  </a:lnTo>
                  <a:lnTo>
                    <a:pt x="244" y="524"/>
                  </a:lnTo>
                  <a:lnTo>
                    <a:pt x="264" y="514"/>
                  </a:lnTo>
                  <a:lnTo>
                    <a:pt x="284" y="504"/>
                  </a:lnTo>
                  <a:lnTo>
                    <a:pt x="302" y="490"/>
                  </a:lnTo>
                  <a:lnTo>
                    <a:pt x="318" y="474"/>
                  </a:lnTo>
                  <a:lnTo>
                    <a:pt x="334" y="456"/>
                  </a:lnTo>
                  <a:lnTo>
                    <a:pt x="348" y="438"/>
                  </a:lnTo>
                  <a:lnTo>
                    <a:pt x="360" y="418"/>
                  </a:lnTo>
                  <a:lnTo>
                    <a:pt x="372" y="396"/>
                  </a:lnTo>
                  <a:lnTo>
                    <a:pt x="382" y="374"/>
                  </a:lnTo>
                  <a:lnTo>
                    <a:pt x="390" y="352"/>
                  </a:lnTo>
                  <a:lnTo>
                    <a:pt x="396" y="330"/>
                  </a:lnTo>
                  <a:lnTo>
                    <a:pt x="400" y="308"/>
                  </a:lnTo>
                  <a:lnTo>
                    <a:pt x="404" y="286"/>
                  </a:lnTo>
                  <a:lnTo>
                    <a:pt x="404" y="266"/>
                  </a:lnTo>
                  <a:lnTo>
                    <a:pt x="404" y="202"/>
                  </a:lnTo>
                  <a:lnTo>
                    <a:pt x="404" y="202"/>
                  </a:lnTo>
                  <a:lnTo>
                    <a:pt x="404" y="166"/>
                  </a:lnTo>
                  <a:lnTo>
                    <a:pt x="402" y="146"/>
                  </a:lnTo>
                  <a:lnTo>
                    <a:pt x="398" y="128"/>
                  </a:lnTo>
                  <a:lnTo>
                    <a:pt x="394" y="112"/>
                  </a:lnTo>
                  <a:lnTo>
                    <a:pt x="388" y="94"/>
                  </a:lnTo>
                  <a:lnTo>
                    <a:pt x="380" y="78"/>
                  </a:lnTo>
                  <a:lnTo>
                    <a:pt x="370" y="64"/>
                  </a:lnTo>
                  <a:lnTo>
                    <a:pt x="358" y="50"/>
                  </a:lnTo>
                  <a:lnTo>
                    <a:pt x="344" y="38"/>
                  </a:lnTo>
                  <a:lnTo>
                    <a:pt x="328" y="26"/>
                  </a:lnTo>
                  <a:lnTo>
                    <a:pt x="310" y="18"/>
                  </a:lnTo>
                  <a:lnTo>
                    <a:pt x="288" y="10"/>
                  </a:lnTo>
                  <a:lnTo>
                    <a:pt x="262" y="4"/>
                  </a:lnTo>
                  <a:lnTo>
                    <a:pt x="234" y="2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170" y="2"/>
                  </a:lnTo>
                  <a:lnTo>
                    <a:pt x="142" y="4"/>
                  </a:lnTo>
                  <a:lnTo>
                    <a:pt x="118" y="10"/>
                  </a:lnTo>
                  <a:lnTo>
                    <a:pt x="96" y="18"/>
                  </a:lnTo>
                  <a:lnTo>
                    <a:pt x="76" y="26"/>
                  </a:lnTo>
                  <a:lnTo>
                    <a:pt x="60" y="38"/>
                  </a:lnTo>
                  <a:lnTo>
                    <a:pt x="46" y="50"/>
                  </a:lnTo>
                  <a:lnTo>
                    <a:pt x="34" y="64"/>
                  </a:lnTo>
                  <a:lnTo>
                    <a:pt x="24" y="78"/>
                  </a:lnTo>
                  <a:lnTo>
                    <a:pt x="16" y="94"/>
                  </a:lnTo>
                  <a:lnTo>
                    <a:pt x="10" y="112"/>
                  </a:lnTo>
                  <a:lnTo>
                    <a:pt x="6" y="128"/>
                  </a:lnTo>
                  <a:lnTo>
                    <a:pt x="4" y="146"/>
                  </a:lnTo>
                  <a:lnTo>
                    <a:pt x="2" y="166"/>
                  </a:lnTo>
                  <a:lnTo>
                    <a:pt x="0" y="202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0" y="286"/>
                  </a:lnTo>
                  <a:lnTo>
                    <a:pt x="4" y="308"/>
                  </a:lnTo>
                  <a:lnTo>
                    <a:pt x="8" y="330"/>
                  </a:lnTo>
                  <a:lnTo>
                    <a:pt x="16" y="352"/>
                  </a:lnTo>
                  <a:lnTo>
                    <a:pt x="24" y="374"/>
                  </a:lnTo>
                  <a:lnTo>
                    <a:pt x="34" y="396"/>
                  </a:lnTo>
                  <a:lnTo>
                    <a:pt x="44" y="418"/>
                  </a:lnTo>
                  <a:lnTo>
                    <a:pt x="58" y="438"/>
                  </a:lnTo>
                  <a:lnTo>
                    <a:pt x="72" y="456"/>
                  </a:lnTo>
                  <a:lnTo>
                    <a:pt x="86" y="474"/>
                  </a:lnTo>
                  <a:lnTo>
                    <a:pt x="104" y="490"/>
                  </a:lnTo>
                  <a:lnTo>
                    <a:pt x="122" y="504"/>
                  </a:lnTo>
                  <a:lnTo>
                    <a:pt x="140" y="514"/>
                  </a:lnTo>
                  <a:lnTo>
                    <a:pt x="160" y="524"/>
                  </a:lnTo>
                  <a:lnTo>
                    <a:pt x="180" y="528"/>
                  </a:lnTo>
                  <a:lnTo>
                    <a:pt x="202" y="530"/>
                  </a:lnTo>
                  <a:lnTo>
                    <a:pt x="202" y="530"/>
                  </a:lnTo>
                  <a:close/>
                  <a:moveTo>
                    <a:pt x="54" y="202"/>
                  </a:moveTo>
                  <a:lnTo>
                    <a:pt x="54" y="202"/>
                  </a:lnTo>
                  <a:lnTo>
                    <a:pt x="56" y="168"/>
                  </a:lnTo>
                  <a:lnTo>
                    <a:pt x="60" y="140"/>
                  </a:lnTo>
                  <a:lnTo>
                    <a:pt x="64" y="126"/>
                  </a:lnTo>
                  <a:lnTo>
                    <a:pt x="68" y="114"/>
                  </a:lnTo>
                  <a:lnTo>
                    <a:pt x="74" y="102"/>
                  </a:lnTo>
                  <a:lnTo>
                    <a:pt x="82" y="92"/>
                  </a:lnTo>
                  <a:lnTo>
                    <a:pt x="90" y="84"/>
                  </a:lnTo>
                  <a:lnTo>
                    <a:pt x="102" y="76"/>
                  </a:lnTo>
                  <a:lnTo>
                    <a:pt x="114" y="70"/>
                  </a:lnTo>
                  <a:lnTo>
                    <a:pt x="126" y="64"/>
                  </a:lnTo>
                  <a:lnTo>
                    <a:pt x="142" y="60"/>
                  </a:lnTo>
                  <a:lnTo>
                    <a:pt x="160" y="58"/>
                  </a:lnTo>
                  <a:lnTo>
                    <a:pt x="180" y="56"/>
                  </a:lnTo>
                  <a:lnTo>
                    <a:pt x="202" y="54"/>
                  </a:lnTo>
                  <a:lnTo>
                    <a:pt x="202" y="54"/>
                  </a:lnTo>
                  <a:lnTo>
                    <a:pt x="224" y="56"/>
                  </a:lnTo>
                  <a:lnTo>
                    <a:pt x="244" y="58"/>
                  </a:lnTo>
                  <a:lnTo>
                    <a:pt x="262" y="60"/>
                  </a:lnTo>
                  <a:lnTo>
                    <a:pt x="278" y="64"/>
                  </a:lnTo>
                  <a:lnTo>
                    <a:pt x="292" y="70"/>
                  </a:lnTo>
                  <a:lnTo>
                    <a:pt x="304" y="76"/>
                  </a:lnTo>
                  <a:lnTo>
                    <a:pt x="314" y="84"/>
                  </a:lnTo>
                  <a:lnTo>
                    <a:pt x="322" y="92"/>
                  </a:lnTo>
                  <a:lnTo>
                    <a:pt x="330" y="102"/>
                  </a:lnTo>
                  <a:lnTo>
                    <a:pt x="336" y="114"/>
                  </a:lnTo>
                  <a:lnTo>
                    <a:pt x="340" y="126"/>
                  </a:lnTo>
                  <a:lnTo>
                    <a:pt x="344" y="140"/>
                  </a:lnTo>
                  <a:lnTo>
                    <a:pt x="348" y="168"/>
                  </a:lnTo>
                  <a:lnTo>
                    <a:pt x="350" y="202"/>
                  </a:lnTo>
                  <a:lnTo>
                    <a:pt x="350" y="266"/>
                  </a:lnTo>
                  <a:lnTo>
                    <a:pt x="350" y="266"/>
                  </a:lnTo>
                  <a:lnTo>
                    <a:pt x="350" y="282"/>
                  </a:lnTo>
                  <a:lnTo>
                    <a:pt x="346" y="300"/>
                  </a:lnTo>
                  <a:lnTo>
                    <a:pt x="342" y="318"/>
                  </a:lnTo>
                  <a:lnTo>
                    <a:pt x="338" y="336"/>
                  </a:lnTo>
                  <a:lnTo>
                    <a:pt x="330" y="354"/>
                  </a:lnTo>
                  <a:lnTo>
                    <a:pt x="322" y="372"/>
                  </a:lnTo>
                  <a:lnTo>
                    <a:pt x="314" y="388"/>
                  </a:lnTo>
                  <a:lnTo>
                    <a:pt x="304" y="404"/>
                  </a:lnTo>
                  <a:lnTo>
                    <a:pt x="294" y="420"/>
                  </a:lnTo>
                  <a:lnTo>
                    <a:pt x="282" y="432"/>
                  </a:lnTo>
                  <a:lnTo>
                    <a:pt x="270" y="446"/>
                  </a:lnTo>
                  <a:lnTo>
                    <a:pt x="256" y="456"/>
                  </a:lnTo>
                  <a:lnTo>
                    <a:pt x="244" y="464"/>
                  </a:lnTo>
                  <a:lnTo>
                    <a:pt x="230" y="470"/>
                  </a:lnTo>
                  <a:lnTo>
                    <a:pt x="216" y="474"/>
                  </a:lnTo>
                  <a:lnTo>
                    <a:pt x="202" y="476"/>
                  </a:lnTo>
                  <a:lnTo>
                    <a:pt x="202" y="476"/>
                  </a:lnTo>
                  <a:lnTo>
                    <a:pt x="188" y="474"/>
                  </a:lnTo>
                  <a:lnTo>
                    <a:pt x="174" y="470"/>
                  </a:lnTo>
                  <a:lnTo>
                    <a:pt x="162" y="464"/>
                  </a:lnTo>
                  <a:lnTo>
                    <a:pt x="148" y="456"/>
                  </a:lnTo>
                  <a:lnTo>
                    <a:pt x="136" y="446"/>
                  </a:lnTo>
                  <a:lnTo>
                    <a:pt x="122" y="432"/>
                  </a:lnTo>
                  <a:lnTo>
                    <a:pt x="112" y="420"/>
                  </a:lnTo>
                  <a:lnTo>
                    <a:pt x="100" y="404"/>
                  </a:lnTo>
                  <a:lnTo>
                    <a:pt x="90" y="388"/>
                  </a:lnTo>
                  <a:lnTo>
                    <a:pt x="82" y="372"/>
                  </a:lnTo>
                  <a:lnTo>
                    <a:pt x="74" y="354"/>
                  </a:lnTo>
                  <a:lnTo>
                    <a:pt x="68" y="336"/>
                  </a:lnTo>
                  <a:lnTo>
                    <a:pt x="62" y="318"/>
                  </a:lnTo>
                  <a:lnTo>
                    <a:pt x="58" y="300"/>
                  </a:lnTo>
                  <a:lnTo>
                    <a:pt x="56" y="282"/>
                  </a:lnTo>
                  <a:lnTo>
                    <a:pt x="54" y="266"/>
                  </a:lnTo>
                  <a:lnTo>
                    <a:pt x="54" y="202"/>
                  </a:lnTo>
                  <a:close/>
                </a:path>
              </a:pathLst>
            </a:custGeom>
            <a:solidFill>
              <a:srgbClr val="6E80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056" tIns="17028" rIns="34056" bIns="1702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7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11" name="Freeform 50">
              <a:extLst>
                <a:ext uri="{FF2B5EF4-FFF2-40B4-BE49-F238E27FC236}">
                  <a16:creationId xmlns:a16="http://schemas.microsoft.com/office/drawing/2014/main" id="{4BA48048-D91C-4202-8B1F-A4096DCCFC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12963" y="10723563"/>
              <a:ext cx="1482725" cy="987425"/>
            </a:xfrm>
            <a:custGeom>
              <a:avLst/>
              <a:gdLst>
                <a:gd name="T0" fmla="*/ 528 w 934"/>
                <a:gd name="T1" fmla="*/ 0 h 622"/>
                <a:gd name="T2" fmla="*/ 508 w 934"/>
                <a:gd name="T3" fmla="*/ 18 h 622"/>
                <a:gd name="T4" fmla="*/ 424 w 934"/>
                <a:gd name="T5" fmla="*/ 18 h 622"/>
                <a:gd name="T6" fmla="*/ 404 w 934"/>
                <a:gd name="T7" fmla="*/ 0 h 622"/>
                <a:gd name="T8" fmla="*/ 336 w 934"/>
                <a:gd name="T9" fmla="*/ 8 h 622"/>
                <a:gd name="T10" fmla="*/ 206 w 934"/>
                <a:gd name="T11" fmla="*/ 38 h 622"/>
                <a:gd name="T12" fmla="*/ 112 w 934"/>
                <a:gd name="T13" fmla="*/ 74 h 622"/>
                <a:gd name="T14" fmla="*/ 40 w 934"/>
                <a:gd name="T15" fmla="*/ 124 h 622"/>
                <a:gd name="T16" fmla="*/ 10 w 934"/>
                <a:gd name="T17" fmla="*/ 166 h 622"/>
                <a:gd name="T18" fmla="*/ 0 w 934"/>
                <a:gd name="T19" fmla="*/ 202 h 622"/>
                <a:gd name="T20" fmla="*/ 0 w 934"/>
                <a:gd name="T21" fmla="*/ 596 h 622"/>
                <a:gd name="T22" fmla="*/ 16 w 934"/>
                <a:gd name="T23" fmla="*/ 620 h 622"/>
                <a:gd name="T24" fmla="*/ 38 w 934"/>
                <a:gd name="T25" fmla="*/ 620 h 622"/>
                <a:gd name="T26" fmla="*/ 54 w 934"/>
                <a:gd name="T27" fmla="*/ 596 h 622"/>
                <a:gd name="T28" fmla="*/ 56 w 934"/>
                <a:gd name="T29" fmla="*/ 200 h 622"/>
                <a:gd name="T30" fmla="*/ 82 w 934"/>
                <a:gd name="T31" fmla="*/ 160 h 622"/>
                <a:gd name="T32" fmla="*/ 134 w 934"/>
                <a:gd name="T33" fmla="*/ 126 h 622"/>
                <a:gd name="T34" fmla="*/ 204 w 934"/>
                <a:gd name="T35" fmla="*/ 96 h 622"/>
                <a:gd name="T36" fmla="*/ 380 w 934"/>
                <a:gd name="T37" fmla="*/ 56 h 622"/>
                <a:gd name="T38" fmla="*/ 350 w 934"/>
                <a:gd name="T39" fmla="*/ 588 h 622"/>
                <a:gd name="T40" fmla="*/ 352 w 934"/>
                <a:gd name="T41" fmla="*/ 606 h 622"/>
                <a:gd name="T42" fmla="*/ 360 w 934"/>
                <a:gd name="T43" fmla="*/ 616 h 622"/>
                <a:gd name="T44" fmla="*/ 376 w 934"/>
                <a:gd name="T45" fmla="*/ 622 h 622"/>
                <a:gd name="T46" fmla="*/ 556 w 934"/>
                <a:gd name="T47" fmla="*/ 622 h 622"/>
                <a:gd name="T48" fmla="*/ 582 w 934"/>
                <a:gd name="T49" fmla="*/ 606 h 622"/>
                <a:gd name="T50" fmla="*/ 584 w 934"/>
                <a:gd name="T51" fmla="*/ 590 h 622"/>
                <a:gd name="T52" fmla="*/ 554 w 934"/>
                <a:gd name="T53" fmla="*/ 56 h 622"/>
                <a:gd name="T54" fmla="*/ 674 w 934"/>
                <a:gd name="T55" fmla="*/ 80 h 622"/>
                <a:gd name="T56" fmla="*/ 778 w 934"/>
                <a:gd name="T57" fmla="*/ 114 h 622"/>
                <a:gd name="T58" fmla="*/ 836 w 934"/>
                <a:gd name="T59" fmla="*/ 148 h 622"/>
                <a:gd name="T60" fmla="*/ 872 w 934"/>
                <a:gd name="T61" fmla="*/ 186 h 622"/>
                <a:gd name="T62" fmla="*/ 878 w 934"/>
                <a:gd name="T63" fmla="*/ 596 h 622"/>
                <a:gd name="T64" fmla="*/ 886 w 934"/>
                <a:gd name="T65" fmla="*/ 614 h 622"/>
                <a:gd name="T66" fmla="*/ 906 w 934"/>
                <a:gd name="T67" fmla="*/ 622 h 622"/>
                <a:gd name="T68" fmla="*/ 932 w 934"/>
                <a:gd name="T69" fmla="*/ 606 h 622"/>
                <a:gd name="T70" fmla="*/ 934 w 934"/>
                <a:gd name="T71" fmla="*/ 214 h 622"/>
                <a:gd name="T72" fmla="*/ 928 w 934"/>
                <a:gd name="T73" fmla="*/ 178 h 622"/>
                <a:gd name="T74" fmla="*/ 910 w 934"/>
                <a:gd name="T75" fmla="*/ 144 h 622"/>
                <a:gd name="T76" fmla="*/ 846 w 934"/>
                <a:gd name="T77" fmla="*/ 90 h 622"/>
                <a:gd name="T78" fmla="*/ 760 w 934"/>
                <a:gd name="T79" fmla="*/ 48 h 622"/>
                <a:gd name="T80" fmla="*/ 662 w 934"/>
                <a:gd name="T81" fmla="*/ 20 h 622"/>
                <a:gd name="T82" fmla="*/ 538 w 934"/>
                <a:gd name="T83" fmla="*/ 0 h 622"/>
                <a:gd name="T84" fmla="*/ 522 w 934"/>
                <a:gd name="T85" fmla="*/ 568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34" h="622">
                  <a:moveTo>
                    <a:pt x="538" y="0"/>
                  </a:moveTo>
                  <a:lnTo>
                    <a:pt x="538" y="0"/>
                  </a:lnTo>
                  <a:lnTo>
                    <a:pt x="528" y="0"/>
                  </a:lnTo>
                  <a:lnTo>
                    <a:pt x="520" y="4"/>
                  </a:lnTo>
                  <a:lnTo>
                    <a:pt x="514" y="10"/>
                  </a:lnTo>
                  <a:lnTo>
                    <a:pt x="508" y="18"/>
                  </a:lnTo>
                  <a:lnTo>
                    <a:pt x="466" y="140"/>
                  </a:lnTo>
                  <a:lnTo>
                    <a:pt x="424" y="18"/>
                  </a:lnTo>
                  <a:lnTo>
                    <a:pt x="424" y="18"/>
                  </a:lnTo>
                  <a:lnTo>
                    <a:pt x="420" y="10"/>
                  </a:lnTo>
                  <a:lnTo>
                    <a:pt x="412" y="4"/>
                  </a:lnTo>
                  <a:lnTo>
                    <a:pt x="404" y="0"/>
                  </a:lnTo>
                  <a:lnTo>
                    <a:pt x="396" y="0"/>
                  </a:lnTo>
                  <a:lnTo>
                    <a:pt x="396" y="0"/>
                  </a:lnTo>
                  <a:lnTo>
                    <a:pt x="336" y="8"/>
                  </a:lnTo>
                  <a:lnTo>
                    <a:pt x="272" y="20"/>
                  </a:lnTo>
                  <a:lnTo>
                    <a:pt x="238" y="28"/>
                  </a:lnTo>
                  <a:lnTo>
                    <a:pt x="206" y="38"/>
                  </a:lnTo>
                  <a:lnTo>
                    <a:pt x="174" y="48"/>
                  </a:lnTo>
                  <a:lnTo>
                    <a:pt x="142" y="60"/>
                  </a:lnTo>
                  <a:lnTo>
                    <a:pt x="112" y="74"/>
                  </a:lnTo>
                  <a:lnTo>
                    <a:pt x="86" y="90"/>
                  </a:lnTo>
                  <a:lnTo>
                    <a:pt x="62" y="106"/>
                  </a:lnTo>
                  <a:lnTo>
                    <a:pt x="40" y="124"/>
                  </a:lnTo>
                  <a:lnTo>
                    <a:pt x="24" y="144"/>
                  </a:lnTo>
                  <a:lnTo>
                    <a:pt x="16" y="156"/>
                  </a:lnTo>
                  <a:lnTo>
                    <a:pt x="10" y="166"/>
                  </a:lnTo>
                  <a:lnTo>
                    <a:pt x="6" y="178"/>
                  </a:lnTo>
                  <a:lnTo>
                    <a:pt x="2" y="190"/>
                  </a:lnTo>
                  <a:lnTo>
                    <a:pt x="0" y="202"/>
                  </a:lnTo>
                  <a:lnTo>
                    <a:pt x="0" y="214"/>
                  </a:lnTo>
                  <a:lnTo>
                    <a:pt x="0" y="596"/>
                  </a:lnTo>
                  <a:lnTo>
                    <a:pt x="0" y="596"/>
                  </a:lnTo>
                  <a:lnTo>
                    <a:pt x="2" y="606"/>
                  </a:lnTo>
                  <a:lnTo>
                    <a:pt x="8" y="614"/>
                  </a:lnTo>
                  <a:lnTo>
                    <a:pt x="16" y="620"/>
                  </a:lnTo>
                  <a:lnTo>
                    <a:pt x="26" y="622"/>
                  </a:lnTo>
                  <a:lnTo>
                    <a:pt x="26" y="622"/>
                  </a:lnTo>
                  <a:lnTo>
                    <a:pt x="38" y="620"/>
                  </a:lnTo>
                  <a:lnTo>
                    <a:pt x="46" y="614"/>
                  </a:lnTo>
                  <a:lnTo>
                    <a:pt x="52" y="606"/>
                  </a:lnTo>
                  <a:lnTo>
                    <a:pt x="54" y="596"/>
                  </a:lnTo>
                  <a:lnTo>
                    <a:pt x="54" y="214"/>
                  </a:lnTo>
                  <a:lnTo>
                    <a:pt x="54" y="214"/>
                  </a:lnTo>
                  <a:lnTo>
                    <a:pt x="56" y="200"/>
                  </a:lnTo>
                  <a:lnTo>
                    <a:pt x="62" y="186"/>
                  </a:lnTo>
                  <a:lnTo>
                    <a:pt x="70" y="174"/>
                  </a:lnTo>
                  <a:lnTo>
                    <a:pt x="82" y="160"/>
                  </a:lnTo>
                  <a:lnTo>
                    <a:pt x="96" y="148"/>
                  </a:lnTo>
                  <a:lnTo>
                    <a:pt x="114" y="136"/>
                  </a:lnTo>
                  <a:lnTo>
                    <a:pt x="134" y="126"/>
                  </a:lnTo>
                  <a:lnTo>
                    <a:pt x="156" y="114"/>
                  </a:lnTo>
                  <a:lnTo>
                    <a:pt x="180" y="104"/>
                  </a:lnTo>
                  <a:lnTo>
                    <a:pt x="204" y="96"/>
                  </a:lnTo>
                  <a:lnTo>
                    <a:pt x="260" y="80"/>
                  </a:lnTo>
                  <a:lnTo>
                    <a:pt x="318" y="66"/>
                  </a:lnTo>
                  <a:lnTo>
                    <a:pt x="380" y="56"/>
                  </a:lnTo>
                  <a:lnTo>
                    <a:pt x="438" y="224"/>
                  </a:lnTo>
                  <a:lnTo>
                    <a:pt x="350" y="588"/>
                  </a:lnTo>
                  <a:lnTo>
                    <a:pt x="350" y="588"/>
                  </a:lnTo>
                  <a:lnTo>
                    <a:pt x="350" y="594"/>
                  </a:lnTo>
                  <a:lnTo>
                    <a:pt x="350" y="602"/>
                  </a:lnTo>
                  <a:lnTo>
                    <a:pt x="352" y="606"/>
                  </a:lnTo>
                  <a:lnTo>
                    <a:pt x="354" y="612"/>
                  </a:lnTo>
                  <a:lnTo>
                    <a:pt x="354" y="612"/>
                  </a:lnTo>
                  <a:lnTo>
                    <a:pt x="360" y="616"/>
                  </a:lnTo>
                  <a:lnTo>
                    <a:pt x="364" y="620"/>
                  </a:lnTo>
                  <a:lnTo>
                    <a:pt x="370" y="622"/>
                  </a:lnTo>
                  <a:lnTo>
                    <a:pt x="376" y="622"/>
                  </a:lnTo>
                  <a:lnTo>
                    <a:pt x="556" y="622"/>
                  </a:lnTo>
                  <a:lnTo>
                    <a:pt x="556" y="622"/>
                  </a:lnTo>
                  <a:lnTo>
                    <a:pt x="556" y="622"/>
                  </a:lnTo>
                  <a:lnTo>
                    <a:pt x="568" y="620"/>
                  </a:lnTo>
                  <a:lnTo>
                    <a:pt x="576" y="614"/>
                  </a:lnTo>
                  <a:lnTo>
                    <a:pt x="582" y="606"/>
                  </a:lnTo>
                  <a:lnTo>
                    <a:pt x="584" y="596"/>
                  </a:lnTo>
                  <a:lnTo>
                    <a:pt x="584" y="596"/>
                  </a:lnTo>
                  <a:lnTo>
                    <a:pt x="584" y="590"/>
                  </a:lnTo>
                  <a:lnTo>
                    <a:pt x="582" y="584"/>
                  </a:lnTo>
                  <a:lnTo>
                    <a:pt x="494" y="224"/>
                  </a:lnTo>
                  <a:lnTo>
                    <a:pt x="554" y="56"/>
                  </a:lnTo>
                  <a:lnTo>
                    <a:pt x="554" y="56"/>
                  </a:lnTo>
                  <a:lnTo>
                    <a:pt x="614" y="66"/>
                  </a:lnTo>
                  <a:lnTo>
                    <a:pt x="674" y="80"/>
                  </a:lnTo>
                  <a:lnTo>
                    <a:pt x="728" y="96"/>
                  </a:lnTo>
                  <a:lnTo>
                    <a:pt x="754" y="104"/>
                  </a:lnTo>
                  <a:lnTo>
                    <a:pt x="778" y="114"/>
                  </a:lnTo>
                  <a:lnTo>
                    <a:pt x="800" y="126"/>
                  </a:lnTo>
                  <a:lnTo>
                    <a:pt x="820" y="136"/>
                  </a:lnTo>
                  <a:lnTo>
                    <a:pt x="836" y="148"/>
                  </a:lnTo>
                  <a:lnTo>
                    <a:pt x="852" y="160"/>
                  </a:lnTo>
                  <a:lnTo>
                    <a:pt x="862" y="174"/>
                  </a:lnTo>
                  <a:lnTo>
                    <a:pt x="872" y="186"/>
                  </a:lnTo>
                  <a:lnTo>
                    <a:pt x="878" y="200"/>
                  </a:lnTo>
                  <a:lnTo>
                    <a:pt x="878" y="214"/>
                  </a:lnTo>
                  <a:lnTo>
                    <a:pt x="878" y="596"/>
                  </a:lnTo>
                  <a:lnTo>
                    <a:pt x="878" y="596"/>
                  </a:lnTo>
                  <a:lnTo>
                    <a:pt x="882" y="606"/>
                  </a:lnTo>
                  <a:lnTo>
                    <a:pt x="886" y="614"/>
                  </a:lnTo>
                  <a:lnTo>
                    <a:pt x="896" y="620"/>
                  </a:lnTo>
                  <a:lnTo>
                    <a:pt x="906" y="622"/>
                  </a:lnTo>
                  <a:lnTo>
                    <a:pt x="906" y="622"/>
                  </a:lnTo>
                  <a:lnTo>
                    <a:pt x="916" y="620"/>
                  </a:lnTo>
                  <a:lnTo>
                    <a:pt x="926" y="614"/>
                  </a:lnTo>
                  <a:lnTo>
                    <a:pt x="932" y="606"/>
                  </a:lnTo>
                  <a:lnTo>
                    <a:pt x="934" y="596"/>
                  </a:lnTo>
                  <a:lnTo>
                    <a:pt x="934" y="214"/>
                  </a:lnTo>
                  <a:lnTo>
                    <a:pt x="934" y="214"/>
                  </a:lnTo>
                  <a:lnTo>
                    <a:pt x="932" y="202"/>
                  </a:lnTo>
                  <a:lnTo>
                    <a:pt x="930" y="190"/>
                  </a:lnTo>
                  <a:lnTo>
                    <a:pt x="928" y="178"/>
                  </a:lnTo>
                  <a:lnTo>
                    <a:pt x="922" y="166"/>
                  </a:lnTo>
                  <a:lnTo>
                    <a:pt x="916" y="156"/>
                  </a:lnTo>
                  <a:lnTo>
                    <a:pt x="910" y="144"/>
                  </a:lnTo>
                  <a:lnTo>
                    <a:pt x="892" y="124"/>
                  </a:lnTo>
                  <a:lnTo>
                    <a:pt x="872" y="106"/>
                  </a:lnTo>
                  <a:lnTo>
                    <a:pt x="846" y="90"/>
                  </a:lnTo>
                  <a:lnTo>
                    <a:pt x="820" y="74"/>
                  </a:lnTo>
                  <a:lnTo>
                    <a:pt x="790" y="60"/>
                  </a:lnTo>
                  <a:lnTo>
                    <a:pt x="760" y="48"/>
                  </a:lnTo>
                  <a:lnTo>
                    <a:pt x="728" y="38"/>
                  </a:lnTo>
                  <a:lnTo>
                    <a:pt x="694" y="28"/>
                  </a:lnTo>
                  <a:lnTo>
                    <a:pt x="662" y="20"/>
                  </a:lnTo>
                  <a:lnTo>
                    <a:pt x="596" y="8"/>
                  </a:lnTo>
                  <a:lnTo>
                    <a:pt x="538" y="0"/>
                  </a:lnTo>
                  <a:lnTo>
                    <a:pt x="538" y="0"/>
                  </a:lnTo>
                  <a:close/>
                  <a:moveTo>
                    <a:pt x="412" y="568"/>
                  </a:moveTo>
                  <a:lnTo>
                    <a:pt x="466" y="338"/>
                  </a:lnTo>
                  <a:lnTo>
                    <a:pt x="522" y="568"/>
                  </a:lnTo>
                  <a:lnTo>
                    <a:pt x="412" y="568"/>
                  </a:lnTo>
                  <a:close/>
                </a:path>
              </a:pathLst>
            </a:custGeom>
            <a:solidFill>
              <a:srgbClr val="6E80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056" tIns="17028" rIns="34056" bIns="1702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7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54" name="Rectangle 94">
            <a:extLst>
              <a:ext uri="{FF2B5EF4-FFF2-40B4-BE49-F238E27FC236}">
                <a16:creationId xmlns:a16="http://schemas.microsoft.com/office/drawing/2014/main" id="{0AB2DB9C-ED9F-4406-A854-0D41AD3FD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719" y="3821237"/>
            <a:ext cx="3290966" cy="88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340523" latinLnBrk="0"/>
            <a:r>
              <a:rPr lang="en-US" altLang="ko-KR" sz="5772" b="1" dirty="0">
                <a:solidFill>
                  <a:srgbClr val="FFFFFF"/>
                </a:solidFill>
                <a:ea typeface="에스코어 드림 7 ExtraBold" panose="020B0803030302020204" pitchFamily="34" charset="-127"/>
                <a:cs typeface="Arial" panose="020B0604020202020204" pitchFamily="34" charset="0"/>
              </a:rPr>
              <a:t>“</a:t>
            </a:r>
            <a:r>
              <a:rPr lang="ko-KR" altLang="ko-KR" sz="5772" b="1" dirty="0" err="1">
                <a:solidFill>
                  <a:srgbClr val="FFFFFF"/>
                </a:solidFill>
                <a:ea typeface="에스코어 드림 7 ExtraBold" panose="020B0803030302020204" pitchFamily="34" charset="-127"/>
                <a:cs typeface="Arial" panose="020B0604020202020204" pitchFamily="34" charset="0"/>
              </a:rPr>
              <a:t>B</a:t>
            </a:r>
            <a:r>
              <a:rPr lang="en-US" altLang="ko-KR" sz="5772" b="1" dirty="0">
                <a:solidFill>
                  <a:srgbClr val="FFFFFF"/>
                </a:solidFill>
                <a:ea typeface="에스코어 드림 7 ExtraBold" panose="020B0803030302020204" pitchFamily="34" charset="-127"/>
                <a:cs typeface="Arial" panose="020B0604020202020204" pitchFamily="34" charset="0"/>
              </a:rPr>
              <a:t>ranch”</a:t>
            </a:r>
            <a:endParaRPr lang="ko-KR" altLang="ko-KR" sz="670" dirty="0">
              <a:cs typeface="Arial" panose="020B0604020202020204" pitchFamily="34" charset="0"/>
            </a:endParaRPr>
          </a:p>
        </p:txBody>
      </p:sp>
      <p:sp>
        <p:nvSpPr>
          <p:cNvPr id="4166" name="Rectangle 101">
            <a:extLst>
              <a:ext uri="{FF2B5EF4-FFF2-40B4-BE49-F238E27FC236}">
                <a16:creationId xmlns:a16="http://schemas.microsoft.com/office/drawing/2014/main" id="{B12DC8C3-B785-4FC7-953F-F87FC4A8B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719" y="3508352"/>
            <a:ext cx="1471557" cy="32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340523" latinLnBrk="0"/>
            <a:r>
              <a:rPr lang="en-US" altLang="ko-KR" sz="2085" b="1" dirty="0">
                <a:solidFill>
                  <a:srgbClr val="FFFFFF"/>
                </a:solidFill>
                <a:ea typeface="에스코어 드림 5 Medium" panose="020B0503030302020204" pitchFamily="34" charset="-127"/>
                <a:cs typeface="Arial" panose="020B0604020202020204" pitchFamily="34" charset="0"/>
              </a:rPr>
              <a:t>[</a:t>
            </a:r>
            <a:r>
              <a:rPr lang="ko-KR" altLang="en-US" sz="2085" b="1" dirty="0">
                <a:solidFill>
                  <a:srgbClr val="FFFFFF"/>
                </a:solidFill>
                <a:ea typeface="에스코어 드림 5 Medium" panose="020B0503030302020204" pitchFamily="34" charset="-127"/>
                <a:cs typeface="Arial" panose="020B0604020202020204" pitchFamily="34" charset="0"/>
              </a:rPr>
              <a:t> 형상 관리 </a:t>
            </a:r>
            <a:r>
              <a:rPr lang="en-US" altLang="ko-KR" sz="2085" b="1" dirty="0">
                <a:solidFill>
                  <a:srgbClr val="FFFFFF"/>
                </a:solidFill>
                <a:ea typeface="에스코어 드림 5 Medium" panose="020B0503030302020204" pitchFamily="34" charset="-127"/>
                <a:cs typeface="Arial" panose="020B0604020202020204" pitchFamily="34" charset="0"/>
              </a:rPr>
              <a:t>]</a:t>
            </a:r>
            <a:endParaRPr lang="ko-KR" altLang="ko-KR" sz="670" dirty="0">
              <a:cs typeface="Arial" panose="020B0604020202020204" pitchFamily="34" charset="0"/>
            </a:endParaRPr>
          </a:p>
        </p:txBody>
      </p:sp>
      <p:sp>
        <p:nvSpPr>
          <p:cNvPr id="4194" name="Rectangle 112">
            <a:extLst>
              <a:ext uri="{FF2B5EF4-FFF2-40B4-BE49-F238E27FC236}">
                <a16:creationId xmlns:a16="http://schemas.microsoft.com/office/drawing/2014/main" id="{29AC5AF1-92F7-4635-9F80-4F5D42C7B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452" y="2659602"/>
            <a:ext cx="139461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340523" latinLnBrk="0"/>
            <a:r>
              <a:rPr lang="ko-KR" altLang="en-US" sz="2500" b="1">
                <a:solidFill>
                  <a:srgbClr val="FFFFFF"/>
                </a:solidFill>
                <a:ea typeface="에스코어 드림 6 Bold" panose="020B0703030302020204" pitchFamily="34" charset="-127"/>
                <a:cs typeface="Arial" panose="020B0604020202020204" pitchFamily="34" charset="0"/>
              </a:rPr>
              <a:t>차시 예고</a:t>
            </a:r>
            <a:endParaRPr lang="ko-KR" altLang="ko-KR" sz="2500" dirty="0">
              <a:cs typeface="Arial" panose="020B0604020202020204" pitchFamily="34" charset="0"/>
            </a:endParaRPr>
          </a:p>
        </p:txBody>
      </p:sp>
      <p:sp>
        <p:nvSpPr>
          <p:cNvPr id="238" name="Rectangle 35">
            <a:extLst>
              <a:ext uri="{FF2B5EF4-FFF2-40B4-BE49-F238E27FC236}">
                <a16:creationId xmlns:a16="http://schemas.microsoft.com/office/drawing/2014/main" id="{3D7D21BB-231A-4E53-AB66-20BBC442D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148" y="4046692"/>
            <a:ext cx="2943873" cy="226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88">
            <a:extLst>
              <a:ext uri="{FF2B5EF4-FFF2-40B4-BE49-F238E27FC236}">
                <a16:creationId xmlns:a16="http://schemas.microsoft.com/office/drawing/2014/main" id="{72000992-C0BA-3C52-1504-2951A32ACBB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748" y="519524"/>
            <a:ext cx="12186252" cy="45719"/>
          </a:xfrm>
          <a:prstGeom prst="rect">
            <a:avLst/>
          </a:prstGeom>
          <a:solidFill>
            <a:srgbClr val="D9B1D8"/>
          </a:solidFill>
          <a:ln>
            <a:noFill/>
          </a:ln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32">
            <a:extLst>
              <a:ext uri="{FF2B5EF4-FFF2-40B4-BE49-F238E27FC236}">
                <a16:creationId xmlns:a16="http://schemas.microsoft.com/office/drawing/2014/main" id="{5445BD6A-A6BD-E5C3-B3FE-21F71A053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2325" y="689573"/>
            <a:ext cx="3427350" cy="1011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340523" latinLnBrk="0">
              <a:lnSpc>
                <a:spcPct val="150000"/>
              </a:lnSpc>
            </a:pPr>
            <a:r>
              <a:rPr lang="en-US" altLang="ko-KR" sz="5000" b="1" dirty="0">
                <a:ea typeface="에스코어 드림 7 ExtraBold" panose="020B0803030302020204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9553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별: 꼭짓점 8개 1">
            <a:extLst>
              <a:ext uri="{FF2B5EF4-FFF2-40B4-BE49-F238E27FC236}">
                <a16:creationId xmlns:a16="http://schemas.microsoft.com/office/drawing/2014/main" id="{023B131B-1923-C873-162E-1770C449AF2D}"/>
              </a:ext>
            </a:extLst>
          </p:cNvPr>
          <p:cNvSpPr/>
          <p:nvPr/>
        </p:nvSpPr>
        <p:spPr>
          <a:xfrm>
            <a:off x="6690072" y="1171873"/>
            <a:ext cx="5040000" cy="2340000"/>
          </a:xfrm>
          <a:prstGeom prst="star8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96334076-DCD3-054A-3D96-D548E2A6C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99" y="4153394"/>
            <a:ext cx="4824520" cy="2205495"/>
          </a:xfrm>
          <a:prstGeom prst="rect">
            <a:avLst/>
          </a:prstGeom>
        </p:spPr>
      </p:pic>
      <p:sp>
        <p:nvSpPr>
          <p:cNvPr id="20" name="Freeform 7">
            <a:extLst>
              <a:ext uri="{FF2B5EF4-FFF2-40B4-BE49-F238E27FC236}">
                <a16:creationId xmlns:a16="http://schemas.microsoft.com/office/drawing/2014/main" id="{51BB97E1-6577-4B54-A30D-3C776F7F3500}"/>
              </a:ext>
            </a:extLst>
          </p:cNvPr>
          <p:cNvSpPr>
            <a:spLocks/>
          </p:cNvSpPr>
          <p:nvPr/>
        </p:nvSpPr>
        <p:spPr bwMode="auto">
          <a:xfrm>
            <a:off x="-3240684" y="0"/>
            <a:ext cx="4911579" cy="5686127"/>
          </a:xfrm>
          <a:custGeom>
            <a:avLst/>
            <a:gdLst>
              <a:gd name="T0" fmla="*/ 5665 w 8307"/>
              <a:gd name="T1" fmla="*/ 0 h 9617"/>
              <a:gd name="T2" fmla="*/ 5511 w 8307"/>
              <a:gd name="T3" fmla="*/ 0 h 9617"/>
              <a:gd name="T4" fmla="*/ 0 w 8307"/>
              <a:gd name="T5" fmla="*/ 9617 h 9617"/>
              <a:gd name="T6" fmla="*/ 5349 w 8307"/>
              <a:gd name="T7" fmla="*/ 9611 h 9617"/>
              <a:gd name="T8" fmla="*/ 8307 w 8307"/>
              <a:gd name="T9" fmla="*/ 4440 h 9617"/>
              <a:gd name="T10" fmla="*/ 5807 w 8307"/>
              <a:gd name="T11" fmla="*/ 0 h 9617"/>
              <a:gd name="T12" fmla="*/ 5665 w 8307"/>
              <a:gd name="T13" fmla="*/ 0 h 9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307" h="9617">
                <a:moveTo>
                  <a:pt x="5665" y="0"/>
                </a:moveTo>
                <a:lnTo>
                  <a:pt x="5511" y="0"/>
                </a:lnTo>
                <a:lnTo>
                  <a:pt x="0" y="9617"/>
                </a:lnTo>
                <a:lnTo>
                  <a:pt x="5349" y="9611"/>
                </a:lnTo>
                <a:lnTo>
                  <a:pt x="8307" y="4440"/>
                </a:lnTo>
                <a:lnTo>
                  <a:pt x="5807" y="0"/>
                </a:lnTo>
                <a:lnTo>
                  <a:pt x="5665" y="0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0B8780FC-E544-4F47-9201-E45EDA81BA90}"/>
              </a:ext>
            </a:extLst>
          </p:cNvPr>
          <p:cNvSpPr>
            <a:spLocks/>
          </p:cNvSpPr>
          <p:nvPr/>
        </p:nvSpPr>
        <p:spPr bwMode="auto">
          <a:xfrm>
            <a:off x="10395758" y="29563"/>
            <a:ext cx="125347" cy="221130"/>
          </a:xfrm>
          <a:custGeom>
            <a:avLst/>
            <a:gdLst>
              <a:gd name="T0" fmla="*/ 210 w 212"/>
              <a:gd name="T1" fmla="*/ 0 h 374"/>
              <a:gd name="T2" fmla="*/ 0 w 212"/>
              <a:gd name="T3" fmla="*/ 374 h 374"/>
              <a:gd name="T4" fmla="*/ 212 w 212"/>
              <a:gd name="T5" fmla="*/ 4 h 374"/>
              <a:gd name="T6" fmla="*/ 210 w 212"/>
              <a:gd name="T7" fmla="*/ 0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2" h="374">
                <a:moveTo>
                  <a:pt x="210" y="0"/>
                </a:moveTo>
                <a:lnTo>
                  <a:pt x="0" y="374"/>
                </a:lnTo>
                <a:lnTo>
                  <a:pt x="212" y="4"/>
                </a:lnTo>
                <a:lnTo>
                  <a:pt x="2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627A5E86-E064-4A76-B4D7-05758FBDD4C1}"/>
              </a:ext>
            </a:extLst>
          </p:cNvPr>
          <p:cNvSpPr>
            <a:spLocks/>
          </p:cNvSpPr>
          <p:nvPr/>
        </p:nvSpPr>
        <p:spPr bwMode="auto">
          <a:xfrm>
            <a:off x="10395758" y="29563"/>
            <a:ext cx="125347" cy="221130"/>
          </a:xfrm>
          <a:custGeom>
            <a:avLst/>
            <a:gdLst>
              <a:gd name="T0" fmla="*/ 210 w 212"/>
              <a:gd name="T1" fmla="*/ 0 h 374"/>
              <a:gd name="T2" fmla="*/ 0 w 212"/>
              <a:gd name="T3" fmla="*/ 374 h 374"/>
              <a:gd name="T4" fmla="*/ 212 w 212"/>
              <a:gd name="T5" fmla="*/ 4 h 374"/>
              <a:gd name="T6" fmla="*/ 210 w 212"/>
              <a:gd name="T7" fmla="*/ 0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2" h="374">
                <a:moveTo>
                  <a:pt x="210" y="0"/>
                </a:moveTo>
                <a:lnTo>
                  <a:pt x="0" y="374"/>
                </a:lnTo>
                <a:lnTo>
                  <a:pt x="212" y="4"/>
                </a:lnTo>
                <a:lnTo>
                  <a:pt x="2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258C1F68-7999-40EE-8817-857B0D23B977}"/>
              </a:ext>
            </a:extLst>
          </p:cNvPr>
          <p:cNvSpPr>
            <a:spLocks/>
          </p:cNvSpPr>
          <p:nvPr/>
        </p:nvSpPr>
        <p:spPr bwMode="auto">
          <a:xfrm>
            <a:off x="-1524821" y="31928"/>
            <a:ext cx="3104104" cy="2732794"/>
          </a:xfrm>
          <a:custGeom>
            <a:avLst/>
            <a:gdLst>
              <a:gd name="T0" fmla="*/ 2606 w 5250"/>
              <a:gd name="T1" fmla="*/ 0 h 4622"/>
              <a:gd name="T2" fmla="*/ 2394 w 5250"/>
              <a:gd name="T3" fmla="*/ 370 h 4622"/>
              <a:gd name="T4" fmla="*/ 0 w 5250"/>
              <a:gd name="T5" fmla="*/ 4622 h 4622"/>
              <a:gd name="T6" fmla="*/ 5250 w 5250"/>
              <a:gd name="T7" fmla="*/ 4622 h 4622"/>
              <a:gd name="T8" fmla="*/ 2606 w 5250"/>
              <a:gd name="T9" fmla="*/ 0 h 4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50" h="4622">
                <a:moveTo>
                  <a:pt x="2606" y="0"/>
                </a:moveTo>
                <a:lnTo>
                  <a:pt x="2394" y="370"/>
                </a:lnTo>
                <a:lnTo>
                  <a:pt x="0" y="4622"/>
                </a:lnTo>
                <a:lnTo>
                  <a:pt x="5250" y="4622"/>
                </a:lnTo>
                <a:lnTo>
                  <a:pt x="2606" y="0"/>
                </a:lnTo>
                <a:close/>
              </a:path>
            </a:pathLst>
          </a:custGeom>
          <a:solidFill>
            <a:srgbClr val="A852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8146551B-C425-4844-BE60-D09FEEF94F56}"/>
              </a:ext>
            </a:extLst>
          </p:cNvPr>
          <p:cNvSpPr>
            <a:spLocks/>
          </p:cNvSpPr>
          <p:nvPr/>
        </p:nvSpPr>
        <p:spPr bwMode="auto">
          <a:xfrm>
            <a:off x="10121415" y="3274386"/>
            <a:ext cx="4809883" cy="3583614"/>
          </a:xfrm>
          <a:custGeom>
            <a:avLst/>
            <a:gdLst>
              <a:gd name="T0" fmla="*/ 3502 w 8135"/>
              <a:gd name="T1" fmla="*/ 0 h 6061"/>
              <a:gd name="T2" fmla="*/ 0 w 8135"/>
              <a:gd name="T3" fmla="*/ 6061 h 6061"/>
              <a:gd name="T4" fmla="*/ 4668 w 8135"/>
              <a:gd name="T5" fmla="*/ 6061 h 6061"/>
              <a:gd name="T6" fmla="*/ 8135 w 8135"/>
              <a:gd name="T7" fmla="*/ 0 h 6061"/>
              <a:gd name="T8" fmla="*/ 3502 w 8135"/>
              <a:gd name="T9" fmla="*/ 0 h 6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35" h="6061">
                <a:moveTo>
                  <a:pt x="3502" y="0"/>
                </a:moveTo>
                <a:lnTo>
                  <a:pt x="0" y="6061"/>
                </a:lnTo>
                <a:lnTo>
                  <a:pt x="4668" y="6061"/>
                </a:lnTo>
                <a:lnTo>
                  <a:pt x="8135" y="0"/>
                </a:lnTo>
                <a:lnTo>
                  <a:pt x="3502" y="0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EEBB3E5E-6BC1-4815-8A29-ECC2C51FF2E0}"/>
              </a:ext>
            </a:extLst>
          </p:cNvPr>
          <p:cNvSpPr>
            <a:spLocks/>
          </p:cNvSpPr>
          <p:nvPr/>
        </p:nvSpPr>
        <p:spPr bwMode="auto">
          <a:xfrm>
            <a:off x="3851125" y="3274386"/>
            <a:ext cx="4809883" cy="3583614"/>
          </a:xfrm>
          <a:custGeom>
            <a:avLst/>
            <a:gdLst>
              <a:gd name="T0" fmla="*/ 3502 w 8135"/>
              <a:gd name="T1" fmla="*/ 0 h 6061"/>
              <a:gd name="T2" fmla="*/ 0 w 8135"/>
              <a:gd name="T3" fmla="*/ 6061 h 6061"/>
              <a:gd name="T4" fmla="*/ 4668 w 8135"/>
              <a:gd name="T5" fmla="*/ 6061 h 6061"/>
              <a:gd name="T6" fmla="*/ 8135 w 8135"/>
              <a:gd name="T7" fmla="*/ 0 h 6061"/>
              <a:gd name="T8" fmla="*/ 3502 w 8135"/>
              <a:gd name="T9" fmla="*/ 0 h 6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35" h="6061">
                <a:moveTo>
                  <a:pt x="3502" y="0"/>
                </a:moveTo>
                <a:lnTo>
                  <a:pt x="0" y="6061"/>
                </a:lnTo>
                <a:lnTo>
                  <a:pt x="4668" y="6061"/>
                </a:lnTo>
                <a:lnTo>
                  <a:pt x="8135" y="0"/>
                </a:lnTo>
                <a:lnTo>
                  <a:pt x="350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85F0E823-D04F-4CB9-8A9A-AD1F51887304}"/>
              </a:ext>
            </a:extLst>
          </p:cNvPr>
          <p:cNvSpPr>
            <a:spLocks noEditPoints="1"/>
          </p:cNvSpPr>
          <p:nvPr/>
        </p:nvSpPr>
        <p:spPr bwMode="auto">
          <a:xfrm>
            <a:off x="5921710" y="3274386"/>
            <a:ext cx="2739298" cy="2411741"/>
          </a:xfrm>
          <a:custGeom>
            <a:avLst/>
            <a:gdLst>
              <a:gd name="T0" fmla="*/ 3376 w 4633"/>
              <a:gd name="T1" fmla="*/ 2195 h 4079"/>
              <a:gd name="T2" fmla="*/ 2298 w 4633"/>
              <a:gd name="T3" fmla="*/ 4079 h 4079"/>
              <a:gd name="T4" fmla="*/ 2298 w 4633"/>
              <a:gd name="T5" fmla="*/ 4079 h 4079"/>
              <a:gd name="T6" fmla="*/ 3376 w 4633"/>
              <a:gd name="T7" fmla="*/ 2195 h 4079"/>
              <a:gd name="T8" fmla="*/ 4633 w 4633"/>
              <a:gd name="T9" fmla="*/ 0 h 4079"/>
              <a:gd name="T10" fmla="*/ 0 w 4633"/>
              <a:gd name="T11" fmla="*/ 0 h 4079"/>
              <a:gd name="T12" fmla="*/ 0 w 4633"/>
              <a:gd name="T13" fmla="*/ 0 h 4079"/>
              <a:gd name="T14" fmla="*/ 4633 w 4633"/>
              <a:gd name="T15" fmla="*/ 0 h 4079"/>
              <a:gd name="T16" fmla="*/ 4633 w 4633"/>
              <a:gd name="T17" fmla="*/ 0 h 4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33" h="4079">
                <a:moveTo>
                  <a:pt x="3376" y="2195"/>
                </a:moveTo>
                <a:lnTo>
                  <a:pt x="2298" y="4079"/>
                </a:lnTo>
                <a:lnTo>
                  <a:pt x="2298" y="4079"/>
                </a:lnTo>
                <a:lnTo>
                  <a:pt x="3376" y="2195"/>
                </a:lnTo>
                <a:close/>
                <a:moveTo>
                  <a:pt x="4633" y="0"/>
                </a:moveTo>
                <a:lnTo>
                  <a:pt x="0" y="0"/>
                </a:lnTo>
                <a:lnTo>
                  <a:pt x="0" y="0"/>
                </a:lnTo>
                <a:lnTo>
                  <a:pt x="4633" y="0"/>
                </a:lnTo>
                <a:lnTo>
                  <a:pt x="46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E791A90E-E1E6-43A5-A07F-99BC9BEF0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710" y="3274386"/>
            <a:ext cx="2739298" cy="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reeform 18">
            <a:extLst>
              <a:ext uri="{FF2B5EF4-FFF2-40B4-BE49-F238E27FC236}">
                <a16:creationId xmlns:a16="http://schemas.microsoft.com/office/drawing/2014/main" id="{A0CDAD89-7723-4455-89B0-BFD4DF4EB8B9}"/>
              </a:ext>
            </a:extLst>
          </p:cNvPr>
          <p:cNvSpPr>
            <a:spLocks/>
          </p:cNvSpPr>
          <p:nvPr/>
        </p:nvSpPr>
        <p:spPr bwMode="auto">
          <a:xfrm>
            <a:off x="12192000" y="3274386"/>
            <a:ext cx="2739298" cy="2411741"/>
          </a:xfrm>
          <a:custGeom>
            <a:avLst/>
            <a:gdLst>
              <a:gd name="T0" fmla="*/ 4633 w 4633"/>
              <a:gd name="T1" fmla="*/ 0 h 4079"/>
              <a:gd name="T2" fmla="*/ 0 w 4633"/>
              <a:gd name="T3" fmla="*/ 0 h 4079"/>
              <a:gd name="T4" fmla="*/ 2298 w 4633"/>
              <a:gd name="T5" fmla="*/ 4079 h 4079"/>
              <a:gd name="T6" fmla="*/ 3376 w 4633"/>
              <a:gd name="T7" fmla="*/ 2195 h 4079"/>
              <a:gd name="T8" fmla="*/ 4633 w 4633"/>
              <a:gd name="T9" fmla="*/ 0 h 4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33" h="4079">
                <a:moveTo>
                  <a:pt x="4633" y="0"/>
                </a:moveTo>
                <a:lnTo>
                  <a:pt x="0" y="0"/>
                </a:lnTo>
                <a:lnTo>
                  <a:pt x="2298" y="4079"/>
                </a:lnTo>
                <a:lnTo>
                  <a:pt x="3376" y="2195"/>
                </a:lnTo>
                <a:lnTo>
                  <a:pt x="4633" y="0"/>
                </a:lnTo>
                <a:close/>
              </a:path>
            </a:pathLst>
          </a:custGeom>
          <a:solidFill>
            <a:srgbClr val="A852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reeform 19">
            <a:extLst>
              <a:ext uri="{FF2B5EF4-FFF2-40B4-BE49-F238E27FC236}">
                <a16:creationId xmlns:a16="http://schemas.microsoft.com/office/drawing/2014/main" id="{79F84BC4-0B1C-4926-881E-2344F252FE0A}"/>
              </a:ext>
            </a:extLst>
          </p:cNvPr>
          <p:cNvSpPr>
            <a:spLocks/>
          </p:cNvSpPr>
          <p:nvPr/>
        </p:nvSpPr>
        <p:spPr bwMode="auto">
          <a:xfrm>
            <a:off x="5921710" y="3274386"/>
            <a:ext cx="2739298" cy="2411741"/>
          </a:xfrm>
          <a:custGeom>
            <a:avLst/>
            <a:gdLst>
              <a:gd name="T0" fmla="*/ 4633 w 4633"/>
              <a:gd name="T1" fmla="*/ 0 h 4079"/>
              <a:gd name="T2" fmla="*/ 0 w 4633"/>
              <a:gd name="T3" fmla="*/ 0 h 4079"/>
              <a:gd name="T4" fmla="*/ 2298 w 4633"/>
              <a:gd name="T5" fmla="*/ 4079 h 4079"/>
              <a:gd name="T6" fmla="*/ 3376 w 4633"/>
              <a:gd name="T7" fmla="*/ 2195 h 4079"/>
              <a:gd name="T8" fmla="*/ 4633 w 4633"/>
              <a:gd name="T9" fmla="*/ 0 h 4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33" h="4079">
                <a:moveTo>
                  <a:pt x="4633" y="0"/>
                </a:moveTo>
                <a:lnTo>
                  <a:pt x="0" y="0"/>
                </a:lnTo>
                <a:lnTo>
                  <a:pt x="2298" y="4079"/>
                </a:lnTo>
                <a:lnTo>
                  <a:pt x="3376" y="2195"/>
                </a:lnTo>
                <a:lnTo>
                  <a:pt x="46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B9E3DEBB-5E24-206D-D84A-CA2184B25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316" y="1777616"/>
            <a:ext cx="4618839" cy="22054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1DDE7E6-1FC6-D82B-E7DA-2E6322574D5F}"/>
              </a:ext>
            </a:extLst>
          </p:cNvPr>
          <p:cNvSpPr txBox="1"/>
          <p:nvPr/>
        </p:nvSpPr>
        <p:spPr>
          <a:xfrm>
            <a:off x="7412144" y="1641558"/>
            <a:ext cx="3595856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하나의 파일에 대한 변경사항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날리지 않고 </a:t>
            </a:r>
            <a:r>
              <a:rPr lang="ko-KR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자동으로 기록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갱신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이전 상태로 회귀도 가능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0">
            <a:extLst>
              <a:ext uri="{FF2B5EF4-FFF2-40B4-BE49-F238E27FC236}">
                <a16:creationId xmlns:a16="http://schemas.microsoft.com/office/drawing/2014/main" id="{C63AC990-C7F8-5558-9C70-81C8389E2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465" y="529834"/>
            <a:ext cx="689896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340523" latinLnBrk="0"/>
            <a:r>
              <a:rPr lang="ko-KR" altLang="en-US" sz="5000" b="1" dirty="0">
                <a:solidFill>
                  <a:schemeClr val="tx1">
                    <a:lumMod val="75000"/>
                    <a:lumOff val="25000"/>
                  </a:schemeClr>
                </a:solidFill>
                <a:ea typeface="에스코어 드림 7 ExtraBold" panose="020B0803030302020204" pitchFamily="34" charset="-127"/>
                <a:cs typeface="Arial" panose="020B0604020202020204" pitchFamily="34" charset="0"/>
              </a:rPr>
              <a:t>형상 관리</a:t>
            </a:r>
            <a:r>
              <a:rPr lang="en-US" altLang="ko-KR" sz="5000" b="1" dirty="0">
                <a:solidFill>
                  <a:schemeClr val="tx1">
                    <a:lumMod val="75000"/>
                    <a:lumOff val="25000"/>
                  </a:schemeClr>
                </a:solidFill>
                <a:ea typeface="에스코어 드림 7 ExtraBold" panose="020B0803030302020204" pitchFamily="34" charset="-127"/>
                <a:cs typeface="Arial" panose="020B0604020202020204" pitchFamily="34" charset="0"/>
              </a:rPr>
              <a:t>…?</a:t>
            </a:r>
            <a:endParaRPr lang="ko-KR" altLang="ko-KR" sz="50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0C819E9-1B4C-2C3A-D39B-242AC8F92D24}"/>
              </a:ext>
            </a:extLst>
          </p:cNvPr>
          <p:cNvCxnSpPr>
            <a:cxnSpLocks/>
          </p:cNvCxnSpPr>
          <p:nvPr/>
        </p:nvCxnSpPr>
        <p:spPr>
          <a:xfrm>
            <a:off x="1406744" y="1404723"/>
            <a:ext cx="5065834" cy="0"/>
          </a:xfrm>
          <a:prstGeom prst="line">
            <a:avLst/>
          </a:prstGeom>
          <a:ln w="38100">
            <a:solidFill>
              <a:srgbClr val="A852A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별: 꼭짓점 8개 18">
            <a:extLst>
              <a:ext uri="{FF2B5EF4-FFF2-40B4-BE49-F238E27FC236}">
                <a16:creationId xmlns:a16="http://schemas.microsoft.com/office/drawing/2014/main" id="{1B7BA3DB-2797-AF4A-01FC-207484A3421F}"/>
              </a:ext>
            </a:extLst>
          </p:cNvPr>
          <p:cNvSpPr/>
          <p:nvPr/>
        </p:nvSpPr>
        <p:spPr>
          <a:xfrm>
            <a:off x="5501929" y="3857169"/>
            <a:ext cx="5040000" cy="2340000"/>
          </a:xfrm>
          <a:prstGeom prst="star8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C42B89-09F4-0ADF-557F-7DB93506FAF4}"/>
              </a:ext>
            </a:extLst>
          </p:cNvPr>
          <p:cNvSpPr txBox="1"/>
          <p:nvPr/>
        </p:nvSpPr>
        <p:spPr>
          <a:xfrm>
            <a:off x="6333014" y="4346731"/>
            <a:ext cx="337784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하나의 파일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중복 수정되어도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모든 변경사항을 기록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보존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협업할 때 유용하다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!!)</a:t>
            </a:r>
          </a:p>
        </p:txBody>
      </p:sp>
    </p:spTree>
    <p:extLst>
      <p:ext uri="{BB962C8B-B14F-4D97-AF65-F5344CB8AC3E}">
        <p14:creationId xmlns:p14="http://schemas.microsoft.com/office/powerpoint/2010/main" val="402223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2511FAD-4A9C-41E1-A216-B132E1573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" y="0"/>
            <a:ext cx="1218050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/>
          </a:p>
        </p:txBody>
      </p:sp>
      <p:sp>
        <p:nvSpPr>
          <p:cNvPr id="59" name="Freeform 52">
            <a:extLst>
              <a:ext uri="{FF2B5EF4-FFF2-40B4-BE49-F238E27FC236}">
                <a16:creationId xmlns:a16="http://schemas.microsoft.com/office/drawing/2014/main" id="{41041A24-BB2B-4C65-B04D-943851232012}"/>
              </a:ext>
            </a:extLst>
          </p:cNvPr>
          <p:cNvSpPr>
            <a:spLocks noEditPoints="1"/>
          </p:cNvSpPr>
          <p:nvPr/>
        </p:nvSpPr>
        <p:spPr bwMode="auto">
          <a:xfrm>
            <a:off x="1352633" y="2212487"/>
            <a:ext cx="9860408" cy="3934740"/>
          </a:xfrm>
          <a:custGeom>
            <a:avLst/>
            <a:gdLst>
              <a:gd name="T0" fmla="*/ 16677 w 16677"/>
              <a:gd name="T1" fmla="*/ 6217 h 6217"/>
              <a:gd name="T2" fmla="*/ 0 w 16677"/>
              <a:gd name="T3" fmla="*/ 6217 h 6217"/>
              <a:gd name="T4" fmla="*/ 0 w 16677"/>
              <a:gd name="T5" fmla="*/ 0 h 6217"/>
              <a:gd name="T6" fmla="*/ 16677 w 16677"/>
              <a:gd name="T7" fmla="*/ 0 h 6217"/>
              <a:gd name="T8" fmla="*/ 16677 w 16677"/>
              <a:gd name="T9" fmla="*/ 6217 h 6217"/>
              <a:gd name="T10" fmla="*/ 46 w 16677"/>
              <a:gd name="T11" fmla="*/ 6169 h 6217"/>
              <a:gd name="T12" fmla="*/ 16629 w 16677"/>
              <a:gd name="T13" fmla="*/ 6169 h 6217"/>
              <a:gd name="T14" fmla="*/ 16629 w 16677"/>
              <a:gd name="T15" fmla="*/ 48 h 6217"/>
              <a:gd name="T16" fmla="*/ 46 w 16677"/>
              <a:gd name="T17" fmla="*/ 48 h 6217"/>
              <a:gd name="T18" fmla="*/ 46 w 16677"/>
              <a:gd name="T19" fmla="*/ 6169 h 6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77" h="6217">
                <a:moveTo>
                  <a:pt x="16677" y="6217"/>
                </a:moveTo>
                <a:lnTo>
                  <a:pt x="0" y="6217"/>
                </a:lnTo>
                <a:lnTo>
                  <a:pt x="0" y="0"/>
                </a:lnTo>
                <a:lnTo>
                  <a:pt x="16677" y="0"/>
                </a:lnTo>
                <a:lnTo>
                  <a:pt x="16677" y="6217"/>
                </a:lnTo>
                <a:close/>
                <a:moveTo>
                  <a:pt x="46" y="6169"/>
                </a:moveTo>
                <a:lnTo>
                  <a:pt x="16629" y="6169"/>
                </a:lnTo>
                <a:lnTo>
                  <a:pt x="16629" y="48"/>
                </a:lnTo>
                <a:lnTo>
                  <a:pt x="46" y="48"/>
                </a:lnTo>
                <a:lnTo>
                  <a:pt x="46" y="6169"/>
                </a:lnTo>
                <a:close/>
              </a:path>
            </a:pathLst>
          </a:custGeom>
          <a:solidFill>
            <a:srgbClr val="6D6E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Freeform 53">
            <a:extLst>
              <a:ext uri="{FF2B5EF4-FFF2-40B4-BE49-F238E27FC236}">
                <a16:creationId xmlns:a16="http://schemas.microsoft.com/office/drawing/2014/main" id="{40F5F76C-3A7B-48FD-8367-A59EE548DFDE}"/>
              </a:ext>
            </a:extLst>
          </p:cNvPr>
          <p:cNvSpPr>
            <a:spLocks/>
          </p:cNvSpPr>
          <p:nvPr/>
        </p:nvSpPr>
        <p:spPr bwMode="auto">
          <a:xfrm>
            <a:off x="994331" y="2976237"/>
            <a:ext cx="749715" cy="749715"/>
          </a:xfrm>
          <a:custGeom>
            <a:avLst/>
            <a:gdLst>
              <a:gd name="T0" fmla="*/ 1268 w 1268"/>
              <a:gd name="T1" fmla="*/ 666 h 1268"/>
              <a:gd name="T2" fmla="*/ 1256 w 1268"/>
              <a:gd name="T3" fmla="*/ 762 h 1268"/>
              <a:gd name="T4" fmla="*/ 1230 w 1268"/>
              <a:gd name="T5" fmla="*/ 852 h 1268"/>
              <a:gd name="T6" fmla="*/ 1192 w 1268"/>
              <a:gd name="T7" fmla="*/ 936 h 1268"/>
              <a:gd name="T8" fmla="*/ 1142 w 1268"/>
              <a:gd name="T9" fmla="*/ 1012 h 1268"/>
              <a:gd name="T10" fmla="*/ 1084 w 1268"/>
              <a:gd name="T11" fmla="*/ 1082 h 1268"/>
              <a:gd name="T12" fmla="*/ 1014 w 1268"/>
              <a:gd name="T13" fmla="*/ 1142 h 1268"/>
              <a:gd name="T14" fmla="*/ 938 w 1268"/>
              <a:gd name="T15" fmla="*/ 1192 h 1268"/>
              <a:gd name="T16" fmla="*/ 852 w 1268"/>
              <a:gd name="T17" fmla="*/ 1230 h 1268"/>
              <a:gd name="T18" fmla="*/ 762 w 1268"/>
              <a:gd name="T19" fmla="*/ 1254 h 1268"/>
              <a:gd name="T20" fmla="*/ 668 w 1268"/>
              <a:gd name="T21" fmla="*/ 1266 h 1268"/>
              <a:gd name="T22" fmla="*/ 602 w 1268"/>
              <a:gd name="T23" fmla="*/ 1266 h 1268"/>
              <a:gd name="T24" fmla="*/ 506 w 1268"/>
              <a:gd name="T25" fmla="*/ 1254 h 1268"/>
              <a:gd name="T26" fmla="*/ 416 w 1268"/>
              <a:gd name="T27" fmla="*/ 1230 h 1268"/>
              <a:gd name="T28" fmla="*/ 332 w 1268"/>
              <a:gd name="T29" fmla="*/ 1192 h 1268"/>
              <a:gd name="T30" fmla="*/ 256 w 1268"/>
              <a:gd name="T31" fmla="*/ 1142 h 1268"/>
              <a:gd name="T32" fmla="*/ 186 w 1268"/>
              <a:gd name="T33" fmla="*/ 1082 h 1268"/>
              <a:gd name="T34" fmla="*/ 126 w 1268"/>
              <a:gd name="T35" fmla="*/ 1012 h 1268"/>
              <a:gd name="T36" fmla="*/ 78 w 1268"/>
              <a:gd name="T37" fmla="*/ 936 h 1268"/>
              <a:gd name="T38" fmla="*/ 38 w 1268"/>
              <a:gd name="T39" fmla="*/ 852 h 1268"/>
              <a:gd name="T40" fmla="*/ 14 w 1268"/>
              <a:gd name="T41" fmla="*/ 762 h 1268"/>
              <a:gd name="T42" fmla="*/ 2 w 1268"/>
              <a:gd name="T43" fmla="*/ 666 h 1268"/>
              <a:gd name="T44" fmla="*/ 2 w 1268"/>
              <a:gd name="T45" fmla="*/ 600 h 1268"/>
              <a:gd name="T46" fmla="*/ 14 w 1268"/>
              <a:gd name="T47" fmla="*/ 506 h 1268"/>
              <a:gd name="T48" fmla="*/ 38 w 1268"/>
              <a:gd name="T49" fmla="*/ 416 h 1268"/>
              <a:gd name="T50" fmla="*/ 78 w 1268"/>
              <a:gd name="T51" fmla="*/ 332 h 1268"/>
              <a:gd name="T52" fmla="*/ 126 w 1268"/>
              <a:gd name="T53" fmla="*/ 254 h 1268"/>
              <a:gd name="T54" fmla="*/ 186 w 1268"/>
              <a:gd name="T55" fmla="*/ 184 h 1268"/>
              <a:gd name="T56" fmla="*/ 256 w 1268"/>
              <a:gd name="T57" fmla="*/ 126 h 1268"/>
              <a:gd name="T58" fmla="*/ 332 w 1268"/>
              <a:gd name="T59" fmla="*/ 76 h 1268"/>
              <a:gd name="T60" fmla="*/ 416 w 1268"/>
              <a:gd name="T61" fmla="*/ 38 h 1268"/>
              <a:gd name="T62" fmla="*/ 506 w 1268"/>
              <a:gd name="T63" fmla="*/ 12 h 1268"/>
              <a:gd name="T64" fmla="*/ 602 w 1268"/>
              <a:gd name="T65" fmla="*/ 0 h 1268"/>
              <a:gd name="T66" fmla="*/ 668 w 1268"/>
              <a:gd name="T67" fmla="*/ 0 h 1268"/>
              <a:gd name="T68" fmla="*/ 762 w 1268"/>
              <a:gd name="T69" fmla="*/ 12 h 1268"/>
              <a:gd name="T70" fmla="*/ 852 w 1268"/>
              <a:gd name="T71" fmla="*/ 38 h 1268"/>
              <a:gd name="T72" fmla="*/ 938 w 1268"/>
              <a:gd name="T73" fmla="*/ 76 h 1268"/>
              <a:gd name="T74" fmla="*/ 1014 w 1268"/>
              <a:gd name="T75" fmla="*/ 126 h 1268"/>
              <a:gd name="T76" fmla="*/ 1084 w 1268"/>
              <a:gd name="T77" fmla="*/ 184 h 1268"/>
              <a:gd name="T78" fmla="*/ 1142 w 1268"/>
              <a:gd name="T79" fmla="*/ 254 h 1268"/>
              <a:gd name="T80" fmla="*/ 1192 w 1268"/>
              <a:gd name="T81" fmla="*/ 332 h 1268"/>
              <a:gd name="T82" fmla="*/ 1230 w 1268"/>
              <a:gd name="T83" fmla="*/ 416 h 1268"/>
              <a:gd name="T84" fmla="*/ 1256 w 1268"/>
              <a:gd name="T85" fmla="*/ 506 h 1268"/>
              <a:gd name="T86" fmla="*/ 1268 w 1268"/>
              <a:gd name="T87" fmla="*/ 600 h 1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68" h="1268">
                <a:moveTo>
                  <a:pt x="1268" y="634"/>
                </a:moveTo>
                <a:lnTo>
                  <a:pt x="1268" y="634"/>
                </a:lnTo>
                <a:lnTo>
                  <a:pt x="1268" y="666"/>
                </a:lnTo>
                <a:lnTo>
                  <a:pt x="1266" y="698"/>
                </a:lnTo>
                <a:lnTo>
                  <a:pt x="1262" y="730"/>
                </a:lnTo>
                <a:lnTo>
                  <a:pt x="1256" y="762"/>
                </a:lnTo>
                <a:lnTo>
                  <a:pt x="1248" y="792"/>
                </a:lnTo>
                <a:lnTo>
                  <a:pt x="1240" y="822"/>
                </a:lnTo>
                <a:lnTo>
                  <a:pt x="1230" y="852"/>
                </a:lnTo>
                <a:lnTo>
                  <a:pt x="1220" y="880"/>
                </a:lnTo>
                <a:lnTo>
                  <a:pt x="1206" y="908"/>
                </a:lnTo>
                <a:lnTo>
                  <a:pt x="1192" y="936"/>
                </a:lnTo>
                <a:lnTo>
                  <a:pt x="1178" y="962"/>
                </a:lnTo>
                <a:lnTo>
                  <a:pt x="1160" y="988"/>
                </a:lnTo>
                <a:lnTo>
                  <a:pt x="1142" y="1012"/>
                </a:lnTo>
                <a:lnTo>
                  <a:pt x="1124" y="1036"/>
                </a:lnTo>
                <a:lnTo>
                  <a:pt x="1104" y="1060"/>
                </a:lnTo>
                <a:lnTo>
                  <a:pt x="1084" y="1082"/>
                </a:lnTo>
                <a:lnTo>
                  <a:pt x="1062" y="1102"/>
                </a:lnTo>
                <a:lnTo>
                  <a:pt x="1038" y="1122"/>
                </a:lnTo>
                <a:lnTo>
                  <a:pt x="1014" y="1142"/>
                </a:lnTo>
                <a:lnTo>
                  <a:pt x="990" y="1160"/>
                </a:lnTo>
                <a:lnTo>
                  <a:pt x="964" y="1176"/>
                </a:lnTo>
                <a:lnTo>
                  <a:pt x="938" y="1192"/>
                </a:lnTo>
                <a:lnTo>
                  <a:pt x="910" y="1206"/>
                </a:lnTo>
                <a:lnTo>
                  <a:pt x="882" y="1218"/>
                </a:lnTo>
                <a:lnTo>
                  <a:pt x="852" y="1230"/>
                </a:lnTo>
                <a:lnTo>
                  <a:pt x="824" y="1240"/>
                </a:lnTo>
                <a:lnTo>
                  <a:pt x="794" y="1248"/>
                </a:lnTo>
                <a:lnTo>
                  <a:pt x="762" y="1254"/>
                </a:lnTo>
                <a:lnTo>
                  <a:pt x="732" y="1260"/>
                </a:lnTo>
                <a:lnTo>
                  <a:pt x="700" y="1264"/>
                </a:lnTo>
                <a:lnTo>
                  <a:pt x="668" y="1266"/>
                </a:lnTo>
                <a:lnTo>
                  <a:pt x="634" y="1268"/>
                </a:lnTo>
                <a:lnTo>
                  <a:pt x="634" y="1268"/>
                </a:lnTo>
                <a:lnTo>
                  <a:pt x="602" y="1266"/>
                </a:lnTo>
                <a:lnTo>
                  <a:pt x="570" y="1264"/>
                </a:lnTo>
                <a:lnTo>
                  <a:pt x="538" y="1260"/>
                </a:lnTo>
                <a:lnTo>
                  <a:pt x="506" y="1254"/>
                </a:lnTo>
                <a:lnTo>
                  <a:pt x="476" y="1248"/>
                </a:lnTo>
                <a:lnTo>
                  <a:pt x="446" y="1240"/>
                </a:lnTo>
                <a:lnTo>
                  <a:pt x="416" y="1230"/>
                </a:lnTo>
                <a:lnTo>
                  <a:pt x="388" y="1218"/>
                </a:lnTo>
                <a:lnTo>
                  <a:pt x="360" y="1206"/>
                </a:lnTo>
                <a:lnTo>
                  <a:pt x="332" y="1192"/>
                </a:lnTo>
                <a:lnTo>
                  <a:pt x="306" y="1176"/>
                </a:lnTo>
                <a:lnTo>
                  <a:pt x="280" y="1160"/>
                </a:lnTo>
                <a:lnTo>
                  <a:pt x="256" y="1142"/>
                </a:lnTo>
                <a:lnTo>
                  <a:pt x="232" y="1122"/>
                </a:lnTo>
                <a:lnTo>
                  <a:pt x="208" y="1102"/>
                </a:lnTo>
                <a:lnTo>
                  <a:pt x="186" y="1082"/>
                </a:lnTo>
                <a:lnTo>
                  <a:pt x="166" y="1060"/>
                </a:lnTo>
                <a:lnTo>
                  <a:pt x="146" y="1036"/>
                </a:lnTo>
                <a:lnTo>
                  <a:pt x="126" y="1012"/>
                </a:lnTo>
                <a:lnTo>
                  <a:pt x="108" y="988"/>
                </a:lnTo>
                <a:lnTo>
                  <a:pt x="92" y="962"/>
                </a:lnTo>
                <a:lnTo>
                  <a:pt x="78" y="936"/>
                </a:lnTo>
                <a:lnTo>
                  <a:pt x="64" y="908"/>
                </a:lnTo>
                <a:lnTo>
                  <a:pt x="50" y="880"/>
                </a:lnTo>
                <a:lnTo>
                  <a:pt x="38" y="852"/>
                </a:lnTo>
                <a:lnTo>
                  <a:pt x="28" y="822"/>
                </a:lnTo>
                <a:lnTo>
                  <a:pt x="20" y="792"/>
                </a:lnTo>
                <a:lnTo>
                  <a:pt x="14" y="762"/>
                </a:lnTo>
                <a:lnTo>
                  <a:pt x="8" y="730"/>
                </a:lnTo>
                <a:lnTo>
                  <a:pt x="4" y="698"/>
                </a:lnTo>
                <a:lnTo>
                  <a:pt x="2" y="666"/>
                </a:lnTo>
                <a:lnTo>
                  <a:pt x="0" y="634"/>
                </a:lnTo>
                <a:lnTo>
                  <a:pt x="0" y="634"/>
                </a:lnTo>
                <a:lnTo>
                  <a:pt x="2" y="600"/>
                </a:lnTo>
                <a:lnTo>
                  <a:pt x="4" y="568"/>
                </a:lnTo>
                <a:lnTo>
                  <a:pt x="8" y="536"/>
                </a:lnTo>
                <a:lnTo>
                  <a:pt x="14" y="506"/>
                </a:lnTo>
                <a:lnTo>
                  <a:pt x="20" y="474"/>
                </a:lnTo>
                <a:lnTo>
                  <a:pt x="28" y="444"/>
                </a:lnTo>
                <a:lnTo>
                  <a:pt x="38" y="416"/>
                </a:lnTo>
                <a:lnTo>
                  <a:pt x="50" y="386"/>
                </a:lnTo>
                <a:lnTo>
                  <a:pt x="64" y="358"/>
                </a:lnTo>
                <a:lnTo>
                  <a:pt x="78" y="332"/>
                </a:lnTo>
                <a:lnTo>
                  <a:pt x="92" y="304"/>
                </a:lnTo>
                <a:lnTo>
                  <a:pt x="108" y="278"/>
                </a:lnTo>
                <a:lnTo>
                  <a:pt x="126" y="254"/>
                </a:lnTo>
                <a:lnTo>
                  <a:pt x="146" y="230"/>
                </a:lnTo>
                <a:lnTo>
                  <a:pt x="166" y="206"/>
                </a:lnTo>
                <a:lnTo>
                  <a:pt x="186" y="184"/>
                </a:lnTo>
                <a:lnTo>
                  <a:pt x="208" y="164"/>
                </a:lnTo>
                <a:lnTo>
                  <a:pt x="232" y="144"/>
                </a:lnTo>
                <a:lnTo>
                  <a:pt x="256" y="126"/>
                </a:lnTo>
                <a:lnTo>
                  <a:pt x="280" y="108"/>
                </a:lnTo>
                <a:lnTo>
                  <a:pt x="306" y="90"/>
                </a:lnTo>
                <a:lnTo>
                  <a:pt x="332" y="76"/>
                </a:lnTo>
                <a:lnTo>
                  <a:pt x="360" y="62"/>
                </a:lnTo>
                <a:lnTo>
                  <a:pt x="388" y="50"/>
                </a:lnTo>
                <a:lnTo>
                  <a:pt x="416" y="38"/>
                </a:lnTo>
                <a:lnTo>
                  <a:pt x="446" y="28"/>
                </a:lnTo>
                <a:lnTo>
                  <a:pt x="476" y="20"/>
                </a:lnTo>
                <a:lnTo>
                  <a:pt x="506" y="12"/>
                </a:lnTo>
                <a:lnTo>
                  <a:pt x="538" y="6"/>
                </a:lnTo>
                <a:lnTo>
                  <a:pt x="570" y="2"/>
                </a:lnTo>
                <a:lnTo>
                  <a:pt x="602" y="0"/>
                </a:lnTo>
                <a:lnTo>
                  <a:pt x="634" y="0"/>
                </a:lnTo>
                <a:lnTo>
                  <a:pt x="634" y="0"/>
                </a:lnTo>
                <a:lnTo>
                  <a:pt x="668" y="0"/>
                </a:lnTo>
                <a:lnTo>
                  <a:pt x="700" y="2"/>
                </a:lnTo>
                <a:lnTo>
                  <a:pt x="732" y="6"/>
                </a:lnTo>
                <a:lnTo>
                  <a:pt x="762" y="12"/>
                </a:lnTo>
                <a:lnTo>
                  <a:pt x="794" y="20"/>
                </a:lnTo>
                <a:lnTo>
                  <a:pt x="824" y="28"/>
                </a:lnTo>
                <a:lnTo>
                  <a:pt x="852" y="38"/>
                </a:lnTo>
                <a:lnTo>
                  <a:pt x="882" y="50"/>
                </a:lnTo>
                <a:lnTo>
                  <a:pt x="910" y="62"/>
                </a:lnTo>
                <a:lnTo>
                  <a:pt x="938" y="76"/>
                </a:lnTo>
                <a:lnTo>
                  <a:pt x="964" y="90"/>
                </a:lnTo>
                <a:lnTo>
                  <a:pt x="990" y="108"/>
                </a:lnTo>
                <a:lnTo>
                  <a:pt x="1014" y="126"/>
                </a:lnTo>
                <a:lnTo>
                  <a:pt x="1038" y="144"/>
                </a:lnTo>
                <a:lnTo>
                  <a:pt x="1062" y="164"/>
                </a:lnTo>
                <a:lnTo>
                  <a:pt x="1084" y="184"/>
                </a:lnTo>
                <a:lnTo>
                  <a:pt x="1104" y="206"/>
                </a:lnTo>
                <a:lnTo>
                  <a:pt x="1124" y="230"/>
                </a:lnTo>
                <a:lnTo>
                  <a:pt x="1142" y="254"/>
                </a:lnTo>
                <a:lnTo>
                  <a:pt x="1160" y="278"/>
                </a:lnTo>
                <a:lnTo>
                  <a:pt x="1178" y="304"/>
                </a:lnTo>
                <a:lnTo>
                  <a:pt x="1192" y="332"/>
                </a:lnTo>
                <a:lnTo>
                  <a:pt x="1206" y="358"/>
                </a:lnTo>
                <a:lnTo>
                  <a:pt x="1220" y="386"/>
                </a:lnTo>
                <a:lnTo>
                  <a:pt x="1230" y="416"/>
                </a:lnTo>
                <a:lnTo>
                  <a:pt x="1240" y="444"/>
                </a:lnTo>
                <a:lnTo>
                  <a:pt x="1248" y="474"/>
                </a:lnTo>
                <a:lnTo>
                  <a:pt x="1256" y="506"/>
                </a:lnTo>
                <a:lnTo>
                  <a:pt x="1262" y="536"/>
                </a:lnTo>
                <a:lnTo>
                  <a:pt x="1266" y="568"/>
                </a:lnTo>
                <a:lnTo>
                  <a:pt x="1268" y="600"/>
                </a:lnTo>
                <a:lnTo>
                  <a:pt x="1268" y="634"/>
                </a:lnTo>
                <a:lnTo>
                  <a:pt x="1268" y="634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69" name="Freeform 58">
            <a:extLst>
              <a:ext uri="{FF2B5EF4-FFF2-40B4-BE49-F238E27FC236}">
                <a16:creationId xmlns:a16="http://schemas.microsoft.com/office/drawing/2014/main" id="{77F8C6F8-0B0E-452B-A1FB-85D233C3CEBA}"/>
              </a:ext>
            </a:extLst>
          </p:cNvPr>
          <p:cNvSpPr>
            <a:spLocks/>
          </p:cNvSpPr>
          <p:nvPr/>
        </p:nvSpPr>
        <p:spPr bwMode="auto">
          <a:xfrm>
            <a:off x="994331" y="4570182"/>
            <a:ext cx="749715" cy="749715"/>
          </a:xfrm>
          <a:custGeom>
            <a:avLst/>
            <a:gdLst>
              <a:gd name="T0" fmla="*/ 1268 w 1268"/>
              <a:gd name="T1" fmla="*/ 666 h 1268"/>
              <a:gd name="T2" fmla="*/ 1256 w 1268"/>
              <a:gd name="T3" fmla="*/ 762 h 1268"/>
              <a:gd name="T4" fmla="*/ 1230 w 1268"/>
              <a:gd name="T5" fmla="*/ 852 h 1268"/>
              <a:gd name="T6" fmla="*/ 1192 w 1268"/>
              <a:gd name="T7" fmla="*/ 936 h 1268"/>
              <a:gd name="T8" fmla="*/ 1142 w 1268"/>
              <a:gd name="T9" fmla="*/ 1012 h 1268"/>
              <a:gd name="T10" fmla="*/ 1084 w 1268"/>
              <a:gd name="T11" fmla="*/ 1082 h 1268"/>
              <a:gd name="T12" fmla="*/ 1014 w 1268"/>
              <a:gd name="T13" fmla="*/ 1142 h 1268"/>
              <a:gd name="T14" fmla="*/ 938 w 1268"/>
              <a:gd name="T15" fmla="*/ 1192 h 1268"/>
              <a:gd name="T16" fmla="*/ 852 w 1268"/>
              <a:gd name="T17" fmla="*/ 1230 h 1268"/>
              <a:gd name="T18" fmla="*/ 762 w 1268"/>
              <a:gd name="T19" fmla="*/ 1254 h 1268"/>
              <a:gd name="T20" fmla="*/ 668 w 1268"/>
              <a:gd name="T21" fmla="*/ 1266 h 1268"/>
              <a:gd name="T22" fmla="*/ 602 w 1268"/>
              <a:gd name="T23" fmla="*/ 1266 h 1268"/>
              <a:gd name="T24" fmla="*/ 506 w 1268"/>
              <a:gd name="T25" fmla="*/ 1254 h 1268"/>
              <a:gd name="T26" fmla="*/ 416 w 1268"/>
              <a:gd name="T27" fmla="*/ 1230 h 1268"/>
              <a:gd name="T28" fmla="*/ 332 w 1268"/>
              <a:gd name="T29" fmla="*/ 1192 h 1268"/>
              <a:gd name="T30" fmla="*/ 256 w 1268"/>
              <a:gd name="T31" fmla="*/ 1142 h 1268"/>
              <a:gd name="T32" fmla="*/ 186 w 1268"/>
              <a:gd name="T33" fmla="*/ 1082 h 1268"/>
              <a:gd name="T34" fmla="*/ 126 w 1268"/>
              <a:gd name="T35" fmla="*/ 1012 h 1268"/>
              <a:gd name="T36" fmla="*/ 78 w 1268"/>
              <a:gd name="T37" fmla="*/ 936 h 1268"/>
              <a:gd name="T38" fmla="*/ 38 w 1268"/>
              <a:gd name="T39" fmla="*/ 852 h 1268"/>
              <a:gd name="T40" fmla="*/ 14 w 1268"/>
              <a:gd name="T41" fmla="*/ 762 h 1268"/>
              <a:gd name="T42" fmla="*/ 2 w 1268"/>
              <a:gd name="T43" fmla="*/ 666 h 1268"/>
              <a:gd name="T44" fmla="*/ 2 w 1268"/>
              <a:gd name="T45" fmla="*/ 600 h 1268"/>
              <a:gd name="T46" fmla="*/ 14 w 1268"/>
              <a:gd name="T47" fmla="*/ 506 h 1268"/>
              <a:gd name="T48" fmla="*/ 38 w 1268"/>
              <a:gd name="T49" fmla="*/ 416 h 1268"/>
              <a:gd name="T50" fmla="*/ 78 w 1268"/>
              <a:gd name="T51" fmla="*/ 332 h 1268"/>
              <a:gd name="T52" fmla="*/ 126 w 1268"/>
              <a:gd name="T53" fmla="*/ 254 h 1268"/>
              <a:gd name="T54" fmla="*/ 186 w 1268"/>
              <a:gd name="T55" fmla="*/ 184 h 1268"/>
              <a:gd name="T56" fmla="*/ 256 w 1268"/>
              <a:gd name="T57" fmla="*/ 126 h 1268"/>
              <a:gd name="T58" fmla="*/ 332 w 1268"/>
              <a:gd name="T59" fmla="*/ 76 h 1268"/>
              <a:gd name="T60" fmla="*/ 416 w 1268"/>
              <a:gd name="T61" fmla="*/ 38 h 1268"/>
              <a:gd name="T62" fmla="*/ 506 w 1268"/>
              <a:gd name="T63" fmla="*/ 12 h 1268"/>
              <a:gd name="T64" fmla="*/ 602 w 1268"/>
              <a:gd name="T65" fmla="*/ 0 h 1268"/>
              <a:gd name="T66" fmla="*/ 668 w 1268"/>
              <a:gd name="T67" fmla="*/ 0 h 1268"/>
              <a:gd name="T68" fmla="*/ 762 w 1268"/>
              <a:gd name="T69" fmla="*/ 12 h 1268"/>
              <a:gd name="T70" fmla="*/ 852 w 1268"/>
              <a:gd name="T71" fmla="*/ 38 h 1268"/>
              <a:gd name="T72" fmla="*/ 938 w 1268"/>
              <a:gd name="T73" fmla="*/ 76 h 1268"/>
              <a:gd name="T74" fmla="*/ 1014 w 1268"/>
              <a:gd name="T75" fmla="*/ 126 h 1268"/>
              <a:gd name="T76" fmla="*/ 1084 w 1268"/>
              <a:gd name="T77" fmla="*/ 184 h 1268"/>
              <a:gd name="T78" fmla="*/ 1142 w 1268"/>
              <a:gd name="T79" fmla="*/ 254 h 1268"/>
              <a:gd name="T80" fmla="*/ 1192 w 1268"/>
              <a:gd name="T81" fmla="*/ 332 h 1268"/>
              <a:gd name="T82" fmla="*/ 1230 w 1268"/>
              <a:gd name="T83" fmla="*/ 416 h 1268"/>
              <a:gd name="T84" fmla="*/ 1256 w 1268"/>
              <a:gd name="T85" fmla="*/ 506 h 1268"/>
              <a:gd name="T86" fmla="*/ 1268 w 1268"/>
              <a:gd name="T87" fmla="*/ 600 h 1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68" h="1268">
                <a:moveTo>
                  <a:pt x="1268" y="634"/>
                </a:moveTo>
                <a:lnTo>
                  <a:pt x="1268" y="634"/>
                </a:lnTo>
                <a:lnTo>
                  <a:pt x="1268" y="666"/>
                </a:lnTo>
                <a:lnTo>
                  <a:pt x="1266" y="698"/>
                </a:lnTo>
                <a:lnTo>
                  <a:pt x="1262" y="730"/>
                </a:lnTo>
                <a:lnTo>
                  <a:pt x="1256" y="762"/>
                </a:lnTo>
                <a:lnTo>
                  <a:pt x="1250" y="792"/>
                </a:lnTo>
                <a:lnTo>
                  <a:pt x="1240" y="822"/>
                </a:lnTo>
                <a:lnTo>
                  <a:pt x="1230" y="852"/>
                </a:lnTo>
                <a:lnTo>
                  <a:pt x="1220" y="880"/>
                </a:lnTo>
                <a:lnTo>
                  <a:pt x="1206" y="908"/>
                </a:lnTo>
                <a:lnTo>
                  <a:pt x="1192" y="936"/>
                </a:lnTo>
                <a:lnTo>
                  <a:pt x="1178" y="962"/>
                </a:lnTo>
                <a:lnTo>
                  <a:pt x="1160" y="988"/>
                </a:lnTo>
                <a:lnTo>
                  <a:pt x="1142" y="1012"/>
                </a:lnTo>
                <a:lnTo>
                  <a:pt x="1124" y="1036"/>
                </a:lnTo>
                <a:lnTo>
                  <a:pt x="1104" y="1060"/>
                </a:lnTo>
                <a:lnTo>
                  <a:pt x="1084" y="1082"/>
                </a:lnTo>
                <a:lnTo>
                  <a:pt x="1062" y="1102"/>
                </a:lnTo>
                <a:lnTo>
                  <a:pt x="1038" y="1122"/>
                </a:lnTo>
                <a:lnTo>
                  <a:pt x="1014" y="1142"/>
                </a:lnTo>
                <a:lnTo>
                  <a:pt x="990" y="1160"/>
                </a:lnTo>
                <a:lnTo>
                  <a:pt x="964" y="1176"/>
                </a:lnTo>
                <a:lnTo>
                  <a:pt x="938" y="1192"/>
                </a:lnTo>
                <a:lnTo>
                  <a:pt x="910" y="1206"/>
                </a:lnTo>
                <a:lnTo>
                  <a:pt x="882" y="1218"/>
                </a:lnTo>
                <a:lnTo>
                  <a:pt x="852" y="1230"/>
                </a:lnTo>
                <a:lnTo>
                  <a:pt x="824" y="1240"/>
                </a:lnTo>
                <a:lnTo>
                  <a:pt x="794" y="1248"/>
                </a:lnTo>
                <a:lnTo>
                  <a:pt x="762" y="1254"/>
                </a:lnTo>
                <a:lnTo>
                  <a:pt x="732" y="1260"/>
                </a:lnTo>
                <a:lnTo>
                  <a:pt x="700" y="1264"/>
                </a:lnTo>
                <a:lnTo>
                  <a:pt x="668" y="1266"/>
                </a:lnTo>
                <a:lnTo>
                  <a:pt x="634" y="1268"/>
                </a:lnTo>
                <a:lnTo>
                  <a:pt x="634" y="1268"/>
                </a:lnTo>
                <a:lnTo>
                  <a:pt x="602" y="1266"/>
                </a:lnTo>
                <a:lnTo>
                  <a:pt x="570" y="1264"/>
                </a:lnTo>
                <a:lnTo>
                  <a:pt x="538" y="1260"/>
                </a:lnTo>
                <a:lnTo>
                  <a:pt x="506" y="1254"/>
                </a:lnTo>
                <a:lnTo>
                  <a:pt x="476" y="1248"/>
                </a:lnTo>
                <a:lnTo>
                  <a:pt x="446" y="1240"/>
                </a:lnTo>
                <a:lnTo>
                  <a:pt x="416" y="1230"/>
                </a:lnTo>
                <a:lnTo>
                  <a:pt x="388" y="1218"/>
                </a:lnTo>
                <a:lnTo>
                  <a:pt x="360" y="1206"/>
                </a:lnTo>
                <a:lnTo>
                  <a:pt x="332" y="1192"/>
                </a:lnTo>
                <a:lnTo>
                  <a:pt x="306" y="1176"/>
                </a:lnTo>
                <a:lnTo>
                  <a:pt x="280" y="1160"/>
                </a:lnTo>
                <a:lnTo>
                  <a:pt x="256" y="1142"/>
                </a:lnTo>
                <a:lnTo>
                  <a:pt x="232" y="1122"/>
                </a:lnTo>
                <a:lnTo>
                  <a:pt x="208" y="1102"/>
                </a:lnTo>
                <a:lnTo>
                  <a:pt x="186" y="1082"/>
                </a:lnTo>
                <a:lnTo>
                  <a:pt x="166" y="1060"/>
                </a:lnTo>
                <a:lnTo>
                  <a:pt x="146" y="1036"/>
                </a:lnTo>
                <a:lnTo>
                  <a:pt x="126" y="1012"/>
                </a:lnTo>
                <a:lnTo>
                  <a:pt x="108" y="988"/>
                </a:lnTo>
                <a:lnTo>
                  <a:pt x="92" y="962"/>
                </a:lnTo>
                <a:lnTo>
                  <a:pt x="78" y="936"/>
                </a:lnTo>
                <a:lnTo>
                  <a:pt x="64" y="908"/>
                </a:lnTo>
                <a:lnTo>
                  <a:pt x="50" y="880"/>
                </a:lnTo>
                <a:lnTo>
                  <a:pt x="38" y="852"/>
                </a:lnTo>
                <a:lnTo>
                  <a:pt x="28" y="822"/>
                </a:lnTo>
                <a:lnTo>
                  <a:pt x="20" y="792"/>
                </a:lnTo>
                <a:lnTo>
                  <a:pt x="14" y="762"/>
                </a:lnTo>
                <a:lnTo>
                  <a:pt x="8" y="730"/>
                </a:lnTo>
                <a:lnTo>
                  <a:pt x="4" y="698"/>
                </a:lnTo>
                <a:lnTo>
                  <a:pt x="2" y="666"/>
                </a:lnTo>
                <a:lnTo>
                  <a:pt x="0" y="634"/>
                </a:lnTo>
                <a:lnTo>
                  <a:pt x="0" y="634"/>
                </a:lnTo>
                <a:lnTo>
                  <a:pt x="2" y="600"/>
                </a:lnTo>
                <a:lnTo>
                  <a:pt x="4" y="568"/>
                </a:lnTo>
                <a:lnTo>
                  <a:pt x="8" y="536"/>
                </a:lnTo>
                <a:lnTo>
                  <a:pt x="14" y="506"/>
                </a:lnTo>
                <a:lnTo>
                  <a:pt x="20" y="474"/>
                </a:lnTo>
                <a:lnTo>
                  <a:pt x="28" y="444"/>
                </a:lnTo>
                <a:lnTo>
                  <a:pt x="38" y="416"/>
                </a:lnTo>
                <a:lnTo>
                  <a:pt x="50" y="386"/>
                </a:lnTo>
                <a:lnTo>
                  <a:pt x="64" y="358"/>
                </a:lnTo>
                <a:lnTo>
                  <a:pt x="78" y="332"/>
                </a:lnTo>
                <a:lnTo>
                  <a:pt x="92" y="304"/>
                </a:lnTo>
                <a:lnTo>
                  <a:pt x="108" y="278"/>
                </a:lnTo>
                <a:lnTo>
                  <a:pt x="126" y="254"/>
                </a:lnTo>
                <a:lnTo>
                  <a:pt x="146" y="230"/>
                </a:lnTo>
                <a:lnTo>
                  <a:pt x="166" y="206"/>
                </a:lnTo>
                <a:lnTo>
                  <a:pt x="186" y="184"/>
                </a:lnTo>
                <a:lnTo>
                  <a:pt x="208" y="164"/>
                </a:lnTo>
                <a:lnTo>
                  <a:pt x="232" y="144"/>
                </a:lnTo>
                <a:lnTo>
                  <a:pt x="256" y="126"/>
                </a:lnTo>
                <a:lnTo>
                  <a:pt x="280" y="108"/>
                </a:lnTo>
                <a:lnTo>
                  <a:pt x="306" y="90"/>
                </a:lnTo>
                <a:lnTo>
                  <a:pt x="332" y="76"/>
                </a:lnTo>
                <a:lnTo>
                  <a:pt x="360" y="62"/>
                </a:lnTo>
                <a:lnTo>
                  <a:pt x="388" y="48"/>
                </a:lnTo>
                <a:lnTo>
                  <a:pt x="416" y="38"/>
                </a:lnTo>
                <a:lnTo>
                  <a:pt x="446" y="28"/>
                </a:lnTo>
                <a:lnTo>
                  <a:pt x="476" y="20"/>
                </a:lnTo>
                <a:lnTo>
                  <a:pt x="506" y="12"/>
                </a:lnTo>
                <a:lnTo>
                  <a:pt x="538" y="6"/>
                </a:lnTo>
                <a:lnTo>
                  <a:pt x="570" y="2"/>
                </a:lnTo>
                <a:lnTo>
                  <a:pt x="602" y="0"/>
                </a:lnTo>
                <a:lnTo>
                  <a:pt x="634" y="0"/>
                </a:lnTo>
                <a:lnTo>
                  <a:pt x="634" y="0"/>
                </a:lnTo>
                <a:lnTo>
                  <a:pt x="668" y="0"/>
                </a:lnTo>
                <a:lnTo>
                  <a:pt x="700" y="2"/>
                </a:lnTo>
                <a:lnTo>
                  <a:pt x="732" y="6"/>
                </a:lnTo>
                <a:lnTo>
                  <a:pt x="762" y="12"/>
                </a:lnTo>
                <a:lnTo>
                  <a:pt x="794" y="20"/>
                </a:lnTo>
                <a:lnTo>
                  <a:pt x="824" y="28"/>
                </a:lnTo>
                <a:lnTo>
                  <a:pt x="852" y="38"/>
                </a:lnTo>
                <a:lnTo>
                  <a:pt x="882" y="48"/>
                </a:lnTo>
                <a:lnTo>
                  <a:pt x="910" y="62"/>
                </a:lnTo>
                <a:lnTo>
                  <a:pt x="938" y="76"/>
                </a:lnTo>
                <a:lnTo>
                  <a:pt x="964" y="90"/>
                </a:lnTo>
                <a:lnTo>
                  <a:pt x="990" y="108"/>
                </a:lnTo>
                <a:lnTo>
                  <a:pt x="1014" y="126"/>
                </a:lnTo>
                <a:lnTo>
                  <a:pt x="1038" y="144"/>
                </a:lnTo>
                <a:lnTo>
                  <a:pt x="1062" y="164"/>
                </a:lnTo>
                <a:lnTo>
                  <a:pt x="1084" y="184"/>
                </a:lnTo>
                <a:lnTo>
                  <a:pt x="1104" y="206"/>
                </a:lnTo>
                <a:lnTo>
                  <a:pt x="1124" y="230"/>
                </a:lnTo>
                <a:lnTo>
                  <a:pt x="1142" y="254"/>
                </a:lnTo>
                <a:lnTo>
                  <a:pt x="1160" y="278"/>
                </a:lnTo>
                <a:lnTo>
                  <a:pt x="1178" y="304"/>
                </a:lnTo>
                <a:lnTo>
                  <a:pt x="1192" y="332"/>
                </a:lnTo>
                <a:lnTo>
                  <a:pt x="1206" y="358"/>
                </a:lnTo>
                <a:lnTo>
                  <a:pt x="1220" y="386"/>
                </a:lnTo>
                <a:lnTo>
                  <a:pt x="1230" y="416"/>
                </a:lnTo>
                <a:lnTo>
                  <a:pt x="1240" y="444"/>
                </a:lnTo>
                <a:lnTo>
                  <a:pt x="1250" y="474"/>
                </a:lnTo>
                <a:lnTo>
                  <a:pt x="1256" y="506"/>
                </a:lnTo>
                <a:lnTo>
                  <a:pt x="1262" y="536"/>
                </a:lnTo>
                <a:lnTo>
                  <a:pt x="1266" y="568"/>
                </a:lnTo>
                <a:lnTo>
                  <a:pt x="1268" y="600"/>
                </a:lnTo>
                <a:lnTo>
                  <a:pt x="1268" y="634"/>
                </a:lnTo>
                <a:lnTo>
                  <a:pt x="1268" y="634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88">
            <a:extLst>
              <a:ext uri="{FF2B5EF4-FFF2-40B4-BE49-F238E27FC236}">
                <a16:creationId xmlns:a16="http://schemas.microsoft.com/office/drawing/2014/main" id="{31158F7D-76B5-963A-F510-90BC2AD2D09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748" y="519524"/>
            <a:ext cx="12186252" cy="45719"/>
          </a:xfrm>
          <a:prstGeom prst="rect">
            <a:avLst/>
          </a:prstGeom>
          <a:solidFill>
            <a:srgbClr val="D9B1D8"/>
          </a:solidFill>
          <a:ln>
            <a:noFill/>
          </a:ln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186">
            <a:extLst>
              <a:ext uri="{FF2B5EF4-FFF2-40B4-BE49-F238E27FC236}">
                <a16:creationId xmlns:a16="http://schemas.microsoft.com/office/drawing/2014/main" id="{63267520-7EB5-4BB2-0875-A80A4DCC2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959" y="1175365"/>
            <a:ext cx="2888611" cy="79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340523" latinLnBrk="0"/>
            <a:r>
              <a:rPr lang="ko-KR" altLang="en-US" sz="5176" b="1" dirty="0">
                <a:solidFill>
                  <a:srgbClr val="002337"/>
                </a:solidFill>
                <a:ea typeface="에스코어 드림 7 ExtraBold" panose="020B0803030302020204" pitchFamily="34" charset="-127"/>
                <a:cs typeface="Arial" panose="020B0604020202020204" pitchFamily="34" charset="0"/>
              </a:rPr>
              <a:t>학습 목표</a:t>
            </a:r>
            <a:endParaRPr lang="ko-KR" altLang="ko-KR" sz="670" dirty="0">
              <a:cs typeface="Arial" panose="020B0604020202020204" pitchFamily="34" charset="0"/>
            </a:endParaRPr>
          </a:p>
        </p:txBody>
      </p:sp>
      <p:sp>
        <p:nvSpPr>
          <p:cNvPr id="76" name="Rectangle 26">
            <a:extLst>
              <a:ext uri="{FF2B5EF4-FFF2-40B4-BE49-F238E27FC236}">
                <a16:creationId xmlns:a16="http://schemas.microsoft.com/office/drawing/2014/main" id="{03E00F4F-1A93-D0C7-C4FF-1389412F6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691" y="775289"/>
            <a:ext cx="1263166" cy="27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340523" latinLnBrk="0"/>
            <a:r>
              <a:rPr lang="en-US" altLang="ko-KR" sz="1788" b="1" dirty="0">
                <a:solidFill>
                  <a:srgbClr val="92278F"/>
                </a:solidFill>
                <a:ea typeface="에스코어 드림 5 Medium" panose="020B0503030302020204" pitchFamily="34" charset="-127"/>
                <a:cs typeface="Arial" panose="020B0604020202020204" pitchFamily="34" charset="0"/>
              </a:rPr>
              <a:t>[ </a:t>
            </a:r>
            <a:r>
              <a:rPr lang="ko-KR" altLang="en-US" sz="1788" b="1" dirty="0">
                <a:solidFill>
                  <a:srgbClr val="92278F"/>
                </a:solidFill>
                <a:ea typeface="에스코어 드림 5 Medium" panose="020B0503030302020204" pitchFamily="34" charset="-127"/>
                <a:cs typeface="Arial" panose="020B0604020202020204" pitchFamily="34" charset="0"/>
              </a:rPr>
              <a:t>형상 관리 </a:t>
            </a:r>
            <a:r>
              <a:rPr lang="en-US" altLang="ko-KR" sz="1788" b="1" dirty="0">
                <a:solidFill>
                  <a:srgbClr val="92278F"/>
                </a:solidFill>
                <a:ea typeface="에스코어 드림 5 Medium" panose="020B0503030302020204" pitchFamily="34" charset="-127"/>
                <a:cs typeface="Arial" panose="020B0604020202020204" pitchFamily="34" charset="0"/>
              </a:rPr>
              <a:t>]</a:t>
            </a:r>
            <a:endParaRPr lang="ko-KR" altLang="ko-KR" sz="596" dirty="0">
              <a:solidFill>
                <a:srgbClr val="92278F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693EA2-23D9-3C8D-8AF8-A73C2CEAAB4D}"/>
              </a:ext>
            </a:extLst>
          </p:cNvPr>
          <p:cNvSpPr txBox="1"/>
          <p:nvPr/>
        </p:nvSpPr>
        <p:spPr>
          <a:xfrm>
            <a:off x="1200779" y="3112567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4A2D84E-3F5D-B064-16FC-3D1E55B880DE}"/>
              </a:ext>
            </a:extLst>
          </p:cNvPr>
          <p:cNvSpPr txBox="1"/>
          <p:nvPr/>
        </p:nvSpPr>
        <p:spPr>
          <a:xfrm>
            <a:off x="1200779" y="4686068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588E83-A4BC-5FCA-086C-1E29BC27CAE9}"/>
              </a:ext>
            </a:extLst>
          </p:cNvPr>
          <p:cNvSpPr txBox="1"/>
          <p:nvPr/>
        </p:nvSpPr>
        <p:spPr>
          <a:xfrm>
            <a:off x="1952670" y="2916199"/>
            <a:ext cx="61350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로컬저장소와 원격저장소의 차이점을 파악하고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이를 형상 관리의 정의 및 원리와 연결하여 설명할 수 있다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516A1D-B4D0-0C91-E943-2E1EF7BD3B97}"/>
              </a:ext>
            </a:extLst>
          </p:cNvPr>
          <p:cNvSpPr txBox="1"/>
          <p:nvPr/>
        </p:nvSpPr>
        <p:spPr>
          <a:xfrm>
            <a:off x="1952670" y="4489700"/>
            <a:ext cx="7058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기초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명령어를 파악하고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이를 통해 배포된 프로젝트의 변경 사항을 기록하고 반영할 수 있다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22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7">
            <a:extLst>
              <a:ext uri="{FF2B5EF4-FFF2-40B4-BE49-F238E27FC236}">
                <a16:creationId xmlns:a16="http://schemas.microsoft.com/office/drawing/2014/main" id="{42C35838-4373-4807-A75C-D70E705BB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5526" y="3465572"/>
            <a:ext cx="730969" cy="28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340523" latinLnBrk="0"/>
            <a:r>
              <a:rPr lang="en-US" altLang="ko-KR" sz="1862" b="1" dirty="0">
                <a:solidFill>
                  <a:srgbClr val="BE7DBC"/>
                </a:solidFill>
                <a:ea typeface="에스코어 드림 6 Bold" panose="020B0703030302020204" pitchFamily="34" charset="-127"/>
                <a:cs typeface="Arial" panose="020B0604020202020204" pitchFamily="34" charset="0"/>
              </a:rPr>
              <a:t>What?</a:t>
            </a:r>
            <a:endParaRPr lang="ko-KR" altLang="ko-KR" sz="670" dirty="0">
              <a:cs typeface="Arial" panose="020B0604020202020204" pitchFamily="34" charset="0"/>
            </a:endParaRPr>
          </a:p>
        </p:txBody>
      </p:sp>
      <p:sp>
        <p:nvSpPr>
          <p:cNvPr id="7172" name="Rectangle 49">
            <a:extLst>
              <a:ext uri="{FF2B5EF4-FFF2-40B4-BE49-F238E27FC236}">
                <a16:creationId xmlns:a16="http://schemas.microsoft.com/office/drawing/2014/main" id="{5FD46772-7067-4E6D-84E8-12F6364D7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054" y="3465572"/>
            <a:ext cx="650819" cy="28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340523" latinLnBrk="0"/>
            <a:r>
              <a:rPr lang="en-US" altLang="ko-KR" sz="1862" b="1" dirty="0">
                <a:solidFill>
                  <a:srgbClr val="BE7DBC"/>
                </a:solidFill>
                <a:ea typeface="에스코어 드림 6 Bold" panose="020B0703030302020204" pitchFamily="34" charset="-127"/>
                <a:cs typeface="Arial" panose="020B0604020202020204" pitchFamily="34" charset="0"/>
              </a:rPr>
              <a:t>How?</a:t>
            </a:r>
            <a:endParaRPr lang="ko-KR" altLang="ko-KR" sz="670" dirty="0">
              <a:cs typeface="Arial" panose="020B0604020202020204" pitchFamily="34" charset="0"/>
            </a:endParaRPr>
          </a:p>
        </p:txBody>
      </p:sp>
      <p:sp>
        <p:nvSpPr>
          <p:cNvPr id="7196" name="Rectangle 71">
            <a:extLst>
              <a:ext uri="{FF2B5EF4-FFF2-40B4-BE49-F238E27FC236}">
                <a16:creationId xmlns:a16="http://schemas.microsoft.com/office/drawing/2014/main" id="{975EAF3E-71A7-4589-91B4-534012696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2423" y="3465572"/>
            <a:ext cx="450444" cy="286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340523" latinLnBrk="0"/>
            <a:r>
              <a:rPr lang="en-US" altLang="ko-KR" sz="1862" b="1" dirty="0">
                <a:solidFill>
                  <a:srgbClr val="BE7DBC"/>
                </a:solidFill>
                <a:ea typeface="에스코어 드림 6 Bold" panose="020B0703030302020204" pitchFamily="34" charset="-127"/>
                <a:cs typeface="Arial" panose="020B0604020202020204" pitchFamily="34" charset="0"/>
              </a:rPr>
              <a:t>End</a:t>
            </a:r>
            <a:endParaRPr lang="ko-KR" altLang="ko-KR" sz="670" dirty="0">
              <a:cs typeface="Arial" panose="020B0604020202020204" pitchFamily="34" charset="0"/>
            </a:endParaRPr>
          </a:p>
        </p:txBody>
      </p:sp>
      <p:sp>
        <p:nvSpPr>
          <p:cNvPr id="7197" name="Rectangle 72">
            <a:extLst>
              <a:ext uri="{FF2B5EF4-FFF2-40B4-BE49-F238E27FC236}">
                <a16:creationId xmlns:a16="http://schemas.microsoft.com/office/drawing/2014/main" id="{FF1F2DA2-94D4-4B2E-BC49-B8E151310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541" y="2313210"/>
            <a:ext cx="2179376" cy="3640802"/>
          </a:xfrm>
          <a:prstGeom prst="rect">
            <a:avLst/>
          </a:prstGeom>
          <a:noFill/>
          <a:ln w="88900">
            <a:solidFill>
              <a:srgbClr val="DDDFE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98" name="Rectangle 73">
            <a:extLst>
              <a:ext uri="{FF2B5EF4-FFF2-40B4-BE49-F238E27FC236}">
                <a16:creationId xmlns:a16="http://schemas.microsoft.com/office/drawing/2014/main" id="{D08796F9-A124-4776-9AE5-61F3B8504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425" y="2313210"/>
            <a:ext cx="2178785" cy="3640802"/>
          </a:xfrm>
          <a:prstGeom prst="rect">
            <a:avLst/>
          </a:prstGeom>
          <a:noFill/>
          <a:ln w="88900">
            <a:solidFill>
              <a:srgbClr val="DDDFE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99" name="Rectangle 74">
            <a:extLst>
              <a:ext uri="{FF2B5EF4-FFF2-40B4-BE49-F238E27FC236}">
                <a16:creationId xmlns:a16="http://schemas.microsoft.com/office/drawing/2014/main" id="{E7C3A05D-DD4C-4511-A846-5D5AF092C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703" y="2313210"/>
            <a:ext cx="2179376" cy="3640802"/>
          </a:xfrm>
          <a:prstGeom prst="rect">
            <a:avLst/>
          </a:prstGeom>
          <a:noFill/>
          <a:ln w="88900">
            <a:solidFill>
              <a:srgbClr val="DDDFE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00" name="Freeform 75">
            <a:extLst>
              <a:ext uri="{FF2B5EF4-FFF2-40B4-BE49-F238E27FC236}">
                <a16:creationId xmlns:a16="http://schemas.microsoft.com/office/drawing/2014/main" id="{D6369E49-6383-45B7-9C11-26ABF39EE243}"/>
              </a:ext>
            </a:extLst>
          </p:cNvPr>
          <p:cNvSpPr>
            <a:spLocks/>
          </p:cNvSpPr>
          <p:nvPr/>
        </p:nvSpPr>
        <p:spPr bwMode="auto">
          <a:xfrm>
            <a:off x="1656541" y="2313210"/>
            <a:ext cx="2179376" cy="1015781"/>
          </a:xfrm>
          <a:custGeom>
            <a:avLst/>
            <a:gdLst>
              <a:gd name="T0" fmla="*/ 1842 w 3686"/>
              <a:gd name="T1" fmla="*/ 1718 h 1718"/>
              <a:gd name="T2" fmla="*/ 0 w 3686"/>
              <a:gd name="T3" fmla="*/ 0 h 1718"/>
              <a:gd name="T4" fmla="*/ 3686 w 3686"/>
              <a:gd name="T5" fmla="*/ 0 h 1718"/>
              <a:gd name="T6" fmla="*/ 1842 w 3686"/>
              <a:gd name="T7" fmla="*/ 1718 h 1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6" h="1718">
                <a:moveTo>
                  <a:pt x="1842" y="1718"/>
                </a:moveTo>
                <a:lnTo>
                  <a:pt x="0" y="0"/>
                </a:lnTo>
                <a:lnTo>
                  <a:pt x="3686" y="0"/>
                </a:lnTo>
                <a:lnTo>
                  <a:pt x="1842" y="1718"/>
                </a:lnTo>
                <a:close/>
              </a:path>
            </a:pathLst>
          </a:custGeom>
          <a:solidFill>
            <a:srgbClr val="BE7D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01" name="Rectangle 76">
            <a:extLst>
              <a:ext uri="{FF2B5EF4-FFF2-40B4-BE49-F238E27FC236}">
                <a16:creationId xmlns:a16="http://schemas.microsoft.com/office/drawing/2014/main" id="{840D69DC-D0D9-4B00-8788-3CA0319EB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104" y="3828604"/>
            <a:ext cx="564060" cy="177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02" name="Rectangle 77">
            <a:extLst>
              <a:ext uri="{FF2B5EF4-FFF2-40B4-BE49-F238E27FC236}">
                <a16:creationId xmlns:a16="http://schemas.microsoft.com/office/drawing/2014/main" id="{18CAD85D-4524-4C29-9B29-1AC87881B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170" y="3828604"/>
            <a:ext cx="563469" cy="177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03" name="Freeform 78">
            <a:extLst>
              <a:ext uri="{FF2B5EF4-FFF2-40B4-BE49-F238E27FC236}">
                <a16:creationId xmlns:a16="http://schemas.microsoft.com/office/drawing/2014/main" id="{40D13A04-F6CB-4ACA-AD12-FDA0B0F5C3A7}"/>
              </a:ext>
            </a:extLst>
          </p:cNvPr>
          <p:cNvSpPr>
            <a:spLocks/>
          </p:cNvSpPr>
          <p:nvPr/>
        </p:nvSpPr>
        <p:spPr bwMode="auto">
          <a:xfrm>
            <a:off x="8327703" y="2313210"/>
            <a:ext cx="2179376" cy="1015781"/>
          </a:xfrm>
          <a:custGeom>
            <a:avLst/>
            <a:gdLst>
              <a:gd name="T0" fmla="*/ 1844 w 3686"/>
              <a:gd name="T1" fmla="*/ 1718 h 1718"/>
              <a:gd name="T2" fmla="*/ 0 w 3686"/>
              <a:gd name="T3" fmla="*/ 0 h 1718"/>
              <a:gd name="T4" fmla="*/ 3686 w 3686"/>
              <a:gd name="T5" fmla="*/ 0 h 1718"/>
              <a:gd name="T6" fmla="*/ 1844 w 3686"/>
              <a:gd name="T7" fmla="*/ 1718 h 1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6" h="1718">
                <a:moveTo>
                  <a:pt x="1844" y="1718"/>
                </a:moveTo>
                <a:lnTo>
                  <a:pt x="0" y="0"/>
                </a:lnTo>
                <a:lnTo>
                  <a:pt x="3686" y="0"/>
                </a:lnTo>
                <a:lnTo>
                  <a:pt x="1844" y="1718"/>
                </a:lnTo>
                <a:close/>
              </a:path>
            </a:pathLst>
          </a:cu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04" name="Rectangle 79">
            <a:extLst>
              <a:ext uri="{FF2B5EF4-FFF2-40B4-BE49-F238E27FC236}">
                <a16:creationId xmlns:a16="http://schemas.microsoft.com/office/drawing/2014/main" id="{AC543F4B-C1AD-47E0-BC9C-E818E7DE2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9449" y="3828604"/>
            <a:ext cx="564060" cy="177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05" name="Freeform 80">
            <a:extLst>
              <a:ext uri="{FF2B5EF4-FFF2-40B4-BE49-F238E27FC236}">
                <a16:creationId xmlns:a16="http://schemas.microsoft.com/office/drawing/2014/main" id="{E0DCF33A-0ACC-4982-B5B6-C9725045894F}"/>
              </a:ext>
            </a:extLst>
          </p:cNvPr>
          <p:cNvSpPr>
            <a:spLocks/>
          </p:cNvSpPr>
          <p:nvPr/>
        </p:nvSpPr>
        <p:spPr bwMode="auto">
          <a:xfrm>
            <a:off x="5005425" y="2313210"/>
            <a:ext cx="2178785" cy="1015781"/>
          </a:xfrm>
          <a:custGeom>
            <a:avLst/>
            <a:gdLst>
              <a:gd name="T0" fmla="*/ 1844 w 3685"/>
              <a:gd name="T1" fmla="*/ 1718 h 1718"/>
              <a:gd name="T2" fmla="*/ 0 w 3685"/>
              <a:gd name="T3" fmla="*/ 0 h 1718"/>
              <a:gd name="T4" fmla="*/ 3685 w 3685"/>
              <a:gd name="T5" fmla="*/ 0 h 1718"/>
              <a:gd name="T6" fmla="*/ 1844 w 3685"/>
              <a:gd name="T7" fmla="*/ 1718 h 1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5" h="1718">
                <a:moveTo>
                  <a:pt x="1844" y="1718"/>
                </a:moveTo>
                <a:lnTo>
                  <a:pt x="0" y="0"/>
                </a:lnTo>
                <a:lnTo>
                  <a:pt x="3685" y="0"/>
                </a:lnTo>
                <a:lnTo>
                  <a:pt x="1844" y="1718"/>
                </a:lnTo>
                <a:close/>
              </a:path>
            </a:pathLst>
          </a:custGeom>
          <a:solidFill>
            <a:srgbClr val="A852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13" name="Rectangle 88">
            <a:extLst>
              <a:ext uri="{FF2B5EF4-FFF2-40B4-BE49-F238E27FC236}">
                <a16:creationId xmlns:a16="http://schemas.microsoft.com/office/drawing/2014/main" id="{22B94FE2-2BB8-4F45-AAFE-9AACB86E9C6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748" y="519524"/>
            <a:ext cx="12186252" cy="45719"/>
          </a:xfrm>
          <a:prstGeom prst="rect">
            <a:avLst/>
          </a:prstGeom>
          <a:solidFill>
            <a:srgbClr val="D9B1D8"/>
          </a:solidFill>
          <a:ln>
            <a:noFill/>
          </a:ln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17" name="Rectangle 93">
            <a:extLst>
              <a:ext uri="{FF2B5EF4-FFF2-40B4-BE49-F238E27FC236}">
                <a16:creationId xmlns:a16="http://schemas.microsoft.com/office/drawing/2014/main" id="{51BB0666-EE20-4968-B5A8-69A3A38C2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286" y="2404264"/>
            <a:ext cx="442429" cy="45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340523" latinLnBrk="0"/>
            <a:r>
              <a:rPr lang="ko-KR" altLang="ko-KR" sz="2979" b="1" dirty="0">
                <a:solidFill>
                  <a:srgbClr val="FFFFFF"/>
                </a:solidFill>
                <a:ea typeface="에스코어 드림 6 Bold" panose="020B0703030302020204" pitchFamily="34" charset="-127"/>
                <a:cs typeface="Arial" panose="020B0604020202020204" pitchFamily="34" charset="0"/>
              </a:rPr>
              <a:t>01</a:t>
            </a:r>
            <a:endParaRPr lang="ko-KR" altLang="ko-KR" sz="670" dirty="0">
              <a:cs typeface="Arial" panose="020B0604020202020204" pitchFamily="34" charset="0"/>
            </a:endParaRPr>
          </a:p>
        </p:txBody>
      </p:sp>
      <p:sp>
        <p:nvSpPr>
          <p:cNvPr id="7218" name="Rectangle 94">
            <a:extLst>
              <a:ext uri="{FF2B5EF4-FFF2-40B4-BE49-F238E27FC236}">
                <a16:creationId xmlns:a16="http://schemas.microsoft.com/office/drawing/2014/main" id="{CC808F5D-CC04-4A11-A0A6-CFC7C9966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931" y="2404264"/>
            <a:ext cx="442429" cy="45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340523" latinLnBrk="0"/>
            <a:r>
              <a:rPr lang="ko-KR" altLang="ko-KR" sz="2979" b="1" dirty="0">
                <a:solidFill>
                  <a:srgbClr val="FFFFFF"/>
                </a:solidFill>
                <a:ea typeface="에스코어 드림 6 Bold" panose="020B0703030302020204" pitchFamily="34" charset="-127"/>
                <a:cs typeface="Arial" panose="020B0604020202020204" pitchFamily="34" charset="0"/>
              </a:rPr>
              <a:t>02</a:t>
            </a:r>
            <a:endParaRPr lang="ko-KR" altLang="ko-KR" sz="670" dirty="0">
              <a:cs typeface="Arial" panose="020B0604020202020204" pitchFamily="34" charset="0"/>
            </a:endParaRPr>
          </a:p>
        </p:txBody>
      </p:sp>
      <p:sp>
        <p:nvSpPr>
          <p:cNvPr id="7219" name="Rectangle 95">
            <a:extLst>
              <a:ext uri="{FF2B5EF4-FFF2-40B4-BE49-F238E27FC236}">
                <a16:creationId xmlns:a16="http://schemas.microsoft.com/office/drawing/2014/main" id="{65E5EA0A-1A1F-4D16-A19D-138B0B01C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9757" y="2404264"/>
            <a:ext cx="442429" cy="45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340523" latinLnBrk="0"/>
            <a:r>
              <a:rPr lang="ko-KR" altLang="ko-KR" sz="2979" b="1" dirty="0">
                <a:solidFill>
                  <a:srgbClr val="FFFFFF"/>
                </a:solidFill>
                <a:ea typeface="에스코어 드림 6 Bold" panose="020B0703030302020204" pitchFamily="34" charset="-127"/>
                <a:cs typeface="Arial" panose="020B0604020202020204" pitchFamily="34" charset="0"/>
              </a:rPr>
              <a:t>03</a:t>
            </a:r>
            <a:endParaRPr lang="ko-KR" altLang="ko-KR" sz="670" dirty="0">
              <a:cs typeface="Arial" panose="020B0604020202020204" pitchFamily="34" charset="0"/>
            </a:endParaRPr>
          </a:p>
        </p:txBody>
      </p:sp>
      <p:sp>
        <p:nvSpPr>
          <p:cNvPr id="123" name="Rectangle 8">
            <a:extLst>
              <a:ext uri="{FF2B5EF4-FFF2-40B4-BE49-F238E27FC236}">
                <a16:creationId xmlns:a16="http://schemas.microsoft.com/office/drawing/2014/main" id="{3DBFFB58-CA50-4CA8-95E9-DE43CE544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103" y="1890843"/>
            <a:ext cx="3088140" cy="56761"/>
          </a:xfrm>
          <a:prstGeom prst="rect">
            <a:avLst/>
          </a:pr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9">
            <a:extLst>
              <a:ext uri="{FF2B5EF4-FFF2-40B4-BE49-F238E27FC236}">
                <a16:creationId xmlns:a16="http://schemas.microsoft.com/office/drawing/2014/main" id="{833F9FCE-3779-4BB2-92D7-32FBAD716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276" y="1106828"/>
            <a:ext cx="261289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340523" latinLnBrk="0"/>
            <a:r>
              <a:rPr lang="ko-KR" altLang="en-US" sz="4320" b="1" dirty="0">
                <a:solidFill>
                  <a:srgbClr val="002337"/>
                </a:solidFill>
                <a:ea typeface="에스코어 드림 7 ExtraBold" panose="020B0803030302020204" pitchFamily="34" charset="-127"/>
                <a:cs typeface="Arial" panose="020B0604020202020204" pitchFamily="34" charset="0"/>
              </a:rPr>
              <a:t>목  차</a:t>
            </a:r>
            <a:endParaRPr lang="ko-KR" altLang="ko-KR" sz="596" dirty="0">
              <a:cs typeface="Arial" panose="020B0604020202020204" pitchFamily="34" charset="0"/>
            </a:endParaRPr>
          </a:p>
        </p:txBody>
      </p:sp>
      <p:sp>
        <p:nvSpPr>
          <p:cNvPr id="125" name="Rectangle 26">
            <a:extLst>
              <a:ext uri="{FF2B5EF4-FFF2-40B4-BE49-F238E27FC236}">
                <a16:creationId xmlns:a16="http://schemas.microsoft.com/office/drawing/2014/main" id="{0A7E68E9-61F1-4923-A5BC-F323F0EB9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091" y="775289"/>
            <a:ext cx="1263166" cy="27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340523" latinLnBrk="0"/>
            <a:r>
              <a:rPr lang="en-US" altLang="ko-KR" sz="1788" b="1" dirty="0">
                <a:solidFill>
                  <a:srgbClr val="92278F"/>
                </a:solidFill>
                <a:ea typeface="에스코어 드림 5 Medium" panose="020B0503030302020204" pitchFamily="34" charset="-127"/>
                <a:cs typeface="Arial" panose="020B0604020202020204" pitchFamily="34" charset="0"/>
              </a:rPr>
              <a:t>[ </a:t>
            </a:r>
            <a:r>
              <a:rPr lang="ko-KR" altLang="en-US" sz="1788" b="1" dirty="0">
                <a:solidFill>
                  <a:srgbClr val="92278F"/>
                </a:solidFill>
                <a:ea typeface="에스코어 드림 5 Medium" panose="020B0503030302020204" pitchFamily="34" charset="-127"/>
                <a:cs typeface="Arial" panose="020B0604020202020204" pitchFamily="34" charset="0"/>
              </a:rPr>
              <a:t>형상 관리 </a:t>
            </a:r>
            <a:r>
              <a:rPr lang="en-US" altLang="ko-KR" sz="1788" b="1" dirty="0">
                <a:solidFill>
                  <a:srgbClr val="92278F"/>
                </a:solidFill>
                <a:ea typeface="에스코어 드림 5 Medium" panose="020B0503030302020204" pitchFamily="34" charset="-127"/>
                <a:cs typeface="Arial" panose="020B0604020202020204" pitchFamily="34" charset="0"/>
              </a:rPr>
              <a:t>]</a:t>
            </a:r>
            <a:endParaRPr lang="ko-KR" altLang="ko-KR" sz="596" dirty="0">
              <a:solidFill>
                <a:srgbClr val="92278F"/>
              </a:solidFill>
              <a:cs typeface="Arial" panose="020B0604020202020204" pitchFamily="34" charset="0"/>
            </a:endParaRP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A43FF249-4BBA-5344-C8AD-62638707E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954" y="3940340"/>
            <a:ext cx="2000548" cy="173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340523" latinLnBrk="0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ea typeface="에스코어 드림 3 Light" panose="020B0303030302020204" pitchFamily="34" charset="-127"/>
                <a:cs typeface="Arial" panose="020B0604020202020204" pitchFamily="34" charset="0"/>
              </a:rPr>
              <a:t>[1]</a:t>
            </a:r>
          </a:p>
          <a:p>
            <a:pPr algn="ctr" defTabSz="340523" latinLnBrk="0">
              <a:lnSpc>
                <a:spcPct val="150000"/>
              </a:lnSpc>
            </a:pPr>
            <a:r>
              <a:rPr lang="ko-KR" altLang="en-US" sz="1500" dirty="0">
                <a:solidFill>
                  <a:srgbClr val="231F20"/>
                </a:solidFill>
                <a:ea typeface="에스코어 드림 3 Light" panose="020B0303030302020204" pitchFamily="34" charset="-127"/>
                <a:cs typeface="Arial" panose="020B0604020202020204" pitchFamily="34" charset="0"/>
              </a:rPr>
              <a:t>로컬저장소</a:t>
            </a:r>
            <a:r>
              <a:rPr lang="en-US" altLang="ko-KR" sz="1500" dirty="0">
                <a:solidFill>
                  <a:srgbClr val="231F20"/>
                </a:solidFill>
                <a:ea typeface="에스코어 드림 3 Light" panose="020B0303030302020204" pitchFamily="34" charset="-127"/>
                <a:cs typeface="Arial" panose="020B0604020202020204" pitchFamily="34" charset="0"/>
              </a:rPr>
              <a:t>/</a:t>
            </a:r>
            <a:r>
              <a:rPr lang="ko-KR" altLang="en-US" sz="1500" dirty="0">
                <a:solidFill>
                  <a:srgbClr val="231F20"/>
                </a:solidFill>
                <a:ea typeface="에스코어 드림 3 Light" panose="020B0303030302020204" pitchFamily="34" charset="-127"/>
                <a:cs typeface="Arial" panose="020B0604020202020204" pitchFamily="34" charset="0"/>
              </a:rPr>
              <a:t>원격저장소</a:t>
            </a:r>
            <a:endParaRPr lang="en-US" altLang="ko-KR" sz="1500" dirty="0">
              <a:solidFill>
                <a:srgbClr val="231F20"/>
              </a:solidFill>
              <a:ea typeface="에스코어 드림 3 Light" panose="020B0303030302020204" pitchFamily="34" charset="-127"/>
              <a:cs typeface="Arial" panose="020B0604020202020204" pitchFamily="34" charset="0"/>
            </a:endParaRPr>
          </a:p>
          <a:p>
            <a:pPr algn="ctr" defTabSz="340523" latinLnBrk="0"/>
            <a:endParaRPr lang="en-US" altLang="ko-KR" sz="1200" dirty="0">
              <a:solidFill>
                <a:srgbClr val="231F20"/>
              </a:solidFill>
              <a:ea typeface="에스코어 드림 3 Light" panose="020B0303030302020204" pitchFamily="34" charset="-127"/>
              <a:cs typeface="Arial" panose="020B0604020202020204" pitchFamily="34" charset="0"/>
            </a:endParaRPr>
          </a:p>
          <a:p>
            <a:pPr algn="ctr" defTabSz="340523" latinLnBrk="0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ea typeface="에스코어 드림 3 Light" panose="020B0303030302020204" pitchFamily="34" charset="-127"/>
                <a:cs typeface="Arial" panose="020B0604020202020204" pitchFamily="34" charset="0"/>
              </a:rPr>
              <a:t>[2]</a:t>
            </a:r>
          </a:p>
          <a:p>
            <a:pPr algn="ctr" defTabSz="340523" latinLnBrk="0"/>
            <a:r>
              <a:rPr lang="ko-KR" altLang="en-US" sz="1500" dirty="0">
                <a:solidFill>
                  <a:srgbClr val="231F20"/>
                </a:solidFill>
                <a:ea typeface="에스코어 드림 3 Light" panose="020B0303030302020204" pitchFamily="34" charset="-127"/>
                <a:cs typeface="Arial" panose="020B0604020202020204" pitchFamily="34" charset="0"/>
              </a:rPr>
              <a:t>형상 관리</a:t>
            </a:r>
            <a:endParaRPr lang="en-US" altLang="ko-KR" sz="1500" dirty="0">
              <a:solidFill>
                <a:srgbClr val="231F20"/>
              </a:solidFill>
              <a:ea typeface="에스코어 드림 3 Light" panose="020B0303030302020204" pitchFamily="34" charset="-127"/>
              <a:cs typeface="Arial" panose="020B0604020202020204" pitchFamily="34" charset="0"/>
            </a:endParaRPr>
          </a:p>
          <a:p>
            <a:pPr algn="ctr" defTabSz="340523" latinLnBrk="0"/>
            <a:endParaRPr lang="en-US" altLang="ko-KR" sz="1200" dirty="0">
              <a:solidFill>
                <a:srgbClr val="231F20"/>
              </a:solidFill>
              <a:ea typeface="에스코어 드림 3 Light" panose="020B0303030302020204" pitchFamily="34" charset="-127"/>
              <a:cs typeface="Arial" panose="020B0604020202020204" pitchFamily="34" charset="0"/>
            </a:endParaRPr>
          </a:p>
          <a:p>
            <a:pPr algn="ctr" defTabSz="340523" latinLnBrk="0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ea typeface="에스코어 드림 3 Light" panose="020B0303030302020204" pitchFamily="34" charset="-127"/>
                <a:cs typeface="Arial" panose="020B0604020202020204" pitchFamily="34" charset="0"/>
              </a:rPr>
              <a:t>[3]</a:t>
            </a:r>
          </a:p>
          <a:p>
            <a:pPr algn="ctr" defTabSz="340523" latinLnBrk="0"/>
            <a:r>
              <a:rPr lang="en-US" altLang="ko-KR" sz="1500" dirty="0">
                <a:solidFill>
                  <a:srgbClr val="231F20"/>
                </a:solidFill>
                <a:ea typeface="에스코어 드림 3 Light" panose="020B0303030302020204" pitchFamily="34" charset="-127"/>
                <a:cs typeface="Arial" panose="020B0604020202020204" pitchFamily="34" charset="0"/>
              </a:rPr>
              <a:t>Git</a:t>
            </a:r>
            <a:r>
              <a:rPr lang="ko-KR" altLang="en-US" sz="1500" dirty="0">
                <a:solidFill>
                  <a:srgbClr val="231F20"/>
                </a:solidFill>
                <a:ea typeface="에스코어 드림 3 Light" panose="020B0303030302020204" pitchFamily="34" charset="-127"/>
                <a:cs typeface="Arial" panose="020B0604020202020204" pitchFamily="34" charset="0"/>
              </a:rPr>
              <a:t>과 </a:t>
            </a:r>
            <a:r>
              <a:rPr lang="en-US" altLang="ko-KR" sz="1500" dirty="0">
                <a:solidFill>
                  <a:srgbClr val="231F20"/>
                </a:solidFill>
                <a:ea typeface="에스코어 드림 3 Light" panose="020B0303030302020204" pitchFamily="34" charset="-127"/>
                <a:cs typeface="Arial" panose="020B0604020202020204" pitchFamily="34" charset="0"/>
              </a:rPr>
              <a:t>GitHub</a:t>
            </a:r>
            <a:endParaRPr lang="ko-KR" altLang="ko-KR" sz="1500" dirty="0">
              <a:cs typeface="Arial" panose="020B0604020202020204" pitchFamily="34" charset="0"/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EC6AA188-0AEF-0080-F91C-6439D5862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993" y="3913568"/>
            <a:ext cx="663643" cy="173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340523" latinLnBrk="0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ea typeface="에스코어 드림 3 Light" panose="020B0303030302020204" pitchFamily="34" charset="-127"/>
                <a:cs typeface="Arial" panose="020B0604020202020204" pitchFamily="34" charset="0"/>
              </a:rPr>
              <a:t>[1]</a:t>
            </a:r>
          </a:p>
          <a:p>
            <a:pPr algn="ctr" defTabSz="340523" latinLnBrk="0">
              <a:lnSpc>
                <a:spcPct val="150000"/>
              </a:lnSpc>
            </a:pPr>
            <a:r>
              <a:rPr lang="en-US" altLang="ko-KR" sz="1500" dirty="0">
                <a:solidFill>
                  <a:srgbClr val="231F20"/>
                </a:solidFill>
                <a:ea typeface="에스코어 드림 3 Light" panose="020B0303030302020204" pitchFamily="34" charset="-127"/>
                <a:cs typeface="Arial" panose="020B0604020202020204" pitchFamily="34" charset="0"/>
              </a:rPr>
              <a:t>Pull</a:t>
            </a:r>
          </a:p>
          <a:p>
            <a:pPr algn="ctr" defTabSz="340523" latinLnBrk="0"/>
            <a:endParaRPr lang="en-US" altLang="ko-KR" sz="1200" dirty="0">
              <a:solidFill>
                <a:srgbClr val="231F20"/>
              </a:solidFill>
              <a:ea typeface="에스코어 드림 3 Light" panose="020B0303030302020204" pitchFamily="34" charset="-127"/>
              <a:cs typeface="Arial" panose="020B0604020202020204" pitchFamily="34" charset="0"/>
            </a:endParaRPr>
          </a:p>
          <a:p>
            <a:pPr algn="ctr" defTabSz="340523" latinLnBrk="0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ea typeface="에스코어 드림 3 Light" panose="020B0303030302020204" pitchFamily="34" charset="-127"/>
                <a:cs typeface="Arial" panose="020B0604020202020204" pitchFamily="34" charset="0"/>
              </a:rPr>
              <a:t>[2]</a:t>
            </a:r>
          </a:p>
          <a:p>
            <a:pPr algn="ctr" defTabSz="340523" latinLnBrk="0"/>
            <a:r>
              <a:rPr lang="en-US" altLang="ko-KR" sz="1500" dirty="0">
                <a:solidFill>
                  <a:srgbClr val="231F20"/>
                </a:solidFill>
                <a:ea typeface="에스코어 드림 3 Light" panose="020B0303030302020204" pitchFamily="34" charset="-127"/>
                <a:cs typeface="Arial" panose="020B0604020202020204" pitchFamily="34" charset="0"/>
              </a:rPr>
              <a:t>Commit</a:t>
            </a:r>
          </a:p>
          <a:p>
            <a:pPr algn="ctr" defTabSz="340523" latinLnBrk="0"/>
            <a:endParaRPr lang="en-US" altLang="ko-KR" sz="1200" dirty="0">
              <a:solidFill>
                <a:srgbClr val="231F20"/>
              </a:solidFill>
              <a:ea typeface="에스코어 드림 3 Light" panose="020B0303030302020204" pitchFamily="34" charset="-127"/>
              <a:cs typeface="Arial" panose="020B0604020202020204" pitchFamily="34" charset="0"/>
            </a:endParaRPr>
          </a:p>
          <a:p>
            <a:pPr algn="ctr" defTabSz="340523" latinLnBrk="0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ea typeface="에스코어 드림 3 Light" panose="020B0303030302020204" pitchFamily="34" charset="-127"/>
                <a:cs typeface="Arial" panose="020B0604020202020204" pitchFamily="34" charset="0"/>
              </a:rPr>
              <a:t>[3]</a:t>
            </a:r>
          </a:p>
          <a:p>
            <a:pPr algn="ctr" defTabSz="340523" latinLnBrk="0"/>
            <a:r>
              <a:rPr lang="en-US" altLang="ko-KR" sz="1500" dirty="0">
                <a:solidFill>
                  <a:srgbClr val="231F20"/>
                </a:solidFill>
                <a:ea typeface="에스코어 드림 3 Light" panose="020B0303030302020204" pitchFamily="34" charset="-127"/>
                <a:cs typeface="Arial" panose="020B0604020202020204" pitchFamily="34" charset="0"/>
              </a:rPr>
              <a:t>Push</a:t>
            </a:r>
            <a:endParaRPr lang="ko-KR" altLang="ko-KR" sz="1500" dirty="0">
              <a:cs typeface="Arial" panose="020B0604020202020204" pitchFamily="34" charset="0"/>
            </a:endParaRPr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4892664A-B4D5-990E-7CDC-74E76B3B3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9797" y="3967112"/>
            <a:ext cx="822341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340523" latinLnBrk="0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ea typeface="에스코어 드림 3 Light" panose="020B0303030302020204" pitchFamily="34" charset="-127"/>
                <a:cs typeface="Arial" panose="020B0604020202020204" pitchFamily="34" charset="0"/>
              </a:rPr>
              <a:t>[1]</a:t>
            </a:r>
          </a:p>
          <a:p>
            <a:pPr algn="ctr" defTabSz="340523" latinLnBrk="0"/>
            <a:r>
              <a:rPr lang="ko-KR" altLang="en-US" sz="1500" dirty="0">
                <a:solidFill>
                  <a:srgbClr val="231F20"/>
                </a:solidFill>
                <a:ea typeface="에스코어 드림 3 Light" panose="020B0303030302020204" pitchFamily="34" charset="-127"/>
                <a:cs typeface="Arial" panose="020B0604020202020204" pitchFamily="34" charset="0"/>
              </a:rPr>
              <a:t>요약</a:t>
            </a:r>
            <a:r>
              <a:rPr lang="en-US" altLang="ko-KR" sz="1500" dirty="0">
                <a:solidFill>
                  <a:srgbClr val="231F20"/>
                </a:solidFill>
                <a:ea typeface="에스코어 드림 3 Light" panose="020B0303030302020204" pitchFamily="34" charset="-127"/>
                <a:cs typeface="Arial" panose="020B0604020202020204" pitchFamily="34" charset="0"/>
              </a:rPr>
              <a:t>/</a:t>
            </a:r>
            <a:r>
              <a:rPr lang="ko-KR" altLang="en-US" sz="1500" dirty="0">
                <a:solidFill>
                  <a:srgbClr val="231F20"/>
                </a:solidFill>
                <a:ea typeface="에스코어 드림 3 Light" panose="020B0303030302020204" pitchFamily="34" charset="-127"/>
                <a:cs typeface="Arial" panose="020B0604020202020204" pitchFamily="34" charset="0"/>
              </a:rPr>
              <a:t>종합</a:t>
            </a:r>
            <a:endParaRPr lang="en-US" altLang="ko-KR" sz="1500" dirty="0">
              <a:solidFill>
                <a:schemeClr val="bg1">
                  <a:lumMod val="65000"/>
                </a:schemeClr>
              </a:solidFill>
              <a:ea typeface="에스코어 드림 3 Light" panose="020B0303030302020204" pitchFamily="34" charset="-127"/>
              <a:cs typeface="Arial" panose="020B0604020202020204" pitchFamily="34" charset="0"/>
            </a:endParaRPr>
          </a:p>
          <a:p>
            <a:pPr algn="ctr" defTabSz="340523" latinLnBrk="0"/>
            <a:endParaRPr lang="en-US" altLang="ko-KR" sz="1200" dirty="0">
              <a:solidFill>
                <a:schemeClr val="bg1">
                  <a:lumMod val="65000"/>
                </a:schemeClr>
              </a:solidFill>
              <a:ea typeface="에스코어 드림 3 Light" panose="020B0303030302020204" pitchFamily="34" charset="-127"/>
              <a:cs typeface="Arial" panose="020B0604020202020204" pitchFamily="34" charset="0"/>
            </a:endParaRPr>
          </a:p>
          <a:p>
            <a:pPr algn="ctr" defTabSz="340523" latinLnBrk="0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ea typeface="에스코어 드림 3 Light" panose="020B0303030302020204" pitchFamily="34" charset="-127"/>
                <a:cs typeface="Arial" panose="020B0604020202020204" pitchFamily="34" charset="0"/>
              </a:rPr>
              <a:t>[2]</a:t>
            </a:r>
          </a:p>
          <a:p>
            <a:pPr algn="ctr" defTabSz="340523" latinLnBrk="0"/>
            <a:r>
              <a:rPr lang="ko-KR" altLang="en-US" sz="1500" dirty="0">
                <a:solidFill>
                  <a:srgbClr val="231F20"/>
                </a:solidFill>
                <a:ea typeface="에스코어 드림 3 Light" panose="020B0303030302020204" pitchFamily="34" charset="-127"/>
                <a:cs typeface="Arial" panose="020B0604020202020204" pitchFamily="34" charset="0"/>
              </a:rPr>
              <a:t>질의응답</a:t>
            </a:r>
            <a:endParaRPr lang="en-US" altLang="ko-KR" sz="1500" dirty="0">
              <a:solidFill>
                <a:srgbClr val="231F20"/>
              </a:solidFill>
              <a:ea typeface="에스코어 드림 3 Light" panose="020B0303030302020204" pitchFamily="34" charset="-127"/>
              <a:cs typeface="Arial" panose="020B0604020202020204" pitchFamily="34" charset="0"/>
            </a:endParaRPr>
          </a:p>
          <a:p>
            <a:pPr algn="ctr" defTabSz="340523" latinLnBrk="0"/>
            <a:endParaRPr lang="en-US" altLang="ko-KR" sz="1200" dirty="0">
              <a:solidFill>
                <a:srgbClr val="231F20"/>
              </a:solidFill>
              <a:ea typeface="에스코어 드림 3 Light" panose="020B0303030302020204" pitchFamily="34" charset="-127"/>
              <a:cs typeface="Arial" panose="020B0604020202020204" pitchFamily="34" charset="0"/>
            </a:endParaRPr>
          </a:p>
          <a:p>
            <a:pPr algn="ctr" defTabSz="340523" latinLnBrk="0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ea typeface="에스코어 드림 3 Light" panose="020B0303030302020204" pitchFamily="34" charset="-127"/>
                <a:cs typeface="Arial" panose="020B0604020202020204" pitchFamily="34" charset="0"/>
              </a:rPr>
              <a:t>[3]</a:t>
            </a:r>
          </a:p>
          <a:p>
            <a:pPr algn="ctr" defTabSz="340523" latinLnBrk="0"/>
            <a:r>
              <a:rPr lang="ko-KR" altLang="en-US" sz="1500" dirty="0">
                <a:solidFill>
                  <a:srgbClr val="231F20"/>
                </a:solidFill>
                <a:ea typeface="에스코어 드림 3 Light" panose="020B0303030302020204" pitchFamily="34" charset="-127"/>
                <a:cs typeface="Arial" panose="020B0604020202020204" pitchFamily="34" charset="0"/>
              </a:rPr>
              <a:t>차시 예고</a:t>
            </a:r>
            <a:endParaRPr lang="en-US" altLang="ko-KR" sz="1500" dirty="0">
              <a:solidFill>
                <a:srgbClr val="231F20"/>
              </a:solidFill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38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B9DF1E5B-DB48-4702-871F-1F841BB36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" y="0"/>
            <a:ext cx="1218050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C5E08D0-7C57-4159-AA73-F3AF24771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0188" y="1826727"/>
            <a:ext cx="4456112" cy="45719"/>
          </a:xfrm>
          <a:prstGeom prst="rect">
            <a:avLst/>
          </a:pr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0AC6AD-A76D-42B0-939E-557CC6284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891" y="3499656"/>
            <a:ext cx="117020" cy="25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340523" latinLnBrk="0"/>
            <a:r>
              <a:rPr lang="ko-KR" altLang="ko-KR" sz="1639" dirty="0">
                <a:solidFill>
                  <a:srgbClr val="FFFFFF"/>
                </a:solidFill>
                <a:cs typeface="Arial" panose="020B0604020202020204" pitchFamily="34" charset="0"/>
              </a:rPr>
              <a:t>7</a:t>
            </a:r>
            <a:endParaRPr lang="ko-KR" altLang="ko-KR" sz="670" dirty="0"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42554B-D7DE-43C7-9046-85A1EBCAF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420" y="3499656"/>
            <a:ext cx="117020" cy="25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340523" latinLnBrk="0"/>
            <a:r>
              <a:rPr lang="ko-KR" altLang="ko-KR" sz="1639" dirty="0">
                <a:solidFill>
                  <a:srgbClr val="FFFFFF"/>
                </a:solidFill>
                <a:cs typeface="Arial" panose="020B0604020202020204" pitchFamily="34" charset="0"/>
              </a:rPr>
              <a:t>8</a:t>
            </a:r>
            <a:endParaRPr lang="ko-KR" altLang="ko-KR" sz="670" dirty="0"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C7C72-FB24-460A-B61F-CF9697BD0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520" y="3499656"/>
            <a:ext cx="187552" cy="25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340523" latinLnBrk="0"/>
            <a:r>
              <a:rPr lang="ko-KR" altLang="ko-KR" sz="1639" dirty="0">
                <a:solidFill>
                  <a:srgbClr val="FFFFFF"/>
                </a:solidFill>
                <a:cs typeface="Arial" panose="020B0604020202020204" pitchFamily="34" charset="0"/>
              </a:rPr>
              <a:t>%</a:t>
            </a:r>
            <a:endParaRPr lang="ko-KR" altLang="ko-KR" sz="670" dirty="0"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6FB781A-D11A-EF86-C9D2-1610F694D224}"/>
              </a:ext>
            </a:extLst>
          </p:cNvPr>
          <p:cNvGrpSpPr/>
          <p:nvPr/>
        </p:nvGrpSpPr>
        <p:grpSpPr>
          <a:xfrm>
            <a:off x="710469" y="1938280"/>
            <a:ext cx="2750282" cy="2322585"/>
            <a:chOff x="4075968" y="2348477"/>
            <a:chExt cx="4040065" cy="3231224"/>
          </a:xfrm>
        </p:grpSpPr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8F1DF1F1-EF76-4D5F-A7FE-428ED3F6C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698" y="2348477"/>
              <a:ext cx="4030605" cy="2369170"/>
            </a:xfrm>
            <a:custGeom>
              <a:avLst/>
              <a:gdLst>
                <a:gd name="T0" fmla="*/ 6817 w 6817"/>
                <a:gd name="T1" fmla="*/ 4007 h 4007"/>
                <a:gd name="T2" fmla="*/ 6817 w 6817"/>
                <a:gd name="T3" fmla="*/ 312 h 4007"/>
                <a:gd name="T4" fmla="*/ 6817 w 6817"/>
                <a:gd name="T5" fmla="*/ 312 h 4007"/>
                <a:gd name="T6" fmla="*/ 6815 w 6817"/>
                <a:gd name="T7" fmla="*/ 280 h 4007"/>
                <a:gd name="T8" fmla="*/ 6811 w 6817"/>
                <a:gd name="T9" fmla="*/ 248 h 4007"/>
                <a:gd name="T10" fmla="*/ 6805 w 6817"/>
                <a:gd name="T11" fmla="*/ 218 h 4007"/>
                <a:gd name="T12" fmla="*/ 6795 w 6817"/>
                <a:gd name="T13" fmla="*/ 190 h 4007"/>
                <a:gd name="T14" fmla="*/ 6783 w 6817"/>
                <a:gd name="T15" fmla="*/ 162 h 4007"/>
                <a:gd name="T16" fmla="*/ 6769 w 6817"/>
                <a:gd name="T17" fmla="*/ 136 h 4007"/>
                <a:gd name="T18" fmla="*/ 6753 w 6817"/>
                <a:gd name="T19" fmla="*/ 112 h 4007"/>
                <a:gd name="T20" fmla="*/ 6735 w 6817"/>
                <a:gd name="T21" fmla="*/ 90 h 4007"/>
                <a:gd name="T22" fmla="*/ 6715 w 6817"/>
                <a:gd name="T23" fmla="*/ 70 h 4007"/>
                <a:gd name="T24" fmla="*/ 6693 w 6817"/>
                <a:gd name="T25" fmla="*/ 52 h 4007"/>
                <a:gd name="T26" fmla="*/ 6669 w 6817"/>
                <a:gd name="T27" fmla="*/ 38 h 4007"/>
                <a:gd name="T28" fmla="*/ 6645 w 6817"/>
                <a:gd name="T29" fmla="*/ 24 h 4007"/>
                <a:gd name="T30" fmla="*/ 6619 w 6817"/>
                <a:gd name="T31" fmla="*/ 14 h 4007"/>
                <a:gd name="T32" fmla="*/ 6593 w 6817"/>
                <a:gd name="T33" fmla="*/ 6 h 4007"/>
                <a:gd name="T34" fmla="*/ 6565 w 6817"/>
                <a:gd name="T35" fmla="*/ 2 h 4007"/>
                <a:gd name="T36" fmla="*/ 6535 w 6817"/>
                <a:gd name="T37" fmla="*/ 0 h 4007"/>
                <a:gd name="T38" fmla="*/ 280 w 6817"/>
                <a:gd name="T39" fmla="*/ 0 h 4007"/>
                <a:gd name="T40" fmla="*/ 280 w 6817"/>
                <a:gd name="T41" fmla="*/ 0 h 4007"/>
                <a:gd name="T42" fmla="*/ 252 w 6817"/>
                <a:gd name="T43" fmla="*/ 2 h 4007"/>
                <a:gd name="T44" fmla="*/ 224 w 6817"/>
                <a:gd name="T45" fmla="*/ 6 h 4007"/>
                <a:gd name="T46" fmla="*/ 196 w 6817"/>
                <a:gd name="T47" fmla="*/ 14 h 4007"/>
                <a:gd name="T48" fmla="*/ 170 w 6817"/>
                <a:gd name="T49" fmla="*/ 24 h 4007"/>
                <a:gd name="T50" fmla="*/ 146 w 6817"/>
                <a:gd name="T51" fmla="*/ 38 h 4007"/>
                <a:gd name="T52" fmla="*/ 122 w 6817"/>
                <a:gd name="T53" fmla="*/ 52 h 4007"/>
                <a:gd name="T54" fmla="*/ 102 w 6817"/>
                <a:gd name="T55" fmla="*/ 70 h 4007"/>
                <a:gd name="T56" fmla="*/ 82 w 6817"/>
                <a:gd name="T57" fmla="*/ 90 h 4007"/>
                <a:gd name="T58" fmla="*/ 64 w 6817"/>
                <a:gd name="T59" fmla="*/ 112 h 4007"/>
                <a:gd name="T60" fmla="*/ 48 w 6817"/>
                <a:gd name="T61" fmla="*/ 136 h 4007"/>
                <a:gd name="T62" fmla="*/ 32 w 6817"/>
                <a:gd name="T63" fmla="*/ 162 h 4007"/>
                <a:gd name="T64" fmla="*/ 22 w 6817"/>
                <a:gd name="T65" fmla="*/ 190 h 4007"/>
                <a:gd name="T66" fmla="*/ 12 w 6817"/>
                <a:gd name="T67" fmla="*/ 218 h 4007"/>
                <a:gd name="T68" fmla="*/ 4 w 6817"/>
                <a:gd name="T69" fmla="*/ 248 h 4007"/>
                <a:gd name="T70" fmla="*/ 0 w 6817"/>
                <a:gd name="T71" fmla="*/ 280 h 4007"/>
                <a:gd name="T72" fmla="*/ 0 w 6817"/>
                <a:gd name="T73" fmla="*/ 312 h 4007"/>
                <a:gd name="T74" fmla="*/ 0 w 6817"/>
                <a:gd name="T75" fmla="*/ 4007 h 4007"/>
                <a:gd name="T76" fmla="*/ 6817 w 6817"/>
                <a:gd name="T77" fmla="*/ 4007 h 4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17" h="4007">
                  <a:moveTo>
                    <a:pt x="6817" y="4007"/>
                  </a:moveTo>
                  <a:lnTo>
                    <a:pt x="6817" y="312"/>
                  </a:lnTo>
                  <a:lnTo>
                    <a:pt x="6817" y="312"/>
                  </a:lnTo>
                  <a:lnTo>
                    <a:pt x="6815" y="280"/>
                  </a:lnTo>
                  <a:lnTo>
                    <a:pt x="6811" y="248"/>
                  </a:lnTo>
                  <a:lnTo>
                    <a:pt x="6805" y="218"/>
                  </a:lnTo>
                  <a:lnTo>
                    <a:pt x="6795" y="190"/>
                  </a:lnTo>
                  <a:lnTo>
                    <a:pt x="6783" y="162"/>
                  </a:lnTo>
                  <a:lnTo>
                    <a:pt x="6769" y="136"/>
                  </a:lnTo>
                  <a:lnTo>
                    <a:pt x="6753" y="112"/>
                  </a:lnTo>
                  <a:lnTo>
                    <a:pt x="6735" y="90"/>
                  </a:lnTo>
                  <a:lnTo>
                    <a:pt x="6715" y="70"/>
                  </a:lnTo>
                  <a:lnTo>
                    <a:pt x="6693" y="52"/>
                  </a:lnTo>
                  <a:lnTo>
                    <a:pt x="6669" y="38"/>
                  </a:lnTo>
                  <a:lnTo>
                    <a:pt x="6645" y="24"/>
                  </a:lnTo>
                  <a:lnTo>
                    <a:pt x="6619" y="14"/>
                  </a:lnTo>
                  <a:lnTo>
                    <a:pt x="6593" y="6"/>
                  </a:lnTo>
                  <a:lnTo>
                    <a:pt x="6565" y="2"/>
                  </a:lnTo>
                  <a:lnTo>
                    <a:pt x="6535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52" y="2"/>
                  </a:lnTo>
                  <a:lnTo>
                    <a:pt x="224" y="6"/>
                  </a:lnTo>
                  <a:lnTo>
                    <a:pt x="196" y="14"/>
                  </a:lnTo>
                  <a:lnTo>
                    <a:pt x="170" y="24"/>
                  </a:lnTo>
                  <a:lnTo>
                    <a:pt x="146" y="38"/>
                  </a:lnTo>
                  <a:lnTo>
                    <a:pt x="122" y="52"/>
                  </a:lnTo>
                  <a:lnTo>
                    <a:pt x="102" y="70"/>
                  </a:lnTo>
                  <a:lnTo>
                    <a:pt x="82" y="90"/>
                  </a:lnTo>
                  <a:lnTo>
                    <a:pt x="64" y="112"/>
                  </a:lnTo>
                  <a:lnTo>
                    <a:pt x="48" y="136"/>
                  </a:lnTo>
                  <a:lnTo>
                    <a:pt x="32" y="162"/>
                  </a:lnTo>
                  <a:lnTo>
                    <a:pt x="22" y="190"/>
                  </a:lnTo>
                  <a:lnTo>
                    <a:pt x="12" y="218"/>
                  </a:lnTo>
                  <a:lnTo>
                    <a:pt x="4" y="248"/>
                  </a:lnTo>
                  <a:lnTo>
                    <a:pt x="0" y="280"/>
                  </a:lnTo>
                  <a:lnTo>
                    <a:pt x="0" y="312"/>
                  </a:lnTo>
                  <a:lnTo>
                    <a:pt x="0" y="4007"/>
                  </a:lnTo>
                  <a:lnTo>
                    <a:pt x="6817" y="40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056" tIns="17028" rIns="34056" bIns="1702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7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716EBF49-6E6E-4B77-8602-FBC6F2F0D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698" y="2348477"/>
              <a:ext cx="4030605" cy="2369170"/>
            </a:xfrm>
            <a:custGeom>
              <a:avLst/>
              <a:gdLst>
                <a:gd name="T0" fmla="*/ 6817 w 6817"/>
                <a:gd name="T1" fmla="*/ 4007 h 4007"/>
                <a:gd name="T2" fmla="*/ 6817 w 6817"/>
                <a:gd name="T3" fmla="*/ 312 h 4007"/>
                <a:gd name="T4" fmla="*/ 6817 w 6817"/>
                <a:gd name="T5" fmla="*/ 312 h 4007"/>
                <a:gd name="T6" fmla="*/ 6815 w 6817"/>
                <a:gd name="T7" fmla="*/ 280 h 4007"/>
                <a:gd name="T8" fmla="*/ 6811 w 6817"/>
                <a:gd name="T9" fmla="*/ 248 h 4007"/>
                <a:gd name="T10" fmla="*/ 6805 w 6817"/>
                <a:gd name="T11" fmla="*/ 218 h 4007"/>
                <a:gd name="T12" fmla="*/ 6795 w 6817"/>
                <a:gd name="T13" fmla="*/ 190 h 4007"/>
                <a:gd name="T14" fmla="*/ 6783 w 6817"/>
                <a:gd name="T15" fmla="*/ 162 h 4007"/>
                <a:gd name="T16" fmla="*/ 6769 w 6817"/>
                <a:gd name="T17" fmla="*/ 136 h 4007"/>
                <a:gd name="T18" fmla="*/ 6753 w 6817"/>
                <a:gd name="T19" fmla="*/ 112 h 4007"/>
                <a:gd name="T20" fmla="*/ 6735 w 6817"/>
                <a:gd name="T21" fmla="*/ 90 h 4007"/>
                <a:gd name="T22" fmla="*/ 6715 w 6817"/>
                <a:gd name="T23" fmla="*/ 70 h 4007"/>
                <a:gd name="T24" fmla="*/ 6693 w 6817"/>
                <a:gd name="T25" fmla="*/ 52 h 4007"/>
                <a:gd name="T26" fmla="*/ 6669 w 6817"/>
                <a:gd name="T27" fmla="*/ 38 h 4007"/>
                <a:gd name="T28" fmla="*/ 6645 w 6817"/>
                <a:gd name="T29" fmla="*/ 24 h 4007"/>
                <a:gd name="T30" fmla="*/ 6619 w 6817"/>
                <a:gd name="T31" fmla="*/ 14 h 4007"/>
                <a:gd name="T32" fmla="*/ 6593 w 6817"/>
                <a:gd name="T33" fmla="*/ 6 h 4007"/>
                <a:gd name="T34" fmla="*/ 6565 w 6817"/>
                <a:gd name="T35" fmla="*/ 2 h 4007"/>
                <a:gd name="T36" fmla="*/ 6535 w 6817"/>
                <a:gd name="T37" fmla="*/ 0 h 4007"/>
                <a:gd name="T38" fmla="*/ 280 w 6817"/>
                <a:gd name="T39" fmla="*/ 0 h 4007"/>
                <a:gd name="T40" fmla="*/ 280 w 6817"/>
                <a:gd name="T41" fmla="*/ 0 h 4007"/>
                <a:gd name="T42" fmla="*/ 252 w 6817"/>
                <a:gd name="T43" fmla="*/ 2 h 4007"/>
                <a:gd name="T44" fmla="*/ 224 w 6817"/>
                <a:gd name="T45" fmla="*/ 6 h 4007"/>
                <a:gd name="T46" fmla="*/ 196 w 6817"/>
                <a:gd name="T47" fmla="*/ 14 h 4007"/>
                <a:gd name="T48" fmla="*/ 170 w 6817"/>
                <a:gd name="T49" fmla="*/ 24 h 4007"/>
                <a:gd name="T50" fmla="*/ 146 w 6817"/>
                <a:gd name="T51" fmla="*/ 38 h 4007"/>
                <a:gd name="T52" fmla="*/ 122 w 6817"/>
                <a:gd name="T53" fmla="*/ 52 h 4007"/>
                <a:gd name="T54" fmla="*/ 102 w 6817"/>
                <a:gd name="T55" fmla="*/ 70 h 4007"/>
                <a:gd name="T56" fmla="*/ 82 w 6817"/>
                <a:gd name="T57" fmla="*/ 90 h 4007"/>
                <a:gd name="T58" fmla="*/ 64 w 6817"/>
                <a:gd name="T59" fmla="*/ 112 h 4007"/>
                <a:gd name="T60" fmla="*/ 48 w 6817"/>
                <a:gd name="T61" fmla="*/ 136 h 4007"/>
                <a:gd name="T62" fmla="*/ 32 w 6817"/>
                <a:gd name="T63" fmla="*/ 162 h 4007"/>
                <a:gd name="T64" fmla="*/ 22 w 6817"/>
                <a:gd name="T65" fmla="*/ 190 h 4007"/>
                <a:gd name="T66" fmla="*/ 12 w 6817"/>
                <a:gd name="T67" fmla="*/ 218 h 4007"/>
                <a:gd name="T68" fmla="*/ 4 w 6817"/>
                <a:gd name="T69" fmla="*/ 248 h 4007"/>
                <a:gd name="T70" fmla="*/ 0 w 6817"/>
                <a:gd name="T71" fmla="*/ 280 h 4007"/>
                <a:gd name="T72" fmla="*/ 0 w 6817"/>
                <a:gd name="T73" fmla="*/ 312 h 4007"/>
                <a:gd name="T74" fmla="*/ 0 w 6817"/>
                <a:gd name="T75" fmla="*/ 4007 h 4007"/>
                <a:gd name="T76" fmla="*/ 6817 w 6817"/>
                <a:gd name="T77" fmla="*/ 4007 h 4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17" h="4007">
                  <a:moveTo>
                    <a:pt x="6817" y="4007"/>
                  </a:moveTo>
                  <a:lnTo>
                    <a:pt x="6817" y="312"/>
                  </a:lnTo>
                  <a:lnTo>
                    <a:pt x="6817" y="312"/>
                  </a:lnTo>
                  <a:lnTo>
                    <a:pt x="6815" y="280"/>
                  </a:lnTo>
                  <a:lnTo>
                    <a:pt x="6811" y="248"/>
                  </a:lnTo>
                  <a:lnTo>
                    <a:pt x="6805" y="218"/>
                  </a:lnTo>
                  <a:lnTo>
                    <a:pt x="6795" y="190"/>
                  </a:lnTo>
                  <a:lnTo>
                    <a:pt x="6783" y="162"/>
                  </a:lnTo>
                  <a:lnTo>
                    <a:pt x="6769" y="136"/>
                  </a:lnTo>
                  <a:lnTo>
                    <a:pt x="6753" y="112"/>
                  </a:lnTo>
                  <a:lnTo>
                    <a:pt x="6735" y="90"/>
                  </a:lnTo>
                  <a:lnTo>
                    <a:pt x="6715" y="70"/>
                  </a:lnTo>
                  <a:lnTo>
                    <a:pt x="6693" y="52"/>
                  </a:lnTo>
                  <a:lnTo>
                    <a:pt x="6669" y="38"/>
                  </a:lnTo>
                  <a:lnTo>
                    <a:pt x="6645" y="24"/>
                  </a:lnTo>
                  <a:lnTo>
                    <a:pt x="6619" y="14"/>
                  </a:lnTo>
                  <a:lnTo>
                    <a:pt x="6593" y="6"/>
                  </a:lnTo>
                  <a:lnTo>
                    <a:pt x="6565" y="2"/>
                  </a:lnTo>
                  <a:lnTo>
                    <a:pt x="6535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52" y="2"/>
                  </a:lnTo>
                  <a:lnTo>
                    <a:pt x="224" y="6"/>
                  </a:lnTo>
                  <a:lnTo>
                    <a:pt x="196" y="14"/>
                  </a:lnTo>
                  <a:lnTo>
                    <a:pt x="170" y="24"/>
                  </a:lnTo>
                  <a:lnTo>
                    <a:pt x="146" y="38"/>
                  </a:lnTo>
                  <a:lnTo>
                    <a:pt x="122" y="52"/>
                  </a:lnTo>
                  <a:lnTo>
                    <a:pt x="102" y="70"/>
                  </a:lnTo>
                  <a:lnTo>
                    <a:pt x="82" y="90"/>
                  </a:lnTo>
                  <a:lnTo>
                    <a:pt x="64" y="112"/>
                  </a:lnTo>
                  <a:lnTo>
                    <a:pt x="48" y="136"/>
                  </a:lnTo>
                  <a:lnTo>
                    <a:pt x="32" y="162"/>
                  </a:lnTo>
                  <a:lnTo>
                    <a:pt x="22" y="190"/>
                  </a:lnTo>
                  <a:lnTo>
                    <a:pt x="12" y="218"/>
                  </a:lnTo>
                  <a:lnTo>
                    <a:pt x="4" y="248"/>
                  </a:lnTo>
                  <a:lnTo>
                    <a:pt x="0" y="280"/>
                  </a:lnTo>
                  <a:lnTo>
                    <a:pt x="0" y="312"/>
                  </a:lnTo>
                  <a:lnTo>
                    <a:pt x="0" y="4007"/>
                  </a:lnTo>
                  <a:lnTo>
                    <a:pt x="6817" y="40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056" tIns="17028" rIns="34056" bIns="1702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7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917BFB9F-DBAA-4566-AC13-EAF29F58D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250" y="2504569"/>
              <a:ext cx="3698318" cy="2022693"/>
            </a:xfrm>
            <a:prstGeom prst="rect">
              <a:avLst/>
            </a:prstGeom>
            <a:solidFill>
              <a:srgbClr val="DD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4056" tIns="17028" rIns="34056" bIns="1702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7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495B6853-FDC9-45C3-A84C-C2C5A7A73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250" y="2504569"/>
              <a:ext cx="3698318" cy="2022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4056" tIns="17028" rIns="34056" bIns="1702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7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181" name="Picture 13">
              <a:extLst>
                <a:ext uri="{FF2B5EF4-FFF2-40B4-BE49-F238E27FC236}">
                  <a16:creationId xmlns:a16="http://schemas.microsoft.com/office/drawing/2014/main" id="{12222A19-892F-4F1C-BD0C-36AC803979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5968" y="4710552"/>
              <a:ext cx="4040065" cy="411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2" name="Picture 14">
              <a:extLst>
                <a:ext uri="{FF2B5EF4-FFF2-40B4-BE49-F238E27FC236}">
                  <a16:creationId xmlns:a16="http://schemas.microsoft.com/office/drawing/2014/main" id="{29F862FA-DFEB-4FF6-B739-01C4EFF0EE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325" y="5111425"/>
              <a:ext cx="982080" cy="404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C0B487-452E-4690-88E4-BF759AD36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788" y="5511115"/>
              <a:ext cx="1246963" cy="6858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4056" tIns="17028" rIns="34056" bIns="1702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7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6CE5B634-4526-4058-90AE-2927B9EFD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6250" y="2504569"/>
              <a:ext cx="3698318" cy="2022693"/>
            </a:xfrm>
            <a:custGeom>
              <a:avLst/>
              <a:gdLst>
                <a:gd name="T0" fmla="*/ 6255 w 6255"/>
                <a:gd name="T1" fmla="*/ 0 h 3421"/>
                <a:gd name="T2" fmla="*/ 0 w 6255"/>
                <a:gd name="T3" fmla="*/ 0 h 3421"/>
                <a:gd name="T4" fmla="*/ 6255 w 6255"/>
                <a:gd name="T5" fmla="*/ 3421 h 3421"/>
                <a:gd name="T6" fmla="*/ 6255 w 6255"/>
                <a:gd name="T7" fmla="*/ 0 h 3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55" h="3421">
                  <a:moveTo>
                    <a:pt x="6255" y="0"/>
                  </a:moveTo>
                  <a:lnTo>
                    <a:pt x="0" y="0"/>
                  </a:lnTo>
                  <a:lnTo>
                    <a:pt x="6255" y="3421"/>
                  </a:lnTo>
                  <a:lnTo>
                    <a:pt x="6255" y="0"/>
                  </a:lnTo>
                  <a:close/>
                </a:path>
              </a:pathLst>
            </a:custGeom>
            <a:solidFill>
              <a:srgbClr val="E4E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056" tIns="17028" rIns="34056" bIns="1702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7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59994420-3BED-4935-9929-BB4890618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6250" y="2504569"/>
              <a:ext cx="3698318" cy="2022693"/>
            </a:xfrm>
            <a:custGeom>
              <a:avLst/>
              <a:gdLst>
                <a:gd name="T0" fmla="*/ 6255 w 6255"/>
                <a:gd name="T1" fmla="*/ 0 h 3421"/>
                <a:gd name="T2" fmla="*/ 0 w 6255"/>
                <a:gd name="T3" fmla="*/ 0 h 3421"/>
                <a:gd name="T4" fmla="*/ 6255 w 6255"/>
                <a:gd name="T5" fmla="*/ 3421 h 3421"/>
                <a:gd name="T6" fmla="*/ 6255 w 6255"/>
                <a:gd name="T7" fmla="*/ 0 h 3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55" h="3421">
                  <a:moveTo>
                    <a:pt x="6255" y="0"/>
                  </a:moveTo>
                  <a:lnTo>
                    <a:pt x="0" y="0"/>
                  </a:lnTo>
                  <a:lnTo>
                    <a:pt x="6255" y="3421"/>
                  </a:lnTo>
                  <a:lnTo>
                    <a:pt x="62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056" tIns="17028" rIns="34056" bIns="1702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7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6" name="Rectangle 19">
            <a:extLst>
              <a:ext uri="{FF2B5EF4-FFF2-40B4-BE49-F238E27FC236}">
                <a16:creationId xmlns:a16="http://schemas.microsoft.com/office/drawing/2014/main" id="{6B0B377E-3E9E-4310-924C-27761ED5A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563" y="1093824"/>
            <a:ext cx="4706481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340523" latinLnBrk="0"/>
            <a:r>
              <a:rPr lang="en-US" altLang="ko-KR" sz="4320" b="1" dirty="0">
                <a:solidFill>
                  <a:srgbClr val="002337"/>
                </a:solidFill>
                <a:ea typeface="에스코어 드림 7 ExtraBold" panose="020B0803030302020204" pitchFamily="34" charset="-127"/>
                <a:cs typeface="Arial" panose="020B0604020202020204" pitchFamily="34" charset="0"/>
              </a:rPr>
              <a:t>Local  </a:t>
            </a:r>
            <a:r>
              <a:rPr lang="en-US" altLang="ko-KR" sz="4320" b="1" dirty="0">
                <a:solidFill>
                  <a:srgbClr val="92278F"/>
                </a:solidFill>
                <a:ea typeface="에스코어 드림 7 ExtraBold" panose="020B0803030302020204" pitchFamily="34" charset="-127"/>
                <a:cs typeface="Arial" panose="020B0604020202020204" pitchFamily="34" charset="0"/>
              </a:rPr>
              <a:t>vs</a:t>
            </a:r>
            <a:r>
              <a:rPr lang="en-US" altLang="ko-KR" sz="4320" b="1" dirty="0">
                <a:solidFill>
                  <a:srgbClr val="002337"/>
                </a:solidFill>
                <a:ea typeface="에스코어 드림 7 ExtraBold" panose="020B0803030302020204" pitchFamily="34" charset="-127"/>
                <a:cs typeface="Arial" panose="020B0604020202020204" pitchFamily="34" charset="0"/>
              </a:rPr>
              <a:t>  Remote</a:t>
            </a:r>
            <a:endParaRPr lang="ko-KR" altLang="ko-KR" sz="596" dirty="0">
              <a:cs typeface="Arial" panose="020B0604020202020204" pitchFamily="34" charset="0"/>
            </a:endParaRPr>
          </a:p>
        </p:txBody>
      </p:sp>
      <p:sp>
        <p:nvSpPr>
          <p:cNvPr id="97" name="Rectangle 26">
            <a:extLst>
              <a:ext uri="{FF2B5EF4-FFF2-40B4-BE49-F238E27FC236}">
                <a16:creationId xmlns:a16="http://schemas.microsoft.com/office/drawing/2014/main" id="{BE497680-1113-47AD-8ADF-EC6779D1F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925" y="785820"/>
            <a:ext cx="10634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340523" latinLnBrk="0"/>
            <a:r>
              <a:rPr lang="en-US" altLang="ko-KR" sz="2000" b="1" dirty="0">
                <a:solidFill>
                  <a:srgbClr val="D9B1D8"/>
                </a:solidFill>
                <a:ea typeface="에스코어 드림 5 Medium" panose="020B0503030302020204" pitchFamily="34" charset="-127"/>
                <a:cs typeface="Arial" panose="020B0604020202020204" pitchFamily="34" charset="0"/>
              </a:rPr>
              <a:t>1. What?</a:t>
            </a:r>
            <a:endParaRPr lang="ko-KR" altLang="ko-KR" sz="2000" dirty="0">
              <a:solidFill>
                <a:srgbClr val="D9B1D8"/>
              </a:solidFill>
              <a:cs typeface="Arial" panose="020B0604020202020204" pitchFamily="34" charset="0"/>
            </a:endParaRPr>
          </a:p>
        </p:txBody>
      </p:sp>
      <p:sp>
        <p:nvSpPr>
          <p:cNvPr id="26" name="Rectangle 88">
            <a:extLst>
              <a:ext uri="{FF2B5EF4-FFF2-40B4-BE49-F238E27FC236}">
                <a16:creationId xmlns:a16="http://schemas.microsoft.com/office/drawing/2014/main" id="{E010D8B1-A1D8-0D6A-2C71-7019F5C842C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748" y="519524"/>
            <a:ext cx="12186252" cy="45719"/>
          </a:xfrm>
          <a:prstGeom prst="rect">
            <a:avLst/>
          </a:prstGeom>
          <a:solidFill>
            <a:srgbClr val="D9B1D8"/>
          </a:solidFill>
          <a:ln>
            <a:noFill/>
          </a:ln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reeform 49">
            <a:extLst>
              <a:ext uri="{FF2B5EF4-FFF2-40B4-BE49-F238E27FC236}">
                <a16:creationId xmlns:a16="http://schemas.microsoft.com/office/drawing/2014/main" id="{B24BB90A-C9F3-DBA4-221E-DA57A372EB5A}"/>
              </a:ext>
            </a:extLst>
          </p:cNvPr>
          <p:cNvSpPr>
            <a:spLocks/>
          </p:cNvSpPr>
          <p:nvPr/>
        </p:nvSpPr>
        <p:spPr bwMode="auto">
          <a:xfrm>
            <a:off x="4357688" y="2134696"/>
            <a:ext cx="7358061" cy="1797225"/>
          </a:xfrm>
          <a:custGeom>
            <a:avLst/>
            <a:gdLst>
              <a:gd name="T0" fmla="*/ 9504 w 10363"/>
              <a:gd name="T1" fmla="*/ 5118 h 5120"/>
              <a:gd name="T2" fmla="*/ 9640 w 10363"/>
              <a:gd name="T3" fmla="*/ 5102 h 5120"/>
              <a:gd name="T4" fmla="*/ 9770 w 10363"/>
              <a:gd name="T5" fmla="*/ 5064 h 5120"/>
              <a:gd name="T6" fmla="*/ 9889 w 10363"/>
              <a:gd name="T7" fmla="*/ 5010 h 5120"/>
              <a:gd name="T8" fmla="*/ 9999 w 10363"/>
              <a:gd name="T9" fmla="*/ 4940 h 5120"/>
              <a:gd name="T10" fmla="*/ 10097 w 10363"/>
              <a:gd name="T11" fmla="*/ 4854 h 5120"/>
              <a:gd name="T12" fmla="*/ 10183 w 10363"/>
              <a:gd name="T13" fmla="*/ 4757 h 5120"/>
              <a:gd name="T14" fmla="*/ 10253 w 10363"/>
              <a:gd name="T15" fmla="*/ 4647 h 5120"/>
              <a:gd name="T16" fmla="*/ 10307 w 10363"/>
              <a:gd name="T17" fmla="*/ 4527 h 5120"/>
              <a:gd name="T18" fmla="*/ 10345 w 10363"/>
              <a:gd name="T19" fmla="*/ 4397 h 5120"/>
              <a:gd name="T20" fmla="*/ 10361 w 10363"/>
              <a:gd name="T21" fmla="*/ 4263 h 5120"/>
              <a:gd name="T22" fmla="*/ 10363 w 10363"/>
              <a:gd name="T23" fmla="*/ 905 h 5120"/>
              <a:gd name="T24" fmla="*/ 10353 w 10363"/>
              <a:gd name="T25" fmla="*/ 767 h 5120"/>
              <a:gd name="T26" fmla="*/ 10321 w 10363"/>
              <a:gd name="T27" fmla="*/ 635 h 5120"/>
              <a:gd name="T28" fmla="*/ 10273 w 10363"/>
              <a:gd name="T29" fmla="*/ 513 h 5120"/>
              <a:gd name="T30" fmla="*/ 10207 w 10363"/>
              <a:gd name="T31" fmla="*/ 400 h 5120"/>
              <a:gd name="T32" fmla="*/ 10127 w 10363"/>
              <a:gd name="T33" fmla="*/ 298 h 5120"/>
              <a:gd name="T34" fmla="*/ 10033 w 10363"/>
              <a:gd name="T35" fmla="*/ 208 h 5120"/>
              <a:gd name="T36" fmla="*/ 9927 w 10363"/>
              <a:gd name="T37" fmla="*/ 132 h 5120"/>
              <a:gd name="T38" fmla="*/ 9810 w 10363"/>
              <a:gd name="T39" fmla="*/ 72 h 5120"/>
              <a:gd name="T40" fmla="*/ 9684 w 10363"/>
              <a:gd name="T41" fmla="*/ 30 h 5120"/>
              <a:gd name="T42" fmla="*/ 9550 w 10363"/>
              <a:gd name="T43" fmla="*/ 6 h 5120"/>
              <a:gd name="T44" fmla="*/ 905 w 10363"/>
              <a:gd name="T45" fmla="*/ 0 h 5120"/>
              <a:gd name="T46" fmla="*/ 813 w 10363"/>
              <a:gd name="T47" fmla="*/ 6 h 5120"/>
              <a:gd name="T48" fmla="*/ 679 w 10363"/>
              <a:gd name="T49" fmla="*/ 30 h 5120"/>
              <a:gd name="T50" fmla="*/ 553 w 10363"/>
              <a:gd name="T51" fmla="*/ 72 h 5120"/>
              <a:gd name="T52" fmla="*/ 436 w 10363"/>
              <a:gd name="T53" fmla="*/ 132 h 5120"/>
              <a:gd name="T54" fmla="*/ 330 w 10363"/>
              <a:gd name="T55" fmla="*/ 208 h 5120"/>
              <a:gd name="T56" fmla="*/ 236 w 10363"/>
              <a:gd name="T57" fmla="*/ 298 h 5120"/>
              <a:gd name="T58" fmla="*/ 154 w 10363"/>
              <a:gd name="T59" fmla="*/ 400 h 5120"/>
              <a:gd name="T60" fmla="*/ 90 w 10363"/>
              <a:gd name="T61" fmla="*/ 513 h 5120"/>
              <a:gd name="T62" fmla="*/ 42 w 10363"/>
              <a:gd name="T63" fmla="*/ 635 h 5120"/>
              <a:gd name="T64" fmla="*/ 10 w 10363"/>
              <a:gd name="T65" fmla="*/ 767 h 5120"/>
              <a:gd name="T66" fmla="*/ 0 w 10363"/>
              <a:gd name="T67" fmla="*/ 905 h 5120"/>
              <a:gd name="T68" fmla="*/ 2 w 10363"/>
              <a:gd name="T69" fmla="*/ 4263 h 5120"/>
              <a:gd name="T70" fmla="*/ 18 w 10363"/>
              <a:gd name="T71" fmla="*/ 4397 h 5120"/>
              <a:gd name="T72" fmla="*/ 56 w 10363"/>
              <a:gd name="T73" fmla="*/ 4527 h 5120"/>
              <a:gd name="T74" fmla="*/ 110 w 10363"/>
              <a:gd name="T75" fmla="*/ 4647 h 5120"/>
              <a:gd name="T76" fmla="*/ 180 w 10363"/>
              <a:gd name="T77" fmla="*/ 4757 h 5120"/>
              <a:gd name="T78" fmla="*/ 266 w 10363"/>
              <a:gd name="T79" fmla="*/ 4854 h 5120"/>
              <a:gd name="T80" fmla="*/ 364 w 10363"/>
              <a:gd name="T81" fmla="*/ 4940 h 5120"/>
              <a:gd name="T82" fmla="*/ 473 w 10363"/>
              <a:gd name="T83" fmla="*/ 5010 h 5120"/>
              <a:gd name="T84" fmla="*/ 593 w 10363"/>
              <a:gd name="T85" fmla="*/ 5064 h 5120"/>
              <a:gd name="T86" fmla="*/ 723 w 10363"/>
              <a:gd name="T87" fmla="*/ 5102 h 5120"/>
              <a:gd name="T88" fmla="*/ 859 w 10363"/>
              <a:gd name="T89" fmla="*/ 5118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363" h="5120">
                <a:moveTo>
                  <a:pt x="9458" y="5120"/>
                </a:moveTo>
                <a:lnTo>
                  <a:pt x="9458" y="5120"/>
                </a:lnTo>
                <a:lnTo>
                  <a:pt x="9504" y="5118"/>
                </a:lnTo>
                <a:lnTo>
                  <a:pt x="9550" y="5116"/>
                </a:lnTo>
                <a:lnTo>
                  <a:pt x="9596" y="5110"/>
                </a:lnTo>
                <a:lnTo>
                  <a:pt x="9640" y="5102"/>
                </a:lnTo>
                <a:lnTo>
                  <a:pt x="9684" y="5092"/>
                </a:lnTo>
                <a:lnTo>
                  <a:pt x="9728" y="5080"/>
                </a:lnTo>
                <a:lnTo>
                  <a:pt x="9770" y="5064"/>
                </a:lnTo>
                <a:lnTo>
                  <a:pt x="9810" y="5048"/>
                </a:lnTo>
                <a:lnTo>
                  <a:pt x="9850" y="5030"/>
                </a:lnTo>
                <a:lnTo>
                  <a:pt x="9889" y="5010"/>
                </a:lnTo>
                <a:lnTo>
                  <a:pt x="9927" y="4988"/>
                </a:lnTo>
                <a:lnTo>
                  <a:pt x="9963" y="4966"/>
                </a:lnTo>
                <a:lnTo>
                  <a:pt x="9999" y="4940"/>
                </a:lnTo>
                <a:lnTo>
                  <a:pt x="10033" y="4914"/>
                </a:lnTo>
                <a:lnTo>
                  <a:pt x="10065" y="4884"/>
                </a:lnTo>
                <a:lnTo>
                  <a:pt x="10097" y="4854"/>
                </a:lnTo>
                <a:lnTo>
                  <a:pt x="10127" y="4824"/>
                </a:lnTo>
                <a:lnTo>
                  <a:pt x="10155" y="4790"/>
                </a:lnTo>
                <a:lnTo>
                  <a:pt x="10183" y="4757"/>
                </a:lnTo>
                <a:lnTo>
                  <a:pt x="10207" y="4721"/>
                </a:lnTo>
                <a:lnTo>
                  <a:pt x="10231" y="4685"/>
                </a:lnTo>
                <a:lnTo>
                  <a:pt x="10253" y="4647"/>
                </a:lnTo>
                <a:lnTo>
                  <a:pt x="10273" y="4607"/>
                </a:lnTo>
                <a:lnTo>
                  <a:pt x="10291" y="4567"/>
                </a:lnTo>
                <a:lnTo>
                  <a:pt x="10307" y="4527"/>
                </a:lnTo>
                <a:lnTo>
                  <a:pt x="10321" y="4485"/>
                </a:lnTo>
                <a:lnTo>
                  <a:pt x="10333" y="4441"/>
                </a:lnTo>
                <a:lnTo>
                  <a:pt x="10345" y="4397"/>
                </a:lnTo>
                <a:lnTo>
                  <a:pt x="10353" y="4353"/>
                </a:lnTo>
                <a:lnTo>
                  <a:pt x="10357" y="4309"/>
                </a:lnTo>
                <a:lnTo>
                  <a:pt x="10361" y="4263"/>
                </a:lnTo>
                <a:lnTo>
                  <a:pt x="10363" y="4215"/>
                </a:lnTo>
                <a:lnTo>
                  <a:pt x="10363" y="905"/>
                </a:lnTo>
                <a:lnTo>
                  <a:pt x="10363" y="905"/>
                </a:lnTo>
                <a:lnTo>
                  <a:pt x="10361" y="859"/>
                </a:lnTo>
                <a:lnTo>
                  <a:pt x="10357" y="813"/>
                </a:lnTo>
                <a:lnTo>
                  <a:pt x="10353" y="767"/>
                </a:lnTo>
                <a:lnTo>
                  <a:pt x="10345" y="723"/>
                </a:lnTo>
                <a:lnTo>
                  <a:pt x="10333" y="679"/>
                </a:lnTo>
                <a:lnTo>
                  <a:pt x="10321" y="635"/>
                </a:lnTo>
                <a:lnTo>
                  <a:pt x="10307" y="593"/>
                </a:lnTo>
                <a:lnTo>
                  <a:pt x="10291" y="553"/>
                </a:lnTo>
                <a:lnTo>
                  <a:pt x="10273" y="513"/>
                </a:lnTo>
                <a:lnTo>
                  <a:pt x="10253" y="474"/>
                </a:lnTo>
                <a:lnTo>
                  <a:pt x="10231" y="436"/>
                </a:lnTo>
                <a:lnTo>
                  <a:pt x="10207" y="400"/>
                </a:lnTo>
                <a:lnTo>
                  <a:pt x="10183" y="364"/>
                </a:lnTo>
                <a:lnTo>
                  <a:pt x="10155" y="330"/>
                </a:lnTo>
                <a:lnTo>
                  <a:pt x="10127" y="298"/>
                </a:lnTo>
                <a:lnTo>
                  <a:pt x="10097" y="266"/>
                </a:lnTo>
                <a:lnTo>
                  <a:pt x="10065" y="236"/>
                </a:lnTo>
                <a:lnTo>
                  <a:pt x="10033" y="208"/>
                </a:lnTo>
                <a:lnTo>
                  <a:pt x="9999" y="180"/>
                </a:lnTo>
                <a:lnTo>
                  <a:pt x="9963" y="156"/>
                </a:lnTo>
                <a:lnTo>
                  <a:pt x="9927" y="132"/>
                </a:lnTo>
                <a:lnTo>
                  <a:pt x="9889" y="110"/>
                </a:lnTo>
                <a:lnTo>
                  <a:pt x="9850" y="90"/>
                </a:lnTo>
                <a:lnTo>
                  <a:pt x="9810" y="72"/>
                </a:lnTo>
                <a:lnTo>
                  <a:pt x="9770" y="56"/>
                </a:lnTo>
                <a:lnTo>
                  <a:pt x="9728" y="42"/>
                </a:lnTo>
                <a:lnTo>
                  <a:pt x="9684" y="30"/>
                </a:lnTo>
                <a:lnTo>
                  <a:pt x="9640" y="20"/>
                </a:lnTo>
                <a:lnTo>
                  <a:pt x="9596" y="12"/>
                </a:lnTo>
                <a:lnTo>
                  <a:pt x="9550" y="6"/>
                </a:lnTo>
                <a:lnTo>
                  <a:pt x="9504" y="2"/>
                </a:lnTo>
                <a:lnTo>
                  <a:pt x="9458" y="0"/>
                </a:lnTo>
                <a:lnTo>
                  <a:pt x="905" y="0"/>
                </a:lnTo>
                <a:lnTo>
                  <a:pt x="905" y="0"/>
                </a:lnTo>
                <a:lnTo>
                  <a:pt x="859" y="2"/>
                </a:lnTo>
                <a:lnTo>
                  <a:pt x="813" y="6"/>
                </a:lnTo>
                <a:lnTo>
                  <a:pt x="767" y="12"/>
                </a:lnTo>
                <a:lnTo>
                  <a:pt x="723" y="20"/>
                </a:lnTo>
                <a:lnTo>
                  <a:pt x="679" y="30"/>
                </a:lnTo>
                <a:lnTo>
                  <a:pt x="635" y="42"/>
                </a:lnTo>
                <a:lnTo>
                  <a:pt x="593" y="56"/>
                </a:lnTo>
                <a:lnTo>
                  <a:pt x="553" y="72"/>
                </a:lnTo>
                <a:lnTo>
                  <a:pt x="513" y="90"/>
                </a:lnTo>
                <a:lnTo>
                  <a:pt x="473" y="110"/>
                </a:lnTo>
                <a:lnTo>
                  <a:pt x="436" y="132"/>
                </a:lnTo>
                <a:lnTo>
                  <a:pt x="400" y="156"/>
                </a:lnTo>
                <a:lnTo>
                  <a:pt x="364" y="180"/>
                </a:lnTo>
                <a:lnTo>
                  <a:pt x="330" y="208"/>
                </a:lnTo>
                <a:lnTo>
                  <a:pt x="296" y="236"/>
                </a:lnTo>
                <a:lnTo>
                  <a:pt x="266" y="266"/>
                </a:lnTo>
                <a:lnTo>
                  <a:pt x="236" y="298"/>
                </a:lnTo>
                <a:lnTo>
                  <a:pt x="208" y="330"/>
                </a:lnTo>
                <a:lnTo>
                  <a:pt x="180" y="364"/>
                </a:lnTo>
                <a:lnTo>
                  <a:pt x="154" y="400"/>
                </a:lnTo>
                <a:lnTo>
                  <a:pt x="132" y="436"/>
                </a:lnTo>
                <a:lnTo>
                  <a:pt x="110" y="474"/>
                </a:lnTo>
                <a:lnTo>
                  <a:pt x="90" y="513"/>
                </a:lnTo>
                <a:lnTo>
                  <a:pt x="72" y="553"/>
                </a:lnTo>
                <a:lnTo>
                  <a:pt x="56" y="593"/>
                </a:lnTo>
                <a:lnTo>
                  <a:pt x="42" y="635"/>
                </a:lnTo>
                <a:lnTo>
                  <a:pt x="28" y="679"/>
                </a:lnTo>
                <a:lnTo>
                  <a:pt x="18" y="723"/>
                </a:lnTo>
                <a:lnTo>
                  <a:pt x="10" y="767"/>
                </a:lnTo>
                <a:lnTo>
                  <a:pt x="6" y="813"/>
                </a:lnTo>
                <a:lnTo>
                  <a:pt x="2" y="859"/>
                </a:lnTo>
                <a:lnTo>
                  <a:pt x="0" y="905"/>
                </a:lnTo>
                <a:lnTo>
                  <a:pt x="0" y="4215"/>
                </a:lnTo>
                <a:lnTo>
                  <a:pt x="0" y="4215"/>
                </a:lnTo>
                <a:lnTo>
                  <a:pt x="2" y="4263"/>
                </a:lnTo>
                <a:lnTo>
                  <a:pt x="6" y="4307"/>
                </a:lnTo>
                <a:lnTo>
                  <a:pt x="10" y="4353"/>
                </a:lnTo>
                <a:lnTo>
                  <a:pt x="18" y="4397"/>
                </a:lnTo>
                <a:lnTo>
                  <a:pt x="28" y="4441"/>
                </a:lnTo>
                <a:lnTo>
                  <a:pt x="42" y="4485"/>
                </a:lnTo>
                <a:lnTo>
                  <a:pt x="56" y="4527"/>
                </a:lnTo>
                <a:lnTo>
                  <a:pt x="72" y="4567"/>
                </a:lnTo>
                <a:lnTo>
                  <a:pt x="90" y="4607"/>
                </a:lnTo>
                <a:lnTo>
                  <a:pt x="110" y="4647"/>
                </a:lnTo>
                <a:lnTo>
                  <a:pt x="132" y="4685"/>
                </a:lnTo>
                <a:lnTo>
                  <a:pt x="154" y="4721"/>
                </a:lnTo>
                <a:lnTo>
                  <a:pt x="180" y="4757"/>
                </a:lnTo>
                <a:lnTo>
                  <a:pt x="208" y="4790"/>
                </a:lnTo>
                <a:lnTo>
                  <a:pt x="236" y="4824"/>
                </a:lnTo>
                <a:lnTo>
                  <a:pt x="266" y="4854"/>
                </a:lnTo>
                <a:lnTo>
                  <a:pt x="296" y="4884"/>
                </a:lnTo>
                <a:lnTo>
                  <a:pt x="330" y="4914"/>
                </a:lnTo>
                <a:lnTo>
                  <a:pt x="364" y="4940"/>
                </a:lnTo>
                <a:lnTo>
                  <a:pt x="400" y="4966"/>
                </a:lnTo>
                <a:lnTo>
                  <a:pt x="436" y="4988"/>
                </a:lnTo>
                <a:lnTo>
                  <a:pt x="473" y="5010"/>
                </a:lnTo>
                <a:lnTo>
                  <a:pt x="513" y="5030"/>
                </a:lnTo>
                <a:lnTo>
                  <a:pt x="553" y="5048"/>
                </a:lnTo>
                <a:lnTo>
                  <a:pt x="593" y="5064"/>
                </a:lnTo>
                <a:lnTo>
                  <a:pt x="635" y="5080"/>
                </a:lnTo>
                <a:lnTo>
                  <a:pt x="679" y="5092"/>
                </a:lnTo>
                <a:lnTo>
                  <a:pt x="723" y="5102"/>
                </a:lnTo>
                <a:lnTo>
                  <a:pt x="767" y="5110"/>
                </a:lnTo>
                <a:lnTo>
                  <a:pt x="813" y="5116"/>
                </a:lnTo>
                <a:lnTo>
                  <a:pt x="859" y="5118"/>
                </a:lnTo>
                <a:lnTo>
                  <a:pt x="905" y="5120"/>
                </a:lnTo>
                <a:lnTo>
                  <a:pt x="9458" y="51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rgbClr val="BE7DBC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Freeform 52">
            <a:extLst>
              <a:ext uri="{FF2B5EF4-FFF2-40B4-BE49-F238E27FC236}">
                <a16:creationId xmlns:a16="http://schemas.microsoft.com/office/drawing/2014/main" id="{E44A92B0-0852-45EA-F5C4-D39249B89838}"/>
              </a:ext>
            </a:extLst>
          </p:cNvPr>
          <p:cNvSpPr>
            <a:spLocks/>
          </p:cNvSpPr>
          <p:nvPr/>
        </p:nvSpPr>
        <p:spPr bwMode="auto">
          <a:xfrm>
            <a:off x="3870434" y="3153687"/>
            <a:ext cx="481506" cy="482439"/>
          </a:xfrm>
          <a:custGeom>
            <a:avLst/>
            <a:gdLst>
              <a:gd name="T0" fmla="*/ 0 w 1653"/>
              <a:gd name="T1" fmla="*/ 1653 h 1653"/>
              <a:gd name="T2" fmla="*/ 1653 w 1653"/>
              <a:gd name="T3" fmla="*/ 0 h 1653"/>
              <a:gd name="T4" fmla="*/ 1653 w 1653"/>
              <a:gd name="T5" fmla="*/ 1653 h 1653"/>
              <a:gd name="T6" fmla="*/ 0 w 1653"/>
              <a:gd name="T7" fmla="*/ 1653 h 1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53" h="1653">
                <a:moveTo>
                  <a:pt x="0" y="1653"/>
                </a:moveTo>
                <a:lnTo>
                  <a:pt x="1653" y="0"/>
                </a:lnTo>
                <a:lnTo>
                  <a:pt x="1653" y="1653"/>
                </a:lnTo>
                <a:lnTo>
                  <a:pt x="0" y="1653"/>
                </a:lnTo>
                <a:close/>
              </a:path>
            </a:pathLst>
          </a:custGeom>
          <a:solidFill>
            <a:srgbClr val="BE7D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7526F-361B-F66E-9C9B-6EC8BCAC049B}"/>
              </a:ext>
            </a:extLst>
          </p:cNvPr>
          <p:cNvSpPr txBox="1"/>
          <p:nvPr/>
        </p:nvSpPr>
        <p:spPr>
          <a:xfrm>
            <a:off x="4529628" y="2241435"/>
            <a:ext cx="70141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92278F"/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로컬 저장소 </a:t>
            </a:r>
            <a:r>
              <a:rPr lang="en-US" altLang="ko-KR" sz="1500" b="1" dirty="0">
                <a:solidFill>
                  <a:srgbClr val="92278F"/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(Local Repository)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Arial" panose="020B0604020202020204" pitchFamily="34" charset="0"/>
              <a:ea typeface="에스코어 드림 7 ExtraBold" panose="020B0803030302020204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각 컴퓨터의 저장소</a:t>
            </a:r>
            <a:endParaRPr lang="en-US" altLang="ko-KR" sz="1500" dirty="0">
              <a:latin typeface="Arial" panose="020B0604020202020204" pitchFamily="34" charset="0"/>
              <a:ea typeface="에스코어 드림 7 ExtraBold" panose="020B0803030302020204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u="sng" dirty="0">
                <a:solidFill>
                  <a:srgbClr val="BE7DBC"/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프로젝트 및 파일 작업</a:t>
            </a:r>
            <a:r>
              <a:rPr lang="ko-KR" altLang="en-US" sz="1500" dirty="0"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에 주로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DA3748-0835-7E82-97F4-2D5FE0294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1249" y="4121326"/>
            <a:ext cx="2115616" cy="2160000"/>
          </a:xfrm>
          <a:prstGeom prst="rect">
            <a:avLst/>
          </a:prstGeom>
        </p:spPr>
      </p:pic>
      <p:sp>
        <p:nvSpPr>
          <p:cNvPr id="34" name="Freeform 49">
            <a:extLst>
              <a:ext uri="{FF2B5EF4-FFF2-40B4-BE49-F238E27FC236}">
                <a16:creationId xmlns:a16="http://schemas.microsoft.com/office/drawing/2014/main" id="{539D9818-F60E-CEB1-683C-AE168CB8FEE7}"/>
              </a:ext>
            </a:extLst>
          </p:cNvPr>
          <p:cNvSpPr>
            <a:spLocks/>
          </p:cNvSpPr>
          <p:nvPr/>
        </p:nvSpPr>
        <p:spPr bwMode="auto">
          <a:xfrm>
            <a:off x="1062038" y="4557239"/>
            <a:ext cx="7358061" cy="1797225"/>
          </a:xfrm>
          <a:custGeom>
            <a:avLst/>
            <a:gdLst>
              <a:gd name="T0" fmla="*/ 9504 w 10363"/>
              <a:gd name="T1" fmla="*/ 5118 h 5120"/>
              <a:gd name="T2" fmla="*/ 9640 w 10363"/>
              <a:gd name="T3" fmla="*/ 5102 h 5120"/>
              <a:gd name="T4" fmla="*/ 9770 w 10363"/>
              <a:gd name="T5" fmla="*/ 5064 h 5120"/>
              <a:gd name="T6" fmla="*/ 9889 w 10363"/>
              <a:gd name="T7" fmla="*/ 5010 h 5120"/>
              <a:gd name="T8" fmla="*/ 9999 w 10363"/>
              <a:gd name="T9" fmla="*/ 4940 h 5120"/>
              <a:gd name="T10" fmla="*/ 10097 w 10363"/>
              <a:gd name="T11" fmla="*/ 4854 h 5120"/>
              <a:gd name="T12" fmla="*/ 10183 w 10363"/>
              <a:gd name="T13" fmla="*/ 4757 h 5120"/>
              <a:gd name="T14" fmla="*/ 10253 w 10363"/>
              <a:gd name="T15" fmla="*/ 4647 h 5120"/>
              <a:gd name="T16" fmla="*/ 10307 w 10363"/>
              <a:gd name="T17" fmla="*/ 4527 h 5120"/>
              <a:gd name="T18" fmla="*/ 10345 w 10363"/>
              <a:gd name="T19" fmla="*/ 4397 h 5120"/>
              <a:gd name="T20" fmla="*/ 10361 w 10363"/>
              <a:gd name="T21" fmla="*/ 4263 h 5120"/>
              <a:gd name="T22" fmla="*/ 10363 w 10363"/>
              <a:gd name="T23" fmla="*/ 905 h 5120"/>
              <a:gd name="T24" fmla="*/ 10353 w 10363"/>
              <a:gd name="T25" fmla="*/ 767 h 5120"/>
              <a:gd name="T26" fmla="*/ 10321 w 10363"/>
              <a:gd name="T27" fmla="*/ 635 h 5120"/>
              <a:gd name="T28" fmla="*/ 10273 w 10363"/>
              <a:gd name="T29" fmla="*/ 513 h 5120"/>
              <a:gd name="T30" fmla="*/ 10207 w 10363"/>
              <a:gd name="T31" fmla="*/ 400 h 5120"/>
              <a:gd name="T32" fmla="*/ 10127 w 10363"/>
              <a:gd name="T33" fmla="*/ 298 h 5120"/>
              <a:gd name="T34" fmla="*/ 10033 w 10363"/>
              <a:gd name="T35" fmla="*/ 208 h 5120"/>
              <a:gd name="T36" fmla="*/ 9927 w 10363"/>
              <a:gd name="T37" fmla="*/ 132 h 5120"/>
              <a:gd name="T38" fmla="*/ 9810 w 10363"/>
              <a:gd name="T39" fmla="*/ 72 h 5120"/>
              <a:gd name="T40" fmla="*/ 9684 w 10363"/>
              <a:gd name="T41" fmla="*/ 30 h 5120"/>
              <a:gd name="T42" fmla="*/ 9550 w 10363"/>
              <a:gd name="T43" fmla="*/ 6 h 5120"/>
              <a:gd name="T44" fmla="*/ 905 w 10363"/>
              <a:gd name="T45" fmla="*/ 0 h 5120"/>
              <a:gd name="T46" fmla="*/ 813 w 10363"/>
              <a:gd name="T47" fmla="*/ 6 h 5120"/>
              <a:gd name="T48" fmla="*/ 679 w 10363"/>
              <a:gd name="T49" fmla="*/ 30 h 5120"/>
              <a:gd name="T50" fmla="*/ 553 w 10363"/>
              <a:gd name="T51" fmla="*/ 72 h 5120"/>
              <a:gd name="T52" fmla="*/ 436 w 10363"/>
              <a:gd name="T53" fmla="*/ 132 h 5120"/>
              <a:gd name="T54" fmla="*/ 330 w 10363"/>
              <a:gd name="T55" fmla="*/ 208 h 5120"/>
              <a:gd name="T56" fmla="*/ 236 w 10363"/>
              <a:gd name="T57" fmla="*/ 298 h 5120"/>
              <a:gd name="T58" fmla="*/ 154 w 10363"/>
              <a:gd name="T59" fmla="*/ 400 h 5120"/>
              <a:gd name="T60" fmla="*/ 90 w 10363"/>
              <a:gd name="T61" fmla="*/ 513 h 5120"/>
              <a:gd name="T62" fmla="*/ 42 w 10363"/>
              <a:gd name="T63" fmla="*/ 635 h 5120"/>
              <a:gd name="T64" fmla="*/ 10 w 10363"/>
              <a:gd name="T65" fmla="*/ 767 h 5120"/>
              <a:gd name="T66" fmla="*/ 0 w 10363"/>
              <a:gd name="T67" fmla="*/ 905 h 5120"/>
              <a:gd name="T68" fmla="*/ 2 w 10363"/>
              <a:gd name="T69" fmla="*/ 4263 h 5120"/>
              <a:gd name="T70" fmla="*/ 18 w 10363"/>
              <a:gd name="T71" fmla="*/ 4397 h 5120"/>
              <a:gd name="T72" fmla="*/ 56 w 10363"/>
              <a:gd name="T73" fmla="*/ 4527 h 5120"/>
              <a:gd name="T74" fmla="*/ 110 w 10363"/>
              <a:gd name="T75" fmla="*/ 4647 h 5120"/>
              <a:gd name="T76" fmla="*/ 180 w 10363"/>
              <a:gd name="T77" fmla="*/ 4757 h 5120"/>
              <a:gd name="T78" fmla="*/ 266 w 10363"/>
              <a:gd name="T79" fmla="*/ 4854 h 5120"/>
              <a:gd name="T80" fmla="*/ 364 w 10363"/>
              <a:gd name="T81" fmla="*/ 4940 h 5120"/>
              <a:gd name="T82" fmla="*/ 473 w 10363"/>
              <a:gd name="T83" fmla="*/ 5010 h 5120"/>
              <a:gd name="T84" fmla="*/ 593 w 10363"/>
              <a:gd name="T85" fmla="*/ 5064 h 5120"/>
              <a:gd name="T86" fmla="*/ 723 w 10363"/>
              <a:gd name="T87" fmla="*/ 5102 h 5120"/>
              <a:gd name="T88" fmla="*/ 859 w 10363"/>
              <a:gd name="T89" fmla="*/ 5118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363" h="5120">
                <a:moveTo>
                  <a:pt x="9458" y="5120"/>
                </a:moveTo>
                <a:lnTo>
                  <a:pt x="9458" y="5120"/>
                </a:lnTo>
                <a:lnTo>
                  <a:pt x="9504" y="5118"/>
                </a:lnTo>
                <a:lnTo>
                  <a:pt x="9550" y="5116"/>
                </a:lnTo>
                <a:lnTo>
                  <a:pt x="9596" y="5110"/>
                </a:lnTo>
                <a:lnTo>
                  <a:pt x="9640" y="5102"/>
                </a:lnTo>
                <a:lnTo>
                  <a:pt x="9684" y="5092"/>
                </a:lnTo>
                <a:lnTo>
                  <a:pt x="9728" y="5080"/>
                </a:lnTo>
                <a:lnTo>
                  <a:pt x="9770" y="5064"/>
                </a:lnTo>
                <a:lnTo>
                  <a:pt x="9810" y="5048"/>
                </a:lnTo>
                <a:lnTo>
                  <a:pt x="9850" y="5030"/>
                </a:lnTo>
                <a:lnTo>
                  <a:pt x="9889" y="5010"/>
                </a:lnTo>
                <a:lnTo>
                  <a:pt x="9927" y="4988"/>
                </a:lnTo>
                <a:lnTo>
                  <a:pt x="9963" y="4966"/>
                </a:lnTo>
                <a:lnTo>
                  <a:pt x="9999" y="4940"/>
                </a:lnTo>
                <a:lnTo>
                  <a:pt x="10033" y="4914"/>
                </a:lnTo>
                <a:lnTo>
                  <a:pt x="10065" y="4884"/>
                </a:lnTo>
                <a:lnTo>
                  <a:pt x="10097" y="4854"/>
                </a:lnTo>
                <a:lnTo>
                  <a:pt x="10127" y="4824"/>
                </a:lnTo>
                <a:lnTo>
                  <a:pt x="10155" y="4790"/>
                </a:lnTo>
                <a:lnTo>
                  <a:pt x="10183" y="4757"/>
                </a:lnTo>
                <a:lnTo>
                  <a:pt x="10207" y="4721"/>
                </a:lnTo>
                <a:lnTo>
                  <a:pt x="10231" y="4685"/>
                </a:lnTo>
                <a:lnTo>
                  <a:pt x="10253" y="4647"/>
                </a:lnTo>
                <a:lnTo>
                  <a:pt x="10273" y="4607"/>
                </a:lnTo>
                <a:lnTo>
                  <a:pt x="10291" y="4567"/>
                </a:lnTo>
                <a:lnTo>
                  <a:pt x="10307" y="4527"/>
                </a:lnTo>
                <a:lnTo>
                  <a:pt x="10321" y="4485"/>
                </a:lnTo>
                <a:lnTo>
                  <a:pt x="10333" y="4441"/>
                </a:lnTo>
                <a:lnTo>
                  <a:pt x="10345" y="4397"/>
                </a:lnTo>
                <a:lnTo>
                  <a:pt x="10353" y="4353"/>
                </a:lnTo>
                <a:lnTo>
                  <a:pt x="10357" y="4309"/>
                </a:lnTo>
                <a:lnTo>
                  <a:pt x="10361" y="4263"/>
                </a:lnTo>
                <a:lnTo>
                  <a:pt x="10363" y="4215"/>
                </a:lnTo>
                <a:lnTo>
                  <a:pt x="10363" y="905"/>
                </a:lnTo>
                <a:lnTo>
                  <a:pt x="10363" y="905"/>
                </a:lnTo>
                <a:lnTo>
                  <a:pt x="10361" y="859"/>
                </a:lnTo>
                <a:lnTo>
                  <a:pt x="10357" y="813"/>
                </a:lnTo>
                <a:lnTo>
                  <a:pt x="10353" y="767"/>
                </a:lnTo>
                <a:lnTo>
                  <a:pt x="10345" y="723"/>
                </a:lnTo>
                <a:lnTo>
                  <a:pt x="10333" y="679"/>
                </a:lnTo>
                <a:lnTo>
                  <a:pt x="10321" y="635"/>
                </a:lnTo>
                <a:lnTo>
                  <a:pt x="10307" y="593"/>
                </a:lnTo>
                <a:lnTo>
                  <a:pt x="10291" y="553"/>
                </a:lnTo>
                <a:lnTo>
                  <a:pt x="10273" y="513"/>
                </a:lnTo>
                <a:lnTo>
                  <a:pt x="10253" y="474"/>
                </a:lnTo>
                <a:lnTo>
                  <a:pt x="10231" y="436"/>
                </a:lnTo>
                <a:lnTo>
                  <a:pt x="10207" y="400"/>
                </a:lnTo>
                <a:lnTo>
                  <a:pt x="10183" y="364"/>
                </a:lnTo>
                <a:lnTo>
                  <a:pt x="10155" y="330"/>
                </a:lnTo>
                <a:lnTo>
                  <a:pt x="10127" y="298"/>
                </a:lnTo>
                <a:lnTo>
                  <a:pt x="10097" y="266"/>
                </a:lnTo>
                <a:lnTo>
                  <a:pt x="10065" y="236"/>
                </a:lnTo>
                <a:lnTo>
                  <a:pt x="10033" y="208"/>
                </a:lnTo>
                <a:lnTo>
                  <a:pt x="9999" y="180"/>
                </a:lnTo>
                <a:lnTo>
                  <a:pt x="9963" y="156"/>
                </a:lnTo>
                <a:lnTo>
                  <a:pt x="9927" y="132"/>
                </a:lnTo>
                <a:lnTo>
                  <a:pt x="9889" y="110"/>
                </a:lnTo>
                <a:lnTo>
                  <a:pt x="9850" y="90"/>
                </a:lnTo>
                <a:lnTo>
                  <a:pt x="9810" y="72"/>
                </a:lnTo>
                <a:lnTo>
                  <a:pt x="9770" y="56"/>
                </a:lnTo>
                <a:lnTo>
                  <a:pt x="9728" y="42"/>
                </a:lnTo>
                <a:lnTo>
                  <a:pt x="9684" y="30"/>
                </a:lnTo>
                <a:lnTo>
                  <a:pt x="9640" y="20"/>
                </a:lnTo>
                <a:lnTo>
                  <a:pt x="9596" y="12"/>
                </a:lnTo>
                <a:lnTo>
                  <a:pt x="9550" y="6"/>
                </a:lnTo>
                <a:lnTo>
                  <a:pt x="9504" y="2"/>
                </a:lnTo>
                <a:lnTo>
                  <a:pt x="9458" y="0"/>
                </a:lnTo>
                <a:lnTo>
                  <a:pt x="905" y="0"/>
                </a:lnTo>
                <a:lnTo>
                  <a:pt x="905" y="0"/>
                </a:lnTo>
                <a:lnTo>
                  <a:pt x="859" y="2"/>
                </a:lnTo>
                <a:lnTo>
                  <a:pt x="813" y="6"/>
                </a:lnTo>
                <a:lnTo>
                  <a:pt x="767" y="12"/>
                </a:lnTo>
                <a:lnTo>
                  <a:pt x="723" y="20"/>
                </a:lnTo>
                <a:lnTo>
                  <a:pt x="679" y="30"/>
                </a:lnTo>
                <a:lnTo>
                  <a:pt x="635" y="42"/>
                </a:lnTo>
                <a:lnTo>
                  <a:pt x="593" y="56"/>
                </a:lnTo>
                <a:lnTo>
                  <a:pt x="553" y="72"/>
                </a:lnTo>
                <a:lnTo>
                  <a:pt x="513" y="90"/>
                </a:lnTo>
                <a:lnTo>
                  <a:pt x="473" y="110"/>
                </a:lnTo>
                <a:lnTo>
                  <a:pt x="436" y="132"/>
                </a:lnTo>
                <a:lnTo>
                  <a:pt x="400" y="156"/>
                </a:lnTo>
                <a:lnTo>
                  <a:pt x="364" y="180"/>
                </a:lnTo>
                <a:lnTo>
                  <a:pt x="330" y="208"/>
                </a:lnTo>
                <a:lnTo>
                  <a:pt x="296" y="236"/>
                </a:lnTo>
                <a:lnTo>
                  <a:pt x="266" y="266"/>
                </a:lnTo>
                <a:lnTo>
                  <a:pt x="236" y="298"/>
                </a:lnTo>
                <a:lnTo>
                  <a:pt x="208" y="330"/>
                </a:lnTo>
                <a:lnTo>
                  <a:pt x="180" y="364"/>
                </a:lnTo>
                <a:lnTo>
                  <a:pt x="154" y="400"/>
                </a:lnTo>
                <a:lnTo>
                  <a:pt x="132" y="436"/>
                </a:lnTo>
                <a:lnTo>
                  <a:pt x="110" y="474"/>
                </a:lnTo>
                <a:lnTo>
                  <a:pt x="90" y="513"/>
                </a:lnTo>
                <a:lnTo>
                  <a:pt x="72" y="553"/>
                </a:lnTo>
                <a:lnTo>
                  <a:pt x="56" y="593"/>
                </a:lnTo>
                <a:lnTo>
                  <a:pt x="42" y="635"/>
                </a:lnTo>
                <a:lnTo>
                  <a:pt x="28" y="679"/>
                </a:lnTo>
                <a:lnTo>
                  <a:pt x="18" y="723"/>
                </a:lnTo>
                <a:lnTo>
                  <a:pt x="10" y="767"/>
                </a:lnTo>
                <a:lnTo>
                  <a:pt x="6" y="813"/>
                </a:lnTo>
                <a:lnTo>
                  <a:pt x="2" y="859"/>
                </a:lnTo>
                <a:lnTo>
                  <a:pt x="0" y="905"/>
                </a:lnTo>
                <a:lnTo>
                  <a:pt x="0" y="4215"/>
                </a:lnTo>
                <a:lnTo>
                  <a:pt x="0" y="4215"/>
                </a:lnTo>
                <a:lnTo>
                  <a:pt x="2" y="4263"/>
                </a:lnTo>
                <a:lnTo>
                  <a:pt x="6" y="4307"/>
                </a:lnTo>
                <a:lnTo>
                  <a:pt x="10" y="4353"/>
                </a:lnTo>
                <a:lnTo>
                  <a:pt x="18" y="4397"/>
                </a:lnTo>
                <a:lnTo>
                  <a:pt x="28" y="4441"/>
                </a:lnTo>
                <a:lnTo>
                  <a:pt x="42" y="4485"/>
                </a:lnTo>
                <a:lnTo>
                  <a:pt x="56" y="4527"/>
                </a:lnTo>
                <a:lnTo>
                  <a:pt x="72" y="4567"/>
                </a:lnTo>
                <a:lnTo>
                  <a:pt x="90" y="4607"/>
                </a:lnTo>
                <a:lnTo>
                  <a:pt x="110" y="4647"/>
                </a:lnTo>
                <a:lnTo>
                  <a:pt x="132" y="4685"/>
                </a:lnTo>
                <a:lnTo>
                  <a:pt x="154" y="4721"/>
                </a:lnTo>
                <a:lnTo>
                  <a:pt x="180" y="4757"/>
                </a:lnTo>
                <a:lnTo>
                  <a:pt x="208" y="4790"/>
                </a:lnTo>
                <a:lnTo>
                  <a:pt x="236" y="4824"/>
                </a:lnTo>
                <a:lnTo>
                  <a:pt x="266" y="4854"/>
                </a:lnTo>
                <a:lnTo>
                  <a:pt x="296" y="4884"/>
                </a:lnTo>
                <a:lnTo>
                  <a:pt x="330" y="4914"/>
                </a:lnTo>
                <a:lnTo>
                  <a:pt x="364" y="4940"/>
                </a:lnTo>
                <a:lnTo>
                  <a:pt x="400" y="4966"/>
                </a:lnTo>
                <a:lnTo>
                  <a:pt x="436" y="4988"/>
                </a:lnTo>
                <a:lnTo>
                  <a:pt x="473" y="5010"/>
                </a:lnTo>
                <a:lnTo>
                  <a:pt x="513" y="5030"/>
                </a:lnTo>
                <a:lnTo>
                  <a:pt x="553" y="5048"/>
                </a:lnTo>
                <a:lnTo>
                  <a:pt x="593" y="5064"/>
                </a:lnTo>
                <a:lnTo>
                  <a:pt x="635" y="5080"/>
                </a:lnTo>
                <a:lnTo>
                  <a:pt x="679" y="5092"/>
                </a:lnTo>
                <a:lnTo>
                  <a:pt x="723" y="5102"/>
                </a:lnTo>
                <a:lnTo>
                  <a:pt x="767" y="5110"/>
                </a:lnTo>
                <a:lnTo>
                  <a:pt x="813" y="5116"/>
                </a:lnTo>
                <a:lnTo>
                  <a:pt x="859" y="5118"/>
                </a:lnTo>
                <a:lnTo>
                  <a:pt x="905" y="5120"/>
                </a:lnTo>
                <a:lnTo>
                  <a:pt x="9458" y="51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rgbClr val="BE7DBC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reeform 50">
            <a:extLst>
              <a:ext uri="{FF2B5EF4-FFF2-40B4-BE49-F238E27FC236}">
                <a16:creationId xmlns:a16="http://schemas.microsoft.com/office/drawing/2014/main" id="{0485D84F-6405-E9A2-E504-424C3DBF7BDB}"/>
              </a:ext>
            </a:extLst>
          </p:cNvPr>
          <p:cNvSpPr>
            <a:spLocks/>
          </p:cNvSpPr>
          <p:nvPr/>
        </p:nvSpPr>
        <p:spPr bwMode="auto">
          <a:xfrm flipV="1">
            <a:off x="8418274" y="5608113"/>
            <a:ext cx="482400" cy="482400"/>
          </a:xfrm>
          <a:custGeom>
            <a:avLst/>
            <a:gdLst>
              <a:gd name="T0" fmla="*/ 1653 w 1653"/>
              <a:gd name="T1" fmla="*/ 0 h 1653"/>
              <a:gd name="T2" fmla="*/ 0 w 1653"/>
              <a:gd name="T3" fmla="*/ 1653 h 1653"/>
              <a:gd name="T4" fmla="*/ 0 w 1653"/>
              <a:gd name="T5" fmla="*/ 0 h 1653"/>
              <a:gd name="T6" fmla="*/ 1653 w 1653"/>
              <a:gd name="T7" fmla="*/ 0 h 1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53" h="1653">
                <a:moveTo>
                  <a:pt x="1653" y="0"/>
                </a:moveTo>
                <a:lnTo>
                  <a:pt x="0" y="1653"/>
                </a:lnTo>
                <a:lnTo>
                  <a:pt x="0" y="0"/>
                </a:lnTo>
                <a:lnTo>
                  <a:pt x="1653" y="0"/>
                </a:lnTo>
                <a:close/>
              </a:path>
            </a:pathLst>
          </a:custGeom>
          <a:solidFill>
            <a:srgbClr val="BE7D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550D8C-99BD-5D30-0800-A2CDED06896C}"/>
              </a:ext>
            </a:extLst>
          </p:cNvPr>
          <p:cNvSpPr txBox="1"/>
          <p:nvPr/>
        </p:nvSpPr>
        <p:spPr>
          <a:xfrm>
            <a:off x="1233978" y="4693126"/>
            <a:ext cx="70141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92278F"/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원격 저장소 </a:t>
            </a:r>
            <a:r>
              <a:rPr lang="en-US" altLang="ko-KR" sz="1500" b="1" dirty="0">
                <a:solidFill>
                  <a:srgbClr val="92278F"/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(Remote Repository)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Arial" panose="020B0604020202020204" pitchFamily="34" charset="0"/>
              <a:ea typeface="에스코어 드림 7 ExtraBold" panose="020B0803030302020204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원격 서버에 저장되어 관리되는 저장소</a:t>
            </a:r>
            <a:endParaRPr lang="en-US" altLang="ko-KR" sz="1500" dirty="0">
              <a:latin typeface="Arial" panose="020B0604020202020204" pitchFamily="34" charset="0"/>
              <a:ea typeface="에스코어 드림 7 ExtraBold" panose="020B0803030302020204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u="sng" dirty="0">
                <a:solidFill>
                  <a:srgbClr val="BE7DBC"/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프로젝트 및 파일 공유</a:t>
            </a:r>
            <a:r>
              <a:rPr lang="en-US" altLang="ko-KR" sz="1500" b="1" u="sng" dirty="0">
                <a:solidFill>
                  <a:srgbClr val="BE7DBC"/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/</a:t>
            </a:r>
            <a:r>
              <a:rPr lang="ko-KR" altLang="en-US" sz="1500" b="1" u="sng" dirty="0">
                <a:solidFill>
                  <a:srgbClr val="BE7DBC"/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배포</a:t>
            </a:r>
            <a:r>
              <a:rPr lang="ko-KR" altLang="en-US" sz="1500" dirty="0"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 및 다른 </a:t>
            </a:r>
            <a:r>
              <a:rPr lang="ko-KR" altLang="en-US" sz="1500" b="1" u="sng" dirty="0" err="1">
                <a:solidFill>
                  <a:srgbClr val="BE7DBC"/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팀원들과의</a:t>
            </a:r>
            <a:r>
              <a:rPr lang="ko-KR" altLang="en-US" sz="1500" b="1" u="sng" dirty="0">
                <a:solidFill>
                  <a:srgbClr val="BE7DBC"/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 협업</a:t>
            </a:r>
            <a:r>
              <a:rPr lang="ko-KR" altLang="en-US" sz="1500" dirty="0"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에 주로 사용</a:t>
            </a:r>
          </a:p>
        </p:txBody>
      </p:sp>
    </p:spTree>
    <p:extLst>
      <p:ext uri="{BB962C8B-B14F-4D97-AF65-F5344CB8AC3E}">
        <p14:creationId xmlns:p14="http://schemas.microsoft.com/office/powerpoint/2010/main" val="101010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B9DF1E5B-DB48-4702-871F-1F841BB36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" y="0"/>
            <a:ext cx="1218050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C5E08D0-7C57-4159-AA73-F3AF24771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0188" y="1826727"/>
            <a:ext cx="4456112" cy="45719"/>
          </a:xfrm>
          <a:prstGeom prst="rect">
            <a:avLst/>
          </a:prstGeom>
          <a:solidFill>
            <a:srgbClr val="9227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19">
            <a:extLst>
              <a:ext uri="{FF2B5EF4-FFF2-40B4-BE49-F238E27FC236}">
                <a16:creationId xmlns:a16="http://schemas.microsoft.com/office/drawing/2014/main" id="{6B0B377E-3E9E-4310-924C-27761ED5A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146" y="1093824"/>
            <a:ext cx="3265317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340523" latinLnBrk="0"/>
            <a:r>
              <a:rPr lang="ko-KR" altLang="en-US" sz="4320" b="1" dirty="0">
                <a:solidFill>
                  <a:srgbClr val="002337"/>
                </a:solidFill>
                <a:ea typeface="에스코어 드림 7 ExtraBold" panose="020B0803030302020204" pitchFamily="34" charset="-127"/>
                <a:cs typeface="Arial" panose="020B0604020202020204" pitchFamily="34" charset="0"/>
              </a:rPr>
              <a:t>형상 </a:t>
            </a:r>
            <a:r>
              <a:rPr lang="ko-KR" altLang="en-US" sz="4320" b="1" dirty="0" err="1">
                <a:solidFill>
                  <a:srgbClr val="002337"/>
                </a:solidFill>
                <a:ea typeface="에스코어 드림 7 ExtraBold" panose="020B0803030302020204" pitchFamily="34" charset="-127"/>
                <a:cs typeface="Arial" panose="020B0604020202020204" pitchFamily="34" charset="0"/>
              </a:rPr>
              <a:t>관리란</a:t>
            </a:r>
            <a:r>
              <a:rPr lang="en-US" altLang="ko-KR" sz="4320" b="1" dirty="0">
                <a:solidFill>
                  <a:srgbClr val="002337"/>
                </a:solidFill>
                <a:ea typeface="에스코어 드림 7 ExtraBold" panose="020B0803030302020204" pitchFamily="34" charset="-127"/>
                <a:cs typeface="Arial" panose="020B0604020202020204" pitchFamily="34" charset="0"/>
              </a:rPr>
              <a:t>?</a:t>
            </a:r>
            <a:endParaRPr lang="ko-KR" altLang="ko-KR" sz="596" dirty="0">
              <a:cs typeface="Arial" panose="020B0604020202020204" pitchFamily="34" charset="0"/>
            </a:endParaRPr>
          </a:p>
        </p:txBody>
      </p:sp>
      <p:sp>
        <p:nvSpPr>
          <p:cNvPr id="97" name="Rectangle 26">
            <a:extLst>
              <a:ext uri="{FF2B5EF4-FFF2-40B4-BE49-F238E27FC236}">
                <a16:creationId xmlns:a16="http://schemas.microsoft.com/office/drawing/2014/main" id="{BE497680-1113-47AD-8ADF-EC6779D1F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925" y="785820"/>
            <a:ext cx="10634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340523" latinLnBrk="0"/>
            <a:r>
              <a:rPr lang="en-US" altLang="ko-KR" sz="2000" b="1" dirty="0">
                <a:solidFill>
                  <a:srgbClr val="D9B1D8"/>
                </a:solidFill>
                <a:ea typeface="에스코어 드림 5 Medium" panose="020B0503030302020204" pitchFamily="34" charset="-127"/>
                <a:cs typeface="Arial" panose="020B0604020202020204" pitchFamily="34" charset="0"/>
              </a:rPr>
              <a:t>1. What?</a:t>
            </a:r>
            <a:endParaRPr lang="ko-KR" altLang="ko-KR" sz="2000" dirty="0">
              <a:solidFill>
                <a:srgbClr val="D9B1D8"/>
              </a:solidFill>
              <a:cs typeface="Arial" panose="020B0604020202020204" pitchFamily="34" charset="0"/>
            </a:endParaRPr>
          </a:p>
        </p:txBody>
      </p:sp>
      <p:sp>
        <p:nvSpPr>
          <p:cNvPr id="26" name="Rectangle 88">
            <a:extLst>
              <a:ext uri="{FF2B5EF4-FFF2-40B4-BE49-F238E27FC236}">
                <a16:creationId xmlns:a16="http://schemas.microsoft.com/office/drawing/2014/main" id="{E010D8B1-A1D8-0D6A-2C71-7019F5C842C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748" y="519524"/>
            <a:ext cx="12186252" cy="45719"/>
          </a:xfrm>
          <a:prstGeom prst="rect">
            <a:avLst/>
          </a:prstGeom>
          <a:solidFill>
            <a:srgbClr val="D9B1D8"/>
          </a:solidFill>
          <a:ln>
            <a:noFill/>
          </a:ln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FB86F74-07A4-B321-1D61-011A9124883B}"/>
              </a:ext>
            </a:extLst>
          </p:cNvPr>
          <p:cNvGrpSpPr/>
          <p:nvPr/>
        </p:nvGrpSpPr>
        <p:grpSpPr>
          <a:xfrm>
            <a:off x="804332" y="4684397"/>
            <a:ext cx="2573867" cy="2173604"/>
            <a:chOff x="4075968" y="2348477"/>
            <a:chExt cx="4040065" cy="3231224"/>
          </a:xfrm>
        </p:grpSpPr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02113BBF-1225-E8E4-EB83-66BEC95DB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698" y="2348477"/>
              <a:ext cx="4030605" cy="2369170"/>
            </a:xfrm>
            <a:custGeom>
              <a:avLst/>
              <a:gdLst>
                <a:gd name="T0" fmla="*/ 6817 w 6817"/>
                <a:gd name="T1" fmla="*/ 4007 h 4007"/>
                <a:gd name="T2" fmla="*/ 6817 w 6817"/>
                <a:gd name="T3" fmla="*/ 312 h 4007"/>
                <a:gd name="T4" fmla="*/ 6817 w 6817"/>
                <a:gd name="T5" fmla="*/ 312 h 4007"/>
                <a:gd name="T6" fmla="*/ 6815 w 6817"/>
                <a:gd name="T7" fmla="*/ 280 h 4007"/>
                <a:gd name="T8" fmla="*/ 6811 w 6817"/>
                <a:gd name="T9" fmla="*/ 248 h 4007"/>
                <a:gd name="T10" fmla="*/ 6805 w 6817"/>
                <a:gd name="T11" fmla="*/ 218 h 4007"/>
                <a:gd name="T12" fmla="*/ 6795 w 6817"/>
                <a:gd name="T13" fmla="*/ 190 h 4007"/>
                <a:gd name="T14" fmla="*/ 6783 w 6817"/>
                <a:gd name="T15" fmla="*/ 162 h 4007"/>
                <a:gd name="T16" fmla="*/ 6769 w 6817"/>
                <a:gd name="T17" fmla="*/ 136 h 4007"/>
                <a:gd name="T18" fmla="*/ 6753 w 6817"/>
                <a:gd name="T19" fmla="*/ 112 h 4007"/>
                <a:gd name="T20" fmla="*/ 6735 w 6817"/>
                <a:gd name="T21" fmla="*/ 90 h 4007"/>
                <a:gd name="T22" fmla="*/ 6715 w 6817"/>
                <a:gd name="T23" fmla="*/ 70 h 4007"/>
                <a:gd name="T24" fmla="*/ 6693 w 6817"/>
                <a:gd name="T25" fmla="*/ 52 h 4007"/>
                <a:gd name="T26" fmla="*/ 6669 w 6817"/>
                <a:gd name="T27" fmla="*/ 38 h 4007"/>
                <a:gd name="T28" fmla="*/ 6645 w 6817"/>
                <a:gd name="T29" fmla="*/ 24 h 4007"/>
                <a:gd name="T30" fmla="*/ 6619 w 6817"/>
                <a:gd name="T31" fmla="*/ 14 h 4007"/>
                <a:gd name="T32" fmla="*/ 6593 w 6817"/>
                <a:gd name="T33" fmla="*/ 6 h 4007"/>
                <a:gd name="T34" fmla="*/ 6565 w 6817"/>
                <a:gd name="T35" fmla="*/ 2 h 4007"/>
                <a:gd name="T36" fmla="*/ 6535 w 6817"/>
                <a:gd name="T37" fmla="*/ 0 h 4007"/>
                <a:gd name="T38" fmla="*/ 280 w 6817"/>
                <a:gd name="T39" fmla="*/ 0 h 4007"/>
                <a:gd name="T40" fmla="*/ 280 w 6817"/>
                <a:gd name="T41" fmla="*/ 0 h 4007"/>
                <a:gd name="T42" fmla="*/ 252 w 6817"/>
                <a:gd name="T43" fmla="*/ 2 h 4007"/>
                <a:gd name="T44" fmla="*/ 224 w 6817"/>
                <a:gd name="T45" fmla="*/ 6 h 4007"/>
                <a:gd name="T46" fmla="*/ 196 w 6817"/>
                <a:gd name="T47" fmla="*/ 14 h 4007"/>
                <a:gd name="T48" fmla="*/ 170 w 6817"/>
                <a:gd name="T49" fmla="*/ 24 h 4007"/>
                <a:gd name="T50" fmla="*/ 146 w 6817"/>
                <a:gd name="T51" fmla="*/ 38 h 4007"/>
                <a:gd name="T52" fmla="*/ 122 w 6817"/>
                <a:gd name="T53" fmla="*/ 52 h 4007"/>
                <a:gd name="T54" fmla="*/ 102 w 6817"/>
                <a:gd name="T55" fmla="*/ 70 h 4007"/>
                <a:gd name="T56" fmla="*/ 82 w 6817"/>
                <a:gd name="T57" fmla="*/ 90 h 4007"/>
                <a:gd name="T58" fmla="*/ 64 w 6817"/>
                <a:gd name="T59" fmla="*/ 112 h 4007"/>
                <a:gd name="T60" fmla="*/ 48 w 6817"/>
                <a:gd name="T61" fmla="*/ 136 h 4007"/>
                <a:gd name="T62" fmla="*/ 32 w 6817"/>
                <a:gd name="T63" fmla="*/ 162 h 4007"/>
                <a:gd name="T64" fmla="*/ 22 w 6817"/>
                <a:gd name="T65" fmla="*/ 190 h 4007"/>
                <a:gd name="T66" fmla="*/ 12 w 6817"/>
                <a:gd name="T67" fmla="*/ 218 h 4007"/>
                <a:gd name="T68" fmla="*/ 4 w 6817"/>
                <a:gd name="T69" fmla="*/ 248 h 4007"/>
                <a:gd name="T70" fmla="*/ 0 w 6817"/>
                <a:gd name="T71" fmla="*/ 280 h 4007"/>
                <a:gd name="T72" fmla="*/ 0 w 6817"/>
                <a:gd name="T73" fmla="*/ 312 h 4007"/>
                <a:gd name="T74" fmla="*/ 0 w 6817"/>
                <a:gd name="T75" fmla="*/ 4007 h 4007"/>
                <a:gd name="T76" fmla="*/ 6817 w 6817"/>
                <a:gd name="T77" fmla="*/ 4007 h 4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17" h="4007">
                  <a:moveTo>
                    <a:pt x="6817" y="4007"/>
                  </a:moveTo>
                  <a:lnTo>
                    <a:pt x="6817" y="312"/>
                  </a:lnTo>
                  <a:lnTo>
                    <a:pt x="6817" y="312"/>
                  </a:lnTo>
                  <a:lnTo>
                    <a:pt x="6815" y="280"/>
                  </a:lnTo>
                  <a:lnTo>
                    <a:pt x="6811" y="248"/>
                  </a:lnTo>
                  <a:lnTo>
                    <a:pt x="6805" y="218"/>
                  </a:lnTo>
                  <a:lnTo>
                    <a:pt x="6795" y="190"/>
                  </a:lnTo>
                  <a:lnTo>
                    <a:pt x="6783" y="162"/>
                  </a:lnTo>
                  <a:lnTo>
                    <a:pt x="6769" y="136"/>
                  </a:lnTo>
                  <a:lnTo>
                    <a:pt x="6753" y="112"/>
                  </a:lnTo>
                  <a:lnTo>
                    <a:pt x="6735" y="90"/>
                  </a:lnTo>
                  <a:lnTo>
                    <a:pt x="6715" y="70"/>
                  </a:lnTo>
                  <a:lnTo>
                    <a:pt x="6693" y="52"/>
                  </a:lnTo>
                  <a:lnTo>
                    <a:pt x="6669" y="38"/>
                  </a:lnTo>
                  <a:lnTo>
                    <a:pt x="6645" y="24"/>
                  </a:lnTo>
                  <a:lnTo>
                    <a:pt x="6619" y="14"/>
                  </a:lnTo>
                  <a:lnTo>
                    <a:pt x="6593" y="6"/>
                  </a:lnTo>
                  <a:lnTo>
                    <a:pt x="6565" y="2"/>
                  </a:lnTo>
                  <a:lnTo>
                    <a:pt x="6535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52" y="2"/>
                  </a:lnTo>
                  <a:lnTo>
                    <a:pt x="224" y="6"/>
                  </a:lnTo>
                  <a:lnTo>
                    <a:pt x="196" y="14"/>
                  </a:lnTo>
                  <a:lnTo>
                    <a:pt x="170" y="24"/>
                  </a:lnTo>
                  <a:lnTo>
                    <a:pt x="146" y="38"/>
                  </a:lnTo>
                  <a:lnTo>
                    <a:pt x="122" y="52"/>
                  </a:lnTo>
                  <a:lnTo>
                    <a:pt x="102" y="70"/>
                  </a:lnTo>
                  <a:lnTo>
                    <a:pt x="82" y="90"/>
                  </a:lnTo>
                  <a:lnTo>
                    <a:pt x="64" y="112"/>
                  </a:lnTo>
                  <a:lnTo>
                    <a:pt x="48" y="136"/>
                  </a:lnTo>
                  <a:lnTo>
                    <a:pt x="32" y="162"/>
                  </a:lnTo>
                  <a:lnTo>
                    <a:pt x="22" y="190"/>
                  </a:lnTo>
                  <a:lnTo>
                    <a:pt x="12" y="218"/>
                  </a:lnTo>
                  <a:lnTo>
                    <a:pt x="4" y="248"/>
                  </a:lnTo>
                  <a:lnTo>
                    <a:pt x="0" y="280"/>
                  </a:lnTo>
                  <a:lnTo>
                    <a:pt x="0" y="312"/>
                  </a:lnTo>
                  <a:lnTo>
                    <a:pt x="0" y="4007"/>
                  </a:lnTo>
                  <a:lnTo>
                    <a:pt x="6817" y="40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056" tIns="17028" rIns="34056" bIns="1702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7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71B52314-D5F6-E4DD-7FB3-6FC74B636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698" y="2348477"/>
              <a:ext cx="4030605" cy="2369170"/>
            </a:xfrm>
            <a:custGeom>
              <a:avLst/>
              <a:gdLst>
                <a:gd name="T0" fmla="*/ 6817 w 6817"/>
                <a:gd name="T1" fmla="*/ 4007 h 4007"/>
                <a:gd name="T2" fmla="*/ 6817 w 6817"/>
                <a:gd name="T3" fmla="*/ 312 h 4007"/>
                <a:gd name="T4" fmla="*/ 6817 w 6817"/>
                <a:gd name="T5" fmla="*/ 312 h 4007"/>
                <a:gd name="T6" fmla="*/ 6815 w 6817"/>
                <a:gd name="T7" fmla="*/ 280 h 4007"/>
                <a:gd name="T8" fmla="*/ 6811 w 6817"/>
                <a:gd name="T9" fmla="*/ 248 h 4007"/>
                <a:gd name="T10" fmla="*/ 6805 w 6817"/>
                <a:gd name="T11" fmla="*/ 218 h 4007"/>
                <a:gd name="T12" fmla="*/ 6795 w 6817"/>
                <a:gd name="T13" fmla="*/ 190 h 4007"/>
                <a:gd name="T14" fmla="*/ 6783 w 6817"/>
                <a:gd name="T15" fmla="*/ 162 h 4007"/>
                <a:gd name="T16" fmla="*/ 6769 w 6817"/>
                <a:gd name="T17" fmla="*/ 136 h 4007"/>
                <a:gd name="T18" fmla="*/ 6753 w 6817"/>
                <a:gd name="T19" fmla="*/ 112 h 4007"/>
                <a:gd name="T20" fmla="*/ 6735 w 6817"/>
                <a:gd name="T21" fmla="*/ 90 h 4007"/>
                <a:gd name="T22" fmla="*/ 6715 w 6817"/>
                <a:gd name="T23" fmla="*/ 70 h 4007"/>
                <a:gd name="T24" fmla="*/ 6693 w 6817"/>
                <a:gd name="T25" fmla="*/ 52 h 4007"/>
                <a:gd name="T26" fmla="*/ 6669 w 6817"/>
                <a:gd name="T27" fmla="*/ 38 h 4007"/>
                <a:gd name="T28" fmla="*/ 6645 w 6817"/>
                <a:gd name="T29" fmla="*/ 24 h 4007"/>
                <a:gd name="T30" fmla="*/ 6619 w 6817"/>
                <a:gd name="T31" fmla="*/ 14 h 4007"/>
                <a:gd name="T32" fmla="*/ 6593 w 6817"/>
                <a:gd name="T33" fmla="*/ 6 h 4007"/>
                <a:gd name="T34" fmla="*/ 6565 w 6817"/>
                <a:gd name="T35" fmla="*/ 2 h 4007"/>
                <a:gd name="T36" fmla="*/ 6535 w 6817"/>
                <a:gd name="T37" fmla="*/ 0 h 4007"/>
                <a:gd name="T38" fmla="*/ 280 w 6817"/>
                <a:gd name="T39" fmla="*/ 0 h 4007"/>
                <a:gd name="T40" fmla="*/ 280 w 6817"/>
                <a:gd name="T41" fmla="*/ 0 h 4007"/>
                <a:gd name="T42" fmla="*/ 252 w 6817"/>
                <a:gd name="T43" fmla="*/ 2 h 4007"/>
                <a:gd name="T44" fmla="*/ 224 w 6817"/>
                <a:gd name="T45" fmla="*/ 6 h 4007"/>
                <a:gd name="T46" fmla="*/ 196 w 6817"/>
                <a:gd name="T47" fmla="*/ 14 h 4007"/>
                <a:gd name="T48" fmla="*/ 170 w 6817"/>
                <a:gd name="T49" fmla="*/ 24 h 4007"/>
                <a:gd name="T50" fmla="*/ 146 w 6817"/>
                <a:gd name="T51" fmla="*/ 38 h 4007"/>
                <a:gd name="T52" fmla="*/ 122 w 6817"/>
                <a:gd name="T53" fmla="*/ 52 h 4007"/>
                <a:gd name="T54" fmla="*/ 102 w 6817"/>
                <a:gd name="T55" fmla="*/ 70 h 4007"/>
                <a:gd name="T56" fmla="*/ 82 w 6817"/>
                <a:gd name="T57" fmla="*/ 90 h 4007"/>
                <a:gd name="T58" fmla="*/ 64 w 6817"/>
                <a:gd name="T59" fmla="*/ 112 h 4007"/>
                <a:gd name="T60" fmla="*/ 48 w 6817"/>
                <a:gd name="T61" fmla="*/ 136 h 4007"/>
                <a:gd name="T62" fmla="*/ 32 w 6817"/>
                <a:gd name="T63" fmla="*/ 162 h 4007"/>
                <a:gd name="T64" fmla="*/ 22 w 6817"/>
                <a:gd name="T65" fmla="*/ 190 h 4007"/>
                <a:gd name="T66" fmla="*/ 12 w 6817"/>
                <a:gd name="T67" fmla="*/ 218 h 4007"/>
                <a:gd name="T68" fmla="*/ 4 w 6817"/>
                <a:gd name="T69" fmla="*/ 248 h 4007"/>
                <a:gd name="T70" fmla="*/ 0 w 6817"/>
                <a:gd name="T71" fmla="*/ 280 h 4007"/>
                <a:gd name="T72" fmla="*/ 0 w 6817"/>
                <a:gd name="T73" fmla="*/ 312 h 4007"/>
                <a:gd name="T74" fmla="*/ 0 w 6817"/>
                <a:gd name="T75" fmla="*/ 4007 h 4007"/>
                <a:gd name="T76" fmla="*/ 6817 w 6817"/>
                <a:gd name="T77" fmla="*/ 4007 h 4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17" h="4007">
                  <a:moveTo>
                    <a:pt x="6817" y="4007"/>
                  </a:moveTo>
                  <a:lnTo>
                    <a:pt x="6817" y="312"/>
                  </a:lnTo>
                  <a:lnTo>
                    <a:pt x="6817" y="312"/>
                  </a:lnTo>
                  <a:lnTo>
                    <a:pt x="6815" y="280"/>
                  </a:lnTo>
                  <a:lnTo>
                    <a:pt x="6811" y="248"/>
                  </a:lnTo>
                  <a:lnTo>
                    <a:pt x="6805" y="218"/>
                  </a:lnTo>
                  <a:lnTo>
                    <a:pt x="6795" y="190"/>
                  </a:lnTo>
                  <a:lnTo>
                    <a:pt x="6783" y="162"/>
                  </a:lnTo>
                  <a:lnTo>
                    <a:pt x="6769" y="136"/>
                  </a:lnTo>
                  <a:lnTo>
                    <a:pt x="6753" y="112"/>
                  </a:lnTo>
                  <a:lnTo>
                    <a:pt x="6735" y="90"/>
                  </a:lnTo>
                  <a:lnTo>
                    <a:pt x="6715" y="70"/>
                  </a:lnTo>
                  <a:lnTo>
                    <a:pt x="6693" y="52"/>
                  </a:lnTo>
                  <a:lnTo>
                    <a:pt x="6669" y="38"/>
                  </a:lnTo>
                  <a:lnTo>
                    <a:pt x="6645" y="24"/>
                  </a:lnTo>
                  <a:lnTo>
                    <a:pt x="6619" y="14"/>
                  </a:lnTo>
                  <a:lnTo>
                    <a:pt x="6593" y="6"/>
                  </a:lnTo>
                  <a:lnTo>
                    <a:pt x="6565" y="2"/>
                  </a:lnTo>
                  <a:lnTo>
                    <a:pt x="6535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52" y="2"/>
                  </a:lnTo>
                  <a:lnTo>
                    <a:pt x="224" y="6"/>
                  </a:lnTo>
                  <a:lnTo>
                    <a:pt x="196" y="14"/>
                  </a:lnTo>
                  <a:lnTo>
                    <a:pt x="170" y="24"/>
                  </a:lnTo>
                  <a:lnTo>
                    <a:pt x="146" y="38"/>
                  </a:lnTo>
                  <a:lnTo>
                    <a:pt x="122" y="52"/>
                  </a:lnTo>
                  <a:lnTo>
                    <a:pt x="102" y="70"/>
                  </a:lnTo>
                  <a:lnTo>
                    <a:pt x="82" y="90"/>
                  </a:lnTo>
                  <a:lnTo>
                    <a:pt x="64" y="112"/>
                  </a:lnTo>
                  <a:lnTo>
                    <a:pt x="48" y="136"/>
                  </a:lnTo>
                  <a:lnTo>
                    <a:pt x="32" y="162"/>
                  </a:lnTo>
                  <a:lnTo>
                    <a:pt x="22" y="190"/>
                  </a:lnTo>
                  <a:lnTo>
                    <a:pt x="12" y="218"/>
                  </a:lnTo>
                  <a:lnTo>
                    <a:pt x="4" y="248"/>
                  </a:lnTo>
                  <a:lnTo>
                    <a:pt x="0" y="280"/>
                  </a:lnTo>
                  <a:lnTo>
                    <a:pt x="0" y="312"/>
                  </a:lnTo>
                  <a:lnTo>
                    <a:pt x="0" y="4007"/>
                  </a:lnTo>
                  <a:lnTo>
                    <a:pt x="6817" y="40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056" tIns="17028" rIns="34056" bIns="1702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7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CC4E5261-F796-9AD7-41CD-92086A5AE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250" y="2504569"/>
              <a:ext cx="3698318" cy="2022693"/>
            </a:xfrm>
            <a:prstGeom prst="rect">
              <a:avLst/>
            </a:prstGeom>
            <a:solidFill>
              <a:srgbClr val="DDD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4056" tIns="17028" rIns="34056" bIns="1702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7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12">
              <a:extLst>
                <a:ext uri="{FF2B5EF4-FFF2-40B4-BE49-F238E27FC236}">
                  <a16:creationId xmlns:a16="http://schemas.microsoft.com/office/drawing/2014/main" id="{2FF7DA12-7A0F-100E-C66A-3F33D7854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250" y="2504569"/>
              <a:ext cx="3698318" cy="2022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4056" tIns="17028" rIns="34056" bIns="1702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7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8" name="Picture 13">
              <a:extLst>
                <a:ext uri="{FF2B5EF4-FFF2-40B4-BE49-F238E27FC236}">
                  <a16:creationId xmlns:a16="http://schemas.microsoft.com/office/drawing/2014/main" id="{7FF6EBFE-590D-D4DD-071D-A5FA3F295F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5968" y="4710552"/>
              <a:ext cx="4040065" cy="411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14">
              <a:extLst>
                <a:ext uri="{FF2B5EF4-FFF2-40B4-BE49-F238E27FC236}">
                  <a16:creationId xmlns:a16="http://schemas.microsoft.com/office/drawing/2014/main" id="{CDF0B386-5953-7099-16B4-C43085DFF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325" y="5111425"/>
              <a:ext cx="982080" cy="404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Rectangle 15">
              <a:extLst>
                <a:ext uri="{FF2B5EF4-FFF2-40B4-BE49-F238E27FC236}">
                  <a16:creationId xmlns:a16="http://schemas.microsoft.com/office/drawing/2014/main" id="{62AD3405-BC66-8AB9-0C81-F3B81D48E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788" y="5511115"/>
              <a:ext cx="1246963" cy="6858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4056" tIns="17028" rIns="34056" bIns="1702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7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349DEE63-643C-5836-3CFD-4D74CBCF0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6250" y="2504569"/>
              <a:ext cx="3698318" cy="2022693"/>
            </a:xfrm>
            <a:custGeom>
              <a:avLst/>
              <a:gdLst>
                <a:gd name="T0" fmla="*/ 6255 w 6255"/>
                <a:gd name="T1" fmla="*/ 0 h 3421"/>
                <a:gd name="T2" fmla="*/ 0 w 6255"/>
                <a:gd name="T3" fmla="*/ 0 h 3421"/>
                <a:gd name="T4" fmla="*/ 6255 w 6255"/>
                <a:gd name="T5" fmla="*/ 3421 h 3421"/>
                <a:gd name="T6" fmla="*/ 6255 w 6255"/>
                <a:gd name="T7" fmla="*/ 0 h 3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55" h="3421">
                  <a:moveTo>
                    <a:pt x="6255" y="0"/>
                  </a:moveTo>
                  <a:lnTo>
                    <a:pt x="0" y="0"/>
                  </a:lnTo>
                  <a:lnTo>
                    <a:pt x="6255" y="3421"/>
                  </a:lnTo>
                  <a:lnTo>
                    <a:pt x="6255" y="0"/>
                  </a:lnTo>
                  <a:close/>
                </a:path>
              </a:pathLst>
            </a:custGeom>
            <a:solidFill>
              <a:srgbClr val="E4E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056" tIns="17028" rIns="34056" bIns="1702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7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E402AD72-6E7F-74B3-8C74-C16AD960E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6250" y="2504569"/>
              <a:ext cx="3698318" cy="2022693"/>
            </a:xfrm>
            <a:custGeom>
              <a:avLst/>
              <a:gdLst>
                <a:gd name="T0" fmla="*/ 6255 w 6255"/>
                <a:gd name="T1" fmla="*/ 0 h 3421"/>
                <a:gd name="T2" fmla="*/ 0 w 6255"/>
                <a:gd name="T3" fmla="*/ 0 h 3421"/>
                <a:gd name="T4" fmla="*/ 6255 w 6255"/>
                <a:gd name="T5" fmla="*/ 3421 h 3421"/>
                <a:gd name="T6" fmla="*/ 6255 w 6255"/>
                <a:gd name="T7" fmla="*/ 0 h 3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55" h="3421">
                  <a:moveTo>
                    <a:pt x="6255" y="0"/>
                  </a:moveTo>
                  <a:lnTo>
                    <a:pt x="0" y="0"/>
                  </a:lnTo>
                  <a:lnTo>
                    <a:pt x="6255" y="3421"/>
                  </a:lnTo>
                  <a:lnTo>
                    <a:pt x="62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4056" tIns="17028" rIns="34056" bIns="1702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7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D3D8EB49-E7F6-976B-264B-B5270FFC0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0580" y="4836552"/>
            <a:ext cx="1979911" cy="2021448"/>
          </a:xfrm>
          <a:prstGeom prst="rect">
            <a:avLst/>
          </a:prstGeom>
        </p:spPr>
      </p:pic>
      <p:sp>
        <p:nvSpPr>
          <p:cNvPr id="44" name="Freeform 52">
            <a:extLst>
              <a:ext uri="{FF2B5EF4-FFF2-40B4-BE49-F238E27FC236}">
                <a16:creationId xmlns:a16="http://schemas.microsoft.com/office/drawing/2014/main" id="{23A6B0B7-2527-3823-D3C4-CDDC1532029E}"/>
              </a:ext>
            </a:extLst>
          </p:cNvPr>
          <p:cNvSpPr>
            <a:spLocks noEditPoints="1"/>
          </p:cNvSpPr>
          <p:nvPr/>
        </p:nvSpPr>
        <p:spPr bwMode="auto">
          <a:xfrm>
            <a:off x="1095904" y="2486632"/>
            <a:ext cx="10000191" cy="1901758"/>
          </a:xfrm>
          <a:custGeom>
            <a:avLst/>
            <a:gdLst>
              <a:gd name="T0" fmla="*/ 14873 w 14873"/>
              <a:gd name="T1" fmla="*/ 4420 h 4420"/>
              <a:gd name="T2" fmla="*/ 0 w 14873"/>
              <a:gd name="T3" fmla="*/ 4420 h 4420"/>
              <a:gd name="T4" fmla="*/ 0 w 14873"/>
              <a:gd name="T5" fmla="*/ 0 h 4420"/>
              <a:gd name="T6" fmla="*/ 14873 w 14873"/>
              <a:gd name="T7" fmla="*/ 0 h 4420"/>
              <a:gd name="T8" fmla="*/ 14873 w 14873"/>
              <a:gd name="T9" fmla="*/ 4420 h 4420"/>
              <a:gd name="T10" fmla="*/ 92 w 14873"/>
              <a:gd name="T11" fmla="*/ 4328 h 4420"/>
              <a:gd name="T12" fmla="*/ 14781 w 14873"/>
              <a:gd name="T13" fmla="*/ 4328 h 4420"/>
              <a:gd name="T14" fmla="*/ 14781 w 14873"/>
              <a:gd name="T15" fmla="*/ 89 h 4420"/>
              <a:gd name="T16" fmla="*/ 92 w 14873"/>
              <a:gd name="T17" fmla="*/ 89 h 4420"/>
              <a:gd name="T18" fmla="*/ 92 w 14873"/>
              <a:gd name="T19" fmla="*/ 4328 h 4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73" h="4420">
                <a:moveTo>
                  <a:pt x="14873" y="4420"/>
                </a:moveTo>
                <a:lnTo>
                  <a:pt x="0" y="4420"/>
                </a:lnTo>
                <a:lnTo>
                  <a:pt x="0" y="0"/>
                </a:lnTo>
                <a:lnTo>
                  <a:pt x="14873" y="0"/>
                </a:lnTo>
                <a:lnTo>
                  <a:pt x="14873" y="4420"/>
                </a:lnTo>
                <a:close/>
                <a:moveTo>
                  <a:pt x="92" y="4328"/>
                </a:moveTo>
                <a:lnTo>
                  <a:pt x="14781" y="4328"/>
                </a:lnTo>
                <a:lnTo>
                  <a:pt x="14781" y="89"/>
                </a:lnTo>
                <a:lnTo>
                  <a:pt x="92" y="89"/>
                </a:lnTo>
                <a:lnTo>
                  <a:pt x="92" y="4328"/>
                </a:lnTo>
                <a:close/>
              </a:path>
            </a:pathLst>
          </a:custGeom>
          <a:solidFill>
            <a:srgbClr val="92278F"/>
          </a:solidFill>
          <a:ln w="9525">
            <a:noFill/>
            <a:round/>
            <a:headEnd/>
            <a:tailEnd/>
          </a:ln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03C542-84CC-BE1E-DD0C-4E3C5342C94B}"/>
              </a:ext>
            </a:extLst>
          </p:cNvPr>
          <p:cNvSpPr txBox="1"/>
          <p:nvPr/>
        </p:nvSpPr>
        <p:spPr>
          <a:xfrm>
            <a:off x="1275262" y="2657159"/>
            <a:ext cx="9484822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92278F"/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[ </a:t>
            </a:r>
            <a:r>
              <a:rPr lang="ko-KR" altLang="en-US" sz="2200" b="1" dirty="0">
                <a:solidFill>
                  <a:srgbClr val="92278F"/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변경 관리 </a:t>
            </a:r>
            <a:r>
              <a:rPr lang="en-US" altLang="ko-KR" sz="2200" b="1" dirty="0">
                <a:solidFill>
                  <a:srgbClr val="92278F"/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+ </a:t>
            </a:r>
            <a:r>
              <a:rPr lang="ko-KR" altLang="en-US" sz="2200" b="1" dirty="0">
                <a:solidFill>
                  <a:srgbClr val="92278F"/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버전 관리 </a:t>
            </a:r>
            <a:r>
              <a:rPr lang="en-US" altLang="ko-KR" sz="2200" b="1" dirty="0">
                <a:solidFill>
                  <a:srgbClr val="92278F"/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] </a:t>
            </a:r>
            <a:r>
              <a:rPr lang="en-US" altLang="ko-KR" sz="1500" dirty="0">
                <a:solidFill>
                  <a:srgbClr val="92278F"/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(</a:t>
            </a:r>
            <a:r>
              <a:rPr lang="ko-KR" altLang="en-US" sz="1500" dirty="0">
                <a:solidFill>
                  <a:srgbClr val="92278F"/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프로젝트의 모든 변경사항을 관리</a:t>
            </a:r>
            <a:r>
              <a:rPr lang="en-US" altLang="ko-KR" sz="1500" dirty="0">
                <a:solidFill>
                  <a:srgbClr val="92278F"/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Arial" panose="020B0604020202020204" pitchFamily="34" charset="0"/>
              <a:ea typeface="에스코어 드림 7 ExtraBold" panose="020B0803030302020204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* </a:t>
            </a:r>
            <a:r>
              <a:rPr lang="ko-KR" altLang="en-US" sz="1500" dirty="0"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변경 관리 </a:t>
            </a:r>
            <a:r>
              <a:rPr lang="en-US" altLang="ko-KR" sz="1500" dirty="0"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:: </a:t>
            </a:r>
            <a:r>
              <a:rPr lang="ko-KR" altLang="en-US" sz="1500" dirty="0"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소스 코드 변경 사항에 대한 관리</a:t>
            </a:r>
            <a:endParaRPr lang="en-US" altLang="ko-KR" sz="1500" dirty="0">
              <a:latin typeface="Arial" panose="020B0604020202020204" pitchFamily="34" charset="0"/>
              <a:ea typeface="에스코어 드림 7 ExtraBold" panose="020B0803030302020204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* </a:t>
            </a:r>
            <a:r>
              <a:rPr lang="ko-KR" altLang="en-US" sz="1500" dirty="0"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버전 관리 </a:t>
            </a:r>
            <a:r>
              <a:rPr lang="en-US" altLang="ko-KR" sz="1500" dirty="0"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:: </a:t>
            </a:r>
            <a:r>
              <a:rPr lang="ko-KR" altLang="en-US" sz="1500" dirty="0"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변경 사항을 </a:t>
            </a:r>
            <a:r>
              <a:rPr lang="en-US" altLang="ko-KR" sz="1500" dirty="0"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&lt;</a:t>
            </a:r>
            <a:r>
              <a:rPr lang="ko-KR" altLang="en-US" sz="1500" dirty="0"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버전</a:t>
            </a:r>
            <a:r>
              <a:rPr lang="en-US" altLang="ko-KR" sz="1500" dirty="0"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&gt;</a:t>
            </a:r>
            <a:r>
              <a:rPr lang="ko-KR" altLang="en-US" sz="1500" dirty="0"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의 개념을 통해 관리</a:t>
            </a:r>
            <a:endParaRPr lang="en-US" altLang="ko-KR" sz="1500" dirty="0">
              <a:latin typeface="Arial" panose="020B0604020202020204" pitchFamily="34" charset="0"/>
              <a:ea typeface="에스코어 드림 7 ExtraBold" panose="020B0803030302020204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ko-KR" altLang="en-US" sz="1500" dirty="0">
              <a:latin typeface="Arial" panose="020B0604020202020204" pitchFamily="34" charset="0"/>
              <a:ea typeface="에스코어 드림 7 ExtraBold" panose="020B0803030302020204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F0A58B-8975-859D-8909-BA467E7C9B7E}"/>
              </a:ext>
            </a:extLst>
          </p:cNvPr>
          <p:cNvSpPr txBox="1"/>
          <p:nvPr/>
        </p:nvSpPr>
        <p:spPr>
          <a:xfrm>
            <a:off x="1144293" y="2097483"/>
            <a:ext cx="487825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“</a:t>
            </a:r>
            <a:r>
              <a:rPr lang="ko-KR" altLang="en-US" sz="17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변경사항을 체계적으로 </a:t>
            </a:r>
            <a:r>
              <a:rPr lang="ko-KR" altLang="en-US" sz="17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추척</a:t>
            </a:r>
            <a:r>
              <a:rPr lang="ko-KR" altLang="en-US" sz="17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 및 통제하는 행위</a:t>
            </a:r>
            <a:r>
              <a:rPr lang="en-US" altLang="ko-KR" sz="17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”</a:t>
            </a:r>
            <a:endParaRPr lang="ko-KR" altLang="en-US" sz="17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에스코어 드림 7 ExtraBold" panose="020B0803030302020204"/>
              <a:cs typeface="Arial" panose="020B060402020202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8ABD9DE-2283-81D4-6878-0206F7F85923}"/>
              </a:ext>
            </a:extLst>
          </p:cNvPr>
          <p:cNvGrpSpPr/>
          <p:nvPr/>
        </p:nvGrpSpPr>
        <p:grpSpPr>
          <a:xfrm>
            <a:off x="4269010" y="5648309"/>
            <a:ext cx="4687744" cy="397934"/>
            <a:chOff x="4268829" y="5648309"/>
            <a:chExt cx="4687744" cy="39793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21270AB5-9C00-B37C-7EBA-4823637D4666}"/>
                </a:ext>
              </a:extLst>
            </p:cNvPr>
            <p:cNvSpPr/>
            <p:nvPr/>
          </p:nvSpPr>
          <p:spPr>
            <a:xfrm>
              <a:off x="5163671" y="5648309"/>
              <a:ext cx="3792902" cy="397933"/>
            </a:xfrm>
            <a:prstGeom prst="rightArrow">
              <a:avLst>
                <a:gd name="adj1" fmla="val 50000"/>
                <a:gd name="adj2" fmla="val 78965"/>
              </a:avLst>
            </a:prstGeom>
            <a:solidFill>
              <a:srgbClr val="D9B1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5464D302-1D1E-BC30-6B4A-69FC39E54F5C}"/>
                </a:ext>
              </a:extLst>
            </p:cNvPr>
            <p:cNvSpPr/>
            <p:nvPr/>
          </p:nvSpPr>
          <p:spPr>
            <a:xfrm flipH="1">
              <a:off x="4268829" y="5648310"/>
              <a:ext cx="3853195" cy="397933"/>
            </a:xfrm>
            <a:prstGeom prst="rightArrow">
              <a:avLst>
                <a:gd name="adj1" fmla="val 50000"/>
                <a:gd name="adj2" fmla="val 78965"/>
              </a:avLst>
            </a:prstGeom>
            <a:solidFill>
              <a:srgbClr val="D9B1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BA9D512-8779-0A22-1965-57E30028D6AC}"/>
              </a:ext>
            </a:extLst>
          </p:cNvPr>
          <p:cNvSpPr txBox="1"/>
          <p:nvPr/>
        </p:nvSpPr>
        <p:spPr>
          <a:xfrm>
            <a:off x="3476673" y="4855232"/>
            <a:ext cx="15856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파일 </a:t>
            </a:r>
            <a:r>
              <a:rPr lang="ko-KR" altLang="en-US" b="1" dirty="0">
                <a:solidFill>
                  <a:srgbClr val="D9B1D8"/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변경</a:t>
            </a:r>
            <a:endParaRPr lang="en-US" altLang="ko-KR" b="1" dirty="0">
              <a:solidFill>
                <a:srgbClr val="D9B1D8"/>
              </a:solidFill>
              <a:latin typeface="Arial" panose="020B0604020202020204" pitchFamily="34" charset="0"/>
              <a:ea typeface="에스코어 드림 7 ExtraBold" panose="020B0803030302020204"/>
              <a:cs typeface="Arial" panose="020B0604020202020204" pitchFamily="34" charset="0"/>
            </a:endParaRPr>
          </a:p>
          <a:p>
            <a:pPr algn="ctr"/>
            <a:r>
              <a:rPr lang="en-US" altLang="ko-KR" sz="1200" dirty="0"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(</a:t>
            </a:r>
            <a:r>
              <a:rPr lang="ko-KR" altLang="en-US" sz="1200" dirty="0"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추가</a:t>
            </a:r>
            <a:r>
              <a:rPr lang="en-US" altLang="ko-KR" sz="1200" dirty="0"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삭제</a:t>
            </a:r>
            <a:r>
              <a:rPr lang="en-US" altLang="ko-KR" sz="1200" dirty="0"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수정</a:t>
            </a:r>
            <a:r>
              <a:rPr lang="en-US" altLang="ko-KR" sz="1200" dirty="0"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등</a:t>
            </a:r>
            <a:r>
              <a:rPr lang="en-US" altLang="ko-KR" sz="1200" dirty="0"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)</a:t>
            </a:r>
            <a:endParaRPr lang="ko-KR" altLang="en-US" sz="1200" dirty="0">
              <a:latin typeface="Arial" panose="020B0604020202020204" pitchFamily="34" charset="0"/>
              <a:ea typeface="에스코어 드림 7 ExtraBold" panose="020B0803030302020204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CB8E00-DE01-71EE-C2C4-387D0831C7F6}"/>
              </a:ext>
            </a:extLst>
          </p:cNvPr>
          <p:cNvSpPr txBox="1"/>
          <p:nvPr/>
        </p:nvSpPr>
        <p:spPr>
          <a:xfrm>
            <a:off x="8719474" y="4777897"/>
            <a:ext cx="1199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프로젝트</a:t>
            </a:r>
            <a:endParaRPr lang="en-US" altLang="ko-KR" dirty="0">
              <a:latin typeface="Arial" panose="020B0604020202020204" pitchFamily="34" charset="0"/>
              <a:ea typeface="에스코어 드림 7 ExtraBold" panose="020B0803030302020204"/>
              <a:cs typeface="Arial" panose="020B0604020202020204" pitchFamily="34" charset="0"/>
            </a:endParaRPr>
          </a:p>
          <a:p>
            <a:pPr algn="ctr"/>
            <a:r>
              <a:rPr lang="ko-KR" altLang="en-US" b="1" dirty="0">
                <a:solidFill>
                  <a:srgbClr val="D9B1D8"/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공유</a:t>
            </a:r>
            <a:r>
              <a:rPr lang="en-US" altLang="ko-KR" b="1" dirty="0">
                <a:solidFill>
                  <a:srgbClr val="D9B1D8"/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/</a:t>
            </a:r>
            <a:r>
              <a:rPr lang="ko-KR" altLang="en-US" b="1" dirty="0">
                <a:solidFill>
                  <a:srgbClr val="D9B1D8"/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배포</a:t>
            </a:r>
          </a:p>
        </p:txBody>
      </p:sp>
    </p:spTree>
    <p:extLst>
      <p:ext uri="{BB962C8B-B14F-4D97-AF65-F5344CB8AC3E}">
        <p14:creationId xmlns:p14="http://schemas.microsoft.com/office/powerpoint/2010/main" val="260153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8">
            <a:extLst>
              <a:ext uri="{FF2B5EF4-FFF2-40B4-BE49-F238E27FC236}">
                <a16:creationId xmlns:a16="http://schemas.microsoft.com/office/drawing/2014/main" id="{B6F0F72F-082B-2525-9FD4-FF84241EF9F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748" y="519524"/>
            <a:ext cx="12186252" cy="45719"/>
          </a:xfrm>
          <a:prstGeom prst="rect">
            <a:avLst/>
          </a:prstGeom>
          <a:solidFill>
            <a:srgbClr val="D9B1D8"/>
          </a:solidFill>
          <a:ln>
            <a:noFill/>
          </a:ln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1DDEF29E-363E-55CB-1024-643107EB3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691" y="785820"/>
            <a:ext cx="10634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340523" latinLnBrk="0"/>
            <a:r>
              <a:rPr lang="en-US" altLang="ko-KR" sz="2000" b="1" dirty="0">
                <a:solidFill>
                  <a:srgbClr val="D9B1D8"/>
                </a:solidFill>
                <a:ea typeface="에스코어 드림 5 Medium" panose="020B0503030302020204" pitchFamily="34" charset="-127"/>
                <a:cs typeface="Arial" panose="020B0604020202020204" pitchFamily="34" charset="0"/>
              </a:rPr>
              <a:t>1. What?</a:t>
            </a:r>
            <a:endParaRPr lang="ko-KR" altLang="ko-KR" sz="2000" dirty="0">
              <a:solidFill>
                <a:srgbClr val="D9B1D8"/>
              </a:solidFill>
              <a:cs typeface="Arial" panose="020B0604020202020204" pitchFamily="34" charset="0"/>
            </a:endParaRPr>
          </a:p>
        </p:txBody>
      </p:sp>
      <p:sp>
        <p:nvSpPr>
          <p:cNvPr id="36" name="Rectangle 186">
            <a:extLst>
              <a:ext uri="{FF2B5EF4-FFF2-40B4-BE49-F238E27FC236}">
                <a16:creationId xmlns:a16="http://schemas.microsoft.com/office/drawing/2014/main" id="{2B7B9CA1-96D7-9B89-66E7-6284EED8E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691" y="1175365"/>
            <a:ext cx="3981859" cy="79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340523" latinLnBrk="0"/>
            <a:r>
              <a:rPr lang="en-US" altLang="ko-KR" sz="5176" b="1" dirty="0">
                <a:solidFill>
                  <a:srgbClr val="002337"/>
                </a:solidFill>
                <a:ea typeface="에스코어 드림 7 ExtraBold" panose="020B0803030302020204" pitchFamily="34" charset="-127"/>
                <a:cs typeface="Arial" panose="020B0604020202020204" pitchFamily="34" charset="0"/>
              </a:rPr>
              <a:t>Git &amp; GitHub</a:t>
            </a:r>
            <a:endParaRPr lang="ko-KR" altLang="ko-KR" sz="670" dirty="0"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17BC03-72CD-3EAB-7B36-802E1C1889D0}"/>
              </a:ext>
            </a:extLst>
          </p:cNvPr>
          <p:cNvSpPr/>
          <p:nvPr/>
        </p:nvSpPr>
        <p:spPr>
          <a:xfrm>
            <a:off x="0" y="2123375"/>
            <a:ext cx="12192000" cy="2530230"/>
          </a:xfrm>
          <a:prstGeom prst="rect">
            <a:avLst/>
          </a:prstGeom>
          <a:solidFill>
            <a:srgbClr val="E2C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164447A-5332-77D7-48FB-75F658342FDD}"/>
              </a:ext>
            </a:extLst>
          </p:cNvPr>
          <p:cNvGrpSpPr/>
          <p:nvPr/>
        </p:nvGrpSpPr>
        <p:grpSpPr>
          <a:xfrm>
            <a:off x="3752128" y="3053627"/>
            <a:ext cx="4687744" cy="397934"/>
            <a:chOff x="4268829" y="5648309"/>
            <a:chExt cx="4687744" cy="397934"/>
          </a:xfrm>
          <a:solidFill>
            <a:schemeClr val="bg1"/>
          </a:solidFill>
        </p:grpSpPr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9A6CB34E-7A80-71DF-4C7C-001E717B6340}"/>
                </a:ext>
              </a:extLst>
            </p:cNvPr>
            <p:cNvSpPr/>
            <p:nvPr/>
          </p:nvSpPr>
          <p:spPr>
            <a:xfrm>
              <a:off x="5163671" y="5648309"/>
              <a:ext cx="3792902" cy="397933"/>
            </a:xfrm>
            <a:prstGeom prst="rightArrow">
              <a:avLst>
                <a:gd name="adj1" fmla="val 50000"/>
                <a:gd name="adj2" fmla="val 789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8DE8675D-78D4-8BC0-C0E4-B5DE7255F4F8}"/>
                </a:ext>
              </a:extLst>
            </p:cNvPr>
            <p:cNvSpPr/>
            <p:nvPr/>
          </p:nvSpPr>
          <p:spPr>
            <a:xfrm flipH="1">
              <a:off x="4268829" y="5648310"/>
              <a:ext cx="3853195" cy="397933"/>
            </a:xfrm>
            <a:prstGeom prst="rightArrow">
              <a:avLst>
                <a:gd name="adj1" fmla="val 50000"/>
                <a:gd name="adj2" fmla="val 789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3" name="Picture 2" descr="@git">
            <a:extLst>
              <a:ext uri="{FF2B5EF4-FFF2-40B4-BE49-F238E27FC236}">
                <a16:creationId xmlns:a16="http://schemas.microsoft.com/office/drawing/2014/main" id="{AB729BFF-97D2-5371-4DDE-C6B17D331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883" y="2452476"/>
            <a:ext cx="1600234" cy="160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깃허브 - 위키백과, 우리 모두의 백과사전">
            <a:extLst>
              <a:ext uri="{FF2B5EF4-FFF2-40B4-BE49-F238E27FC236}">
                <a16:creationId xmlns:a16="http://schemas.microsoft.com/office/drawing/2014/main" id="{A2AB79C6-E917-0F43-6AC4-57A60272F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165" y="2345257"/>
            <a:ext cx="1743333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폴더 - 무료 파일 및 폴더개 아이콘">
            <a:extLst>
              <a:ext uri="{FF2B5EF4-FFF2-40B4-BE49-F238E27FC236}">
                <a16:creationId xmlns:a16="http://schemas.microsoft.com/office/drawing/2014/main" id="{F81756BF-7207-AA3C-FA10-9D2A950B3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64" y="2352593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1F2B788-AD61-A9EB-9803-E6419E978C4D}"/>
              </a:ext>
            </a:extLst>
          </p:cNvPr>
          <p:cNvSpPr txBox="1"/>
          <p:nvPr/>
        </p:nvSpPr>
        <p:spPr>
          <a:xfrm>
            <a:off x="1238710" y="4159703"/>
            <a:ext cx="127470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로컬저장소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91803C-6175-604E-E0F6-B26538CF1A09}"/>
              </a:ext>
            </a:extLst>
          </p:cNvPr>
          <p:cNvSpPr txBox="1"/>
          <p:nvPr/>
        </p:nvSpPr>
        <p:spPr>
          <a:xfrm>
            <a:off x="9678582" y="4159703"/>
            <a:ext cx="127470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원격저장소</a:t>
            </a:r>
            <a:endParaRPr lang="en-US" altLang="ko-KR" sz="17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에스코어 드림 7 ExtraBold" panose="020B0803030302020204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D96A37-D467-BD3F-53DA-2AE96533232C}"/>
              </a:ext>
            </a:extLst>
          </p:cNvPr>
          <p:cNvSpPr txBox="1"/>
          <p:nvPr/>
        </p:nvSpPr>
        <p:spPr>
          <a:xfrm>
            <a:off x="5319185" y="4155727"/>
            <a:ext cx="15536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형상관리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도구</a:t>
            </a:r>
            <a:endParaRPr lang="en-US" altLang="ko-KR" sz="17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에스코어 드림 7 ExtraBold" panose="020B0803030302020204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801441-42D9-8443-13EF-E4867ACF2D27}"/>
              </a:ext>
            </a:extLst>
          </p:cNvPr>
          <p:cNvSpPr txBox="1"/>
          <p:nvPr/>
        </p:nvSpPr>
        <p:spPr>
          <a:xfrm>
            <a:off x="882041" y="5026997"/>
            <a:ext cx="198804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프로젝트 작업 수행</a:t>
            </a:r>
            <a:endParaRPr lang="en-US" altLang="ko-KR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에스코어 드림 7 ExtraBold" panose="020B0803030302020204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추가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삭제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수정 등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…)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D2358B-56AA-9C74-1E84-6CCCB821DB93}"/>
              </a:ext>
            </a:extLst>
          </p:cNvPr>
          <p:cNvSpPr txBox="1"/>
          <p:nvPr/>
        </p:nvSpPr>
        <p:spPr>
          <a:xfrm>
            <a:off x="9316310" y="5026997"/>
            <a:ext cx="1999265" cy="1154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프로젝트</a:t>
            </a:r>
            <a:endParaRPr lang="en-US" altLang="ko-KR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에스코어 드림 7 ExtraBold" panose="020B0803030302020204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저장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/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배포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/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공유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/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협업</a:t>
            </a:r>
            <a:endParaRPr lang="en-US" altLang="ko-KR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에스코어 드림 7 ExtraBold" panose="020B0803030302020204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85354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8">
            <a:extLst>
              <a:ext uri="{FF2B5EF4-FFF2-40B4-BE49-F238E27FC236}">
                <a16:creationId xmlns:a16="http://schemas.microsoft.com/office/drawing/2014/main" id="{B6F0F72F-082B-2525-9FD4-FF84241EF9F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748" y="519524"/>
            <a:ext cx="12186252" cy="45719"/>
          </a:xfrm>
          <a:prstGeom prst="rect">
            <a:avLst/>
          </a:prstGeom>
          <a:solidFill>
            <a:srgbClr val="D9B1D8"/>
          </a:solidFill>
          <a:ln>
            <a:noFill/>
          </a:ln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1DDEF29E-363E-55CB-1024-643107EB3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691" y="785820"/>
            <a:ext cx="10634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340523" latinLnBrk="0"/>
            <a:r>
              <a:rPr lang="en-US" altLang="ko-KR" sz="2000" b="1" dirty="0">
                <a:solidFill>
                  <a:srgbClr val="D9B1D8"/>
                </a:solidFill>
                <a:ea typeface="에스코어 드림 5 Medium" panose="020B0503030302020204" pitchFamily="34" charset="-127"/>
                <a:cs typeface="Arial" panose="020B0604020202020204" pitchFamily="34" charset="0"/>
              </a:rPr>
              <a:t>1. What?</a:t>
            </a:r>
            <a:endParaRPr lang="ko-KR" altLang="ko-KR" sz="2000" dirty="0">
              <a:solidFill>
                <a:srgbClr val="D9B1D8"/>
              </a:solidFill>
              <a:cs typeface="Arial" panose="020B0604020202020204" pitchFamily="34" charset="0"/>
            </a:endParaRPr>
          </a:p>
        </p:txBody>
      </p:sp>
      <p:sp>
        <p:nvSpPr>
          <p:cNvPr id="36" name="Rectangle 186">
            <a:extLst>
              <a:ext uri="{FF2B5EF4-FFF2-40B4-BE49-F238E27FC236}">
                <a16:creationId xmlns:a16="http://schemas.microsoft.com/office/drawing/2014/main" id="{2B7B9CA1-96D7-9B89-66E7-6284EED8E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691" y="1175365"/>
            <a:ext cx="3981859" cy="79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340523" latinLnBrk="0"/>
            <a:r>
              <a:rPr lang="en-US" altLang="ko-KR" sz="5176" b="1" dirty="0">
                <a:solidFill>
                  <a:srgbClr val="002337"/>
                </a:solidFill>
                <a:ea typeface="에스코어 드림 7 ExtraBold" panose="020B0803030302020204" pitchFamily="34" charset="-127"/>
                <a:cs typeface="Arial" panose="020B0604020202020204" pitchFamily="34" charset="0"/>
              </a:rPr>
              <a:t>Git &amp; GitHub</a:t>
            </a:r>
            <a:endParaRPr lang="ko-KR" altLang="ko-KR" sz="670" dirty="0"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17BC03-72CD-3EAB-7B36-802E1C1889D0}"/>
              </a:ext>
            </a:extLst>
          </p:cNvPr>
          <p:cNvSpPr/>
          <p:nvPr/>
        </p:nvSpPr>
        <p:spPr>
          <a:xfrm>
            <a:off x="0" y="2123375"/>
            <a:ext cx="12192000" cy="2530230"/>
          </a:xfrm>
          <a:prstGeom prst="rect">
            <a:avLst/>
          </a:prstGeom>
          <a:solidFill>
            <a:srgbClr val="E2C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164447A-5332-77D7-48FB-75F658342FDD}"/>
              </a:ext>
            </a:extLst>
          </p:cNvPr>
          <p:cNvGrpSpPr/>
          <p:nvPr/>
        </p:nvGrpSpPr>
        <p:grpSpPr>
          <a:xfrm>
            <a:off x="3752128" y="3053627"/>
            <a:ext cx="4687744" cy="397934"/>
            <a:chOff x="4268829" y="5648309"/>
            <a:chExt cx="4687744" cy="397934"/>
          </a:xfrm>
          <a:solidFill>
            <a:schemeClr val="bg1"/>
          </a:solidFill>
        </p:grpSpPr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9A6CB34E-7A80-71DF-4C7C-001E717B6340}"/>
                </a:ext>
              </a:extLst>
            </p:cNvPr>
            <p:cNvSpPr/>
            <p:nvPr/>
          </p:nvSpPr>
          <p:spPr>
            <a:xfrm>
              <a:off x="5163671" y="5648309"/>
              <a:ext cx="3792902" cy="397933"/>
            </a:xfrm>
            <a:prstGeom prst="rightArrow">
              <a:avLst>
                <a:gd name="adj1" fmla="val 50000"/>
                <a:gd name="adj2" fmla="val 789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8DE8675D-78D4-8BC0-C0E4-B5DE7255F4F8}"/>
                </a:ext>
              </a:extLst>
            </p:cNvPr>
            <p:cNvSpPr/>
            <p:nvPr/>
          </p:nvSpPr>
          <p:spPr>
            <a:xfrm flipH="1">
              <a:off x="4268829" y="5648310"/>
              <a:ext cx="3853195" cy="397933"/>
            </a:xfrm>
            <a:prstGeom prst="rightArrow">
              <a:avLst>
                <a:gd name="adj1" fmla="val 50000"/>
                <a:gd name="adj2" fmla="val 789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3" name="Picture 2" descr="@git">
            <a:extLst>
              <a:ext uri="{FF2B5EF4-FFF2-40B4-BE49-F238E27FC236}">
                <a16:creationId xmlns:a16="http://schemas.microsoft.com/office/drawing/2014/main" id="{AB729BFF-97D2-5371-4DDE-C6B17D331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883" y="2452476"/>
            <a:ext cx="1600234" cy="160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깃허브 - 위키백과, 우리 모두의 백과사전">
            <a:extLst>
              <a:ext uri="{FF2B5EF4-FFF2-40B4-BE49-F238E27FC236}">
                <a16:creationId xmlns:a16="http://schemas.microsoft.com/office/drawing/2014/main" id="{A2AB79C6-E917-0F43-6AC4-57A60272F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165" y="2345257"/>
            <a:ext cx="1743333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폴더 - 무료 파일 및 폴더개 아이콘">
            <a:extLst>
              <a:ext uri="{FF2B5EF4-FFF2-40B4-BE49-F238E27FC236}">
                <a16:creationId xmlns:a16="http://schemas.microsoft.com/office/drawing/2014/main" id="{F81756BF-7207-AA3C-FA10-9D2A950B3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64" y="2352593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1F2B788-AD61-A9EB-9803-E6419E978C4D}"/>
              </a:ext>
            </a:extLst>
          </p:cNvPr>
          <p:cNvSpPr txBox="1"/>
          <p:nvPr/>
        </p:nvSpPr>
        <p:spPr>
          <a:xfrm>
            <a:off x="1238710" y="4159703"/>
            <a:ext cx="127470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로컬저장소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91803C-6175-604E-E0F6-B26538CF1A09}"/>
              </a:ext>
            </a:extLst>
          </p:cNvPr>
          <p:cNvSpPr txBox="1"/>
          <p:nvPr/>
        </p:nvSpPr>
        <p:spPr>
          <a:xfrm>
            <a:off x="9678582" y="4159703"/>
            <a:ext cx="127470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원격저장소</a:t>
            </a:r>
            <a:endParaRPr lang="en-US" altLang="ko-KR" sz="17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에스코어 드림 7 ExtraBold" panose="020B0803030302020204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D96A37-D467-BD3F-53DA-2AE96533232C}"/>
              </a:ext>
            </a:extLst>
          </p:cNvPr>
          <p:cNvSpPr txBox="1"/>
          <p:nvPr/>
        </p:nvSpPr>
        <p:spPr>
          <a:xfrm>
            <a:off x="5034651" y="4155727"/>
            <a:ext cx="212269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형상관리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도구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( </a:t>
            </a:r>
            <a:r>
              <a:rPr lang="en-US" altLang="ko-KR" sz="1700" b="1" dirty="0">
                <a:solidFill>
                  <a:srgbClr val="FF0000"/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Git 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3E6C1E-4813-2B47-8F3A-5491C7B92560}"/>
              </a:ext>
            </a:extLst>
          </p:cNvPr>
          <p:cNvSpPr/>
          <p:nvPr/>
        </p:nvSpPr>
        <p:spPr>
          <a:xfrm>
            <a:off x="4969290" y="2267311"/>
            <a:ext cx="2276541" cy="224236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658FB3-3FEE-291B-5E4B-F50D52369045}"/>
              </a:ext>
            </a:extLst>
          </p:cNvPr>
          <p:cNvSpPr txBox="1"/>
          <p:nvPr/>
        </p:nvSpPr>
        <p:spPr>
          <a:xfrm>
            <a:off x="1042691" y="4660715"/>
            <a:ext cx="10137807" cy="1996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92278F"/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* Git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소스 코드 및 프로젝트의 변경 이력을 관리하는 도구</a:t>
            </a:r>
            <a:endParaRPr lang="en-US" altLang="ko-KR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에스코어 드림 7 ExtraBold" panose="020B0803030302020204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용도 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:: 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로컬 저장소에서 발생한 변경 사항 추적</a:t>
            </a:r>
            <a:endParaRPr lang="en-US" altLang="ko-KR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에스코어 드림 7 ExtraBold" panose="020B0803030302020204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           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변경 사항을 원격저장소에 반영</a:t>
            </a:r>
            <a:endParaRPr lang="en-US" altLang="ko-KR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에스코어 드림 7 ExtraBold" panose="020B080303030202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266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8">
            <a:extLst>
              <a:ext uri="{FF2B5EF4-FFF2-40B4-BE49-F238E27FC236}">
                <a16:creationId xmlns:a16="http://schemas.microsoft.com/office/drawing/2014/main" id="{B6F0F72F-082B-2525-9FD4-FF84241EF9F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748" y="519524"/>
            <a:ext cx="12186252" cy="45719"/>
          </a:xfrm>
          <a:prstGeom prst="rect">
            <a:avLst/>
          </a:prstGeom>
          <a:solidFill>
            <a:srgbClr val="D9B1D8"/>
          </a:solidFill>
          <a:ln>
            <a:noFill/>
          </a:ln>
        </p:spPr>
        <p:txBody>
          <a:bodyPr vert="horz" wrap="square" lIns="34056" tIns="17028" rIns="34056" bIns="17028" numCol="1" anchor="t" anchorCtr="0" compatLnSpc="1">
            <a:prstTxWarp prst="textNoShape">
              <a:avLst/>
            </a:prstTxWarp>
          </a:bodyPr>
          <a:lstStyle/>
          <a:p>
            <a:endParaRPr lang="ko-KR" altLang="en-US" sz="6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1DDEF29E-363E-55CB-1024-643107EB3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691" y="785820"/>
            <a:ext cx="10634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340523" latinLnBrk="0"/>
            <a:r>
              <a:rPr lang="en-US" altLang="ko-KR" sz="2000" b="1" dirty="0">
                <a:solidFill>
                  <a:srgbClr val="D9B1D8"/>
                </a:solidFill>
                <a:ea typeface="에스코어 드림 5 Medium" panose="020B0503030302020204" pitchFamily="34" charset="-127"/>
                <a:cs typeface="Arial" panose="020B0604020202020204" pitchFamily="34" charset="0"/>
              </a:rPr>
              <a:t>1. What?</a:t>
            </a:r>
            <a:endParaRPr lang="ko-KR" altLang="ko-KR" sz="2000" dirty="0">
              <a:solidFill>
                <a:srgbClr val="D9B1D8"/>
              </a:solidFill>
              <a:cs typeface="Arial" panose="020B0604020202020204" pitchFamily="34" charset="0"/>
            </a:endParaRPr>
          </a:p>
        </p:txBody>
      </p:sp>
      <p:sp>
        <p:nvSpPr>
          <p:cNvPr id="36" name="Rectangle 186">
            <a:extLst>
              <a:ext uri="{FF2B5EF4-FFF2-40B4-BE49-F238E27FC236}">
                <a16:creationId xmlns:a16="http://schemas.microsoft.com/office/drawing/2014/main" id="{2B7B9CA1-96D7-9B89-66E7-6284EED8E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691" y="1175365"/>
            <a:ext cx="3981859" cy="79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340523" latinLnBrk="0"/>
            <a:r>
              <a:rPr lang="en-US" altLang="ko-KR" sz="5176" b="1" dirty="0">
                <a:solidFill>
                  <a:srgbClr val="002337"/>
                </a:solidFill>
                <a:ea typeface="에스코어 드림 7 ExtraBold" panose="020B0803030302020204" pitchFamily="34" charset="-127"/>
                <a:cs typeface="Arial" panose="020B0604020202020204" pitchFamily="34" charset="0"/>
              </a:rPr>
              <a:t>Git &amp; GitHub</a:t>
            </a:r>
            <a:endParaRPr lang="ko-KR" altLang="ko-KR" sz="670" dirty="0"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17BC03-72CD-3EAB-7B36-802E1C1889D0}"/>
              </a:ext>
            </a:extLst>
          </p:cNvPr>
          <p:cNvSpPr/>
          <p:nvPr/>
        </p:nvSpPr>
        <p:spPr>
          <a:xfrm>
            <a:off x="0" y="2123375"/>
            <a:ext cx="12192000" cy="2530230"/>
          </a:xfrm>
          <a:prstGeom prst="rect">
            <a:avLst/>
          </a:prstGeom>
          <a:solidFill>
            <a:srgbClr val="E2C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164447A-5332-77D7-48FB-75F658342FDD}"/>
              </a:ext>
            </a:extLst>
          </p:cNvPr>
          <p:cNvGrpSpPr/>
          <p:nvPr/>
        </p:nvGrpSpPr>
        <p:grpSpPr>
          <a:xfrm>
            <a:off x="3752128" y="3053627"/>
            <a:ext cx="4687744" cy="397934"/>
            <a:chOff x="4268829" y="5648309"/>
            <a:chExt cx="4687744" cy="397934"/>
          </a:xfrm>
          <a:solidFill>
            <a:schemeClr val="bg1"/>
          </a:solidFill>
        </p:grpSpPr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9A6CB34E-7A80-71DF-4C7C-001E717B6340}"/>
                </a:ext>
              </a:extLst>
            </p:cNvPr>
            <p:cNvSpPr/>
            <p:nvPr/>
          </p:nvSpPr>
          <p:spPr>
            <a:xfrm>
              <a:off x="5163671" y="5648309"/>
              <a:ext cx="3792902" cy="397933"/>
            </a:xfrm>
            <a:prstGeom prst="rightArrow">
              <a:avLst>
                <a:gd name="adj1" fmla="val 50000"/>
                <a:gd name="adj2" fmla="val 789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8DE8675D-78D4-8BC0-C0E4-B5DE7255F4F8}"/>
                </a:ext>
              </a:extLst>
            </p:cNvPr>
            <p:cNvSpPr/>
            <p:nvPr/>
          </p:nvSpPr>
          <p:spPr>
            <a:xfrm flipH="1">
              <a:off x="4268829" y="5648310"/>
              <a:ext cx="3853195" cy="397933"/>
            </a:xfrm>
            <a:prstGeom prst="rightArrow">
              <a:avLst>
                <a:gd name="adj1" fmla="val 50000"/>
                <a:gd name="adj2" fmla="val 7896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3" name="Picture 2" descr="@git">
            <a:extLst>
              <a:ext uri="{FF2B5EF4-FFF2-40B4-BE49-F238E27FC236}">
                <a16:creationId xmlns:a16="http://schemas.microsoft.com/office/drawing/2014/main" id="{AB729BFF-97D2-5371-4DDE-C6B17D331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883" y="2452476"/>
            <a:ext cx="1600234" cy="160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깃허브 - 위키백과, 우리 모두의 백과사전">
            <a:extLst>
              <a:ext uri="{FF2B5EF4-FFF2-40B4-BE49-F238E27FC236}">
                <a16:creationId xmlns:a16="http://schemas.microsoft.com/office/drawing/2014/main" id="{A2AB79C6-E917-0F43-6AC4-57A60272F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165" y="2345257"/>
            <a:ext cx="1743333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폴더 - 무료 파일 및 폴더개 아이콘">
            <a:extLst>
              <a:ext uri="{FF2B5EF4-FFF2-40B4-BE49-F238E27FC236}">
                <a16:creationId xmlns:a16="http://schemas.microsoft.com/office/drawing/2014/main" id="{F81756BF-7207-AA3C-FA10-9D2A950B3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64" y="2352593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1F2B788-AD61-A9EB-9803-E6419E978C4D}"/>
              </a:ext>
            </a:extLst>
          </p:cNvPr>
          <p:cNvSpPr txBox="1"/>
          <p:nvPr/>
        </p:nvSpPr>
        <p:spPr>
          <a:xfrm>
            <a:off x="1238710" y="4159703"/>
            <a:ext cx="127470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로컬저장소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91803C-6175-604E-E0F6-B26538CF1A09}"/>
              </a:ext>
            </a:extLst>
          </p:cNvPr>
          <p:cNvSpPr txBox="1"/>
          <p:nvPr/>
        </p:nvSpPr>
        <p:spPr>
          <a:xfrm>
            <a:off x="9151996" y="4159703"/>
            <a:ext cx="232788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원격저장소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 ( </a:t>
            </a:r>
            <a:r>
              <a:rPr lang="en-US" altLang="ko-KR" sz="1700" b="1" dirty="0">
                <a:solidFill>
                  <a:srgbClr val="FF0000"/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GitHub 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D96A37-D467-BD3F-53DA-2AE96533232C}"/>
              </a:ext>
            </a:extLst>
          </p:cNvPr>
          <p:cNvSpPr txBox="1"/>
          <p:nvPr/>
        </p:nvSpPr>
        <p:spPr>
          <a:xfrm>
            <a:off x="5319184" y="4155727"/>
            <a:ext cx="15536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형상관리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 </a:t>
            </a:r>
            <a:r>
              <a:rPr lang="ko-KR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도구</a:t>
            </a:r>
            <a:endParaRPr lang="en-US" altLang="ko-KR" sz="17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에스코어 드림 7 ExtraBold" panose="020B0803030302020204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3E6C1E-4813-2B47-8F3A-5491C7B92560}"/>
              </a:ext>
            </a:extLst>
          </p:cNvPr>
          <p:cNvSpPr/>
          <p:nvPr/>
        </p:nvSpPr>
        <p:spPr>
          <a:xfrm>
            <a:off x="9131792" y="2267311"/>
            <a:ext cx="2276541" cy="224236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658FB3-3FEE-291B-5E4B-F50D52369045}"/>
              </a:ext>
            </a:extLst>
          </p:cNvPr>
          <p:cNvSpPr txBox="1"/>
          <p:nvPr/>
        </p:nvSpPr>
        <p:spPr>
          <a:xfrm>
            <a:off x="1042691" y="4660715"/>
            <a:ext cx="10137807" cy="205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92278F"/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* GitHub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Git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으로 관리하는 프로젝트 관리 웹사이트</a:t>
            </a:r>
            <a:endParaRPr lang="en-US" altLang="ko-KR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에스코어 드림 7 ExtraBold" panose="020B0803030302020204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용도 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:: </a:t>
            </a:r>
            <a:r>
              <a:rPr lang="ko-KR" altLang="en-US" sz="20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프로젝트 배포 및 공유</a:t>
            </a:r>
            <a:endParaRPr lang="en-US" altLang="ko-KR" sz="20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에스코어 드림 7 ExtraBold" panose="020B0803030302020204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           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에스코어 드림 7 ExtraBold" panose="020B0803030302020204"/>
                <a:cs typeface="Arial" panose="020B0604020202020204" pitchFamily="34" charset="0"/>
              </a:rPr>
              <a:t>여러 팀원들과 협업하는 데에 사용</a:t>
            </a:r>
            <a:endParaRPr lang="en-US" altLang="ko-KR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에스코어 드림 7 ExtraBold" panose="020B080303030202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54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690</Words>
  <Application>Microsoft Office PowerPoint</Application>
  <PresentationFormat>와이드스크린</PresentationFormat>
  <Paragraphs>171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에스코어 드림 3 Light</vt:lpstr>
      <vt:lpstr>에스코어 드림 5 Medium</vt:lpstr>
      <vt:lpstr>에스코어 드림 6 Bold</vt:lpstr>
      <vt:lpstr>에스코어 드림 7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유나 이</dc:creator>
  <cp:lastModifiedBy>KB</cp:lastModifiedBy>
  <cp:revision>73</cp:revision>
  <dcterms:created xsi:type="dcterms:W3CDTF">2023-11-28T11:07:59Z</dcterms:created>
  <dcterms:modified xsi:type="dcterms:W3CDTF">2023-12-13T07:32:33Z</dcterms:modified>
</cp:coreProperties>
</file>