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/>
              <a:t>[</a:t>
            </a:r>
            <a:r>
              <a:rPr lang="ko-KR" altLang="en-US" sz="3200" b="1" dirty="0"/>
              <a:t>기초프로그래밍</a:t>
            </a:r>
            <a:r>
              <a:rPr lang="en-US" altLang="ko-KR" sz="3200" b="1" dirty="0"/>
              <a:t>] 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C</a:t>
            </a:r>
            <a:r>
              <a:rPr lang="ko-KR" altLang="en-US" sz="3200" b="1" dirty="0" smtClean="0"/>
              <a:t>언어 기초 </a:t>
            </a:r>
            <a:r>
              <a:rPr lang="ko-KR" altLang="en-US" sz="3200" b="1" dirty="0"/>
              <a:t>문법을 기반으로 한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실용적인 </a:t>
            </a:r>
            <a:r>
              <a:rPr lang="ko-KR" altLang="en-US" sz="3200" b="1" dirty="0"/>
              <a:t>주제의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23924"/>
            <a:ext cx="9601196" cy="3735807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프로젝트의 지향점을 정하여 방향대로 진행할 것</a:t>
            </a:r>
            <a:endParaRPr lang="en-US" altLang="ko-KR" sz="1100" dirty="0" smtClean="0"/>
          </a:p>
          <a:p>
            <a:r>
              <a:rPr lang="ko-KR" altLang="en-US" sz="1100" dirty="0" smtClean="0"/>
              <a:t>배운 내용을 집약한 결과물 제작</a:t>
            </a:r>
            <a:endParaRPr lang="en-US" altLang="ko-KR" sz="1100" dirty="0" smtClean="0"/>
          </a:p>
          <a:p>
            <a:pPr lvl="1"/>
            <a:r>
              <a:rPr lang="ko-KR" altLang="en-US" sz="1050" dirty="0" smtClean="0"/>
              <a:t>프로그래밍 기본 문법 및 라이브러리 </a:t>
            </a:r>
            <a:r>
              <a:rPr lang="ko-KR" altLang="en-US" sz="1050" dirty="0" smtClean="0"/>
              <a:t>등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주제 특성 상 특정 라이브러리가 필요하다면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추가로 학습하여 활용하여도 좋음</a:t>
            </a:r>
            <a:endParaRPr lang="en-US" altLang="ko-KR" sz="1100" dirty="0" smtClean="0"/>
          </a:p>
          <a:p>
            <a:r>
              <a:rPr lang="ko-KR" altLang="en-US" sz="1100" b="1" dirty="0"/>
              <a:t>요구 명세서 </a:t>
            </a:r>
            <a:r>
              <a:rPr lang="ko-KR" altLang="en-US" sz="1100" b="1" dirty="0" smtClean="0"/>
              <a:t>및 회의록 작성 </a:t>
            </a:r>
            <a:r>
              <a:rPr lang="ko-KR" altLang="en-US" sz="1100" b="1" dirty="0"/>
              <a:t>필요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양식 참조</a:t>
            </a:r>
            <a:r>
              <a:rPr lang="en-US" altLang="ko-KR" sz="1100" b="1" dirty="0" smtClean="0"/>
              <a:t>)</a:t>
            </a:r>
          </a:p>
          <a:p>
            <a:pPr lvl="1"/>
            <a:r>
              <a:rPr lang="ko-KR" altLang="en-US" sz="1050" b="1" dirty="0"/>
              <a:t>형상 관리 도구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Git</a:t>
            </a:r>
            <a:r>
              <a:rPr lang="en-US" altLang="ko-KR" sz="1050" b="1" dirty="0"/>
              <a:t>) </a:t>
            </a:r>
            <a:r>
              <a:rPr lang="ko-KR" altLang="en-US" sz="1050" b="1" dirty="0"/>
              <a:t>관련된 내용도 발표 자료에 포함시킬 것</a:t>
            </a:r>
            <a:endParaRPr lang="en-US" altLang="ko-KR" sz="1050" b="1" dirty="0"/>
          </a:p>
          <a:p>
            <a:pPr lvl="1"/>
            <a:r>
              <a:rPr lang="ko-KR" altLang="en-US" sz="1050" b="1" dirty="0" smtClean="0"/>
              <a:t>요구사항 명세서</a:t>
            </a:r>
            <a:r>
              <a:rPr lang="en-US" altLang="ko-KR" sz="1050" b="1" dirty="0" smtClean="0"/>
              <a:t>(</a:t>
            </a:r>
            <a:r>
              <a:rPr lang="ko-KR" altLang="en-US" sz="1050" b="1" dirty="0" err="1" smtClean="0"/>
              <a:t>예시자료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엑셀파일 참고</a:t>
            </a:r>
            <a:r>
              <a:rPr lang="en-US" altLang="ko-KR" sz="1050" b="1" dirty="0" smtClean="0"/>
              <a:t>)</a:t>
            </a:r>
          </a:p>
          <a:p>
            <a:pPr lvl="1"/>
            <a:r>
              <a:rPr lang="ko-KR" altLang="en-US" sz="1050" b="1" dirty="0" smtClean="0"/>
              <a:t>회의한 사항을 간략하게 정리하여 </a:t>
            </a:r>
            <a:r>
              <a:rPr lang="ko-KR" altLang="en-US" sz="1050" b="1" dirty="0" smtClean="0"/>
              <a:t>주</a:t>
            </a:r>
            <a:r>
              <a:rPr lang="en-US" altLang="ko-KR" sz="1050" b="1" dirty="0" smtClean="0"/>
              <a:t>1</a:t>
            </a:r>
            <a:r>
              <a:rPr lang="ko-KR" altLang="en-US" sz="1050" b="1" dirty="0" smtClean="0"/>
              <a:t>회 </a:t>
            </a:r>
            <a:r>
              <a:rPr lang="en-US" altLang="ko-KR" sz="1050" b="1" dirty="0" smtClean="0"/>
              <a:t>step</a:t>
            </a:r>
            <a:r>
              <a:rPr lang="ko-KR" altLang="en-US" sz="1050" b="1" dirty="0" smtClean="0"/>
              <a:t> </a:t>
            </a:r>
            <a:r>
              <a:rPr lang="ko-KR" altLang="en-US" sz="1050" b="1" dirty="0" smtClean="0"/>
              <a:t>팀 프로젝트 게시판에 업로드 할 것</a:t>
            </a:r>
            <a:endParaRPr lang="en-US" altLang="ko-KR" sz="1050" dirty="0"/>
          </a:p>
          <a:p>
            <a:r>
              <a:rPr lang="ko-KR" altLang="en-US" sz="1100" dirty="0" smtClean="0"/>
              <a:t>다음 </a:t>
            </a:r>
            <a:r>
              <a:rPr lang="ko-KR" altLang="en-US" sz="1100" dirty="0" smtClean="0"/>
              <a:t>상황들을 </a:t>
            </a:r>
            <a:r>
              <a:rPr lang="ko-KR" altLang="en-US" sz="1100" b="1" dirty="0" smtClean="0"/>
              <a:t>반드시</a:t>
            </a:r>
            <a:r>
              <a:rPr lang="ko-KR" altLang="en-US" sz="1100" dirty="0" smtClean="0"/>
              <a:t> 고려할 것</a:t>
            </a:r>
            <a:endParaRPr lang="en-US" altLang="ko-KR" sz="1100" dirty="0" smtClean="0"/>
          </a:p>
          <a:p>
            <a:pPr marL="457200" lvl="1" indent="0">
              <a:buNone/>
            </a:pPr>
            <a:r>
              <a:rPr lang="en-US" altLang="ko-KR" sz="1050" dirty="0"/>
              <a:t>1. </a:t>
            </a:r>
            <a:r>
              <a:rPr lang="ko-KR" altLang="en-US" sz="105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050" dirty="0" smtClean="0"/>
              <a:t>2. </a:t>
            </a:r>
            <a:r>
              <a:rPr lang="ko-KR" altLang="en-US" sz="105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050" dirty="0"/>
              <a:t>3. </a:t>
            </a:r>
            <a:r>
              <a:rPr lang="ko-KR" altLang="en-US" sz="1050" dirty="0"/>
              <a:t>프로젝트 </a:t>
            </a:r>
            <a:r>
              <a:rPr lang="ko-KR" altLang="en-US" sz="1050" dirty="0" err="1"/>
              <a:t>수행절차</a:t>
            </a:r>
            <a:endParaRPr lang="ko-KR" altLang="en-US" sz="1050" dirty="0"/>
          </a:p>
          <a:p>
            <a:pPr marL="457200" lvl="1" indent="0">
              <a:buNone/>
            </a:pPr>
            <a:r>
              <a:rPr lang="en-US" altLang="ko-KR" sz="1050" dirty="0"/>
              <a:t>4. </a:t>
            </a:r>
            <a:r>
              <a:rPr lang="ko-KR" altLang="en-US" sz="1050" dirty="0"/>
              <a:t>프로젝트 </a:t>
            </a:r>
            <a:r>
              <a:rPr lang="ko-KR" altLang="en-US" sz="1050" dirty="0" err="1"/>
              <a:t>수행결과</a:t>
            </a:r>
            <a:endParaRPr lang="ko-KR" altLang="en-US" sz="1050" dirty="0"/>
          </a:p>
          <a:p>
            <a:pPr marL="457200" lvl="1" indent="0">
              <a:buNone/>
            </a:pPr>
            <a:r>
              <a:rPr lang="en-US" altLang="ko-KR" sz="1050" dirty="0"/>
              <a:t>5. </a:t>
            </a:r>
            <a:r>
              <a:rPr lang="ko-KR" altLang="en-US" sz="1050" dirty="0"/>
              <a:t>자체 </a:t>
            </a:r>
            <a:r>
              <a:rPr lang="ko-KR" altLang="en-US" sz="1050" dirty="0" err="1"/>
              <a:t>평가의견</a:t>
            </a:r>
            <a:endParaRPr lang="ko-KR" altLang="en-US" sz="105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107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[기초프로그래밍]  C언어 기초 문법을 기반으로 한  실용적인 주제의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7</cp:revision>
  <dcterms:created xsi:type="dcterms:W3CDTF">2022-08-01T00:57:25Z</dcterms:created>
  <dcterms:modified xsi:type="dcterms:W3CDTF">2024-04-17T05:01:59Z</dcterms:modified>
</cp:coreProperties>
</file>