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97" r:id="rId5"/>
    <p:sldId id="311" r:id="rId6"/>
    <p:sldId id="279" r:id="rId7"/>
    <p:sldId id="282" r:id="rId8"/>
    <p:sldId id="310" r:id="rId9"/>
    <p:sldId id="308" r:id="rId10"/>
    <p:sldId id="276" r:id="rId11"/>
    <p:sldId id="305" r:id="rId12"/>
    <p:sldId id="307" r:id="rId13"/>
    <p:sldId id="302" r:id="rId14"/>
    <p:sldId id="287" r:id="rId15"/>
    <p:sldId id="291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8CBB-026B-477A-81FD-48685F0F60BE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6677-4030-41CD-88B9-A33EC872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9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738092"/>
            <a:ext cx="10392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주차요금 정산 시스템  </a:t>
            </a:r>
            <a:endParaRPr lang="en-US" altLang="ko-KR" sz="8800" b="1" spc="-150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899545" y="4223580"/>
            <a:ext cx="20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팀장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백정윤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최효정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 </a:t>
            </a:r>
            <a:r>
              <a:rPr lang="en-US" altLang="ko-KR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신예원 </a:t>
            </a:r>
            <a:endParaRPr lang="en-US" altLang="ko-KR" sz="28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차량, 육상 차량, 장난감 차, 바퀴이(가) 표시된 사진&#10;&#10;자동 생성된 설명">
            <a:extLst>
              <a:ext uri="{FF2B5EF4-FFF2-40B4-BE49-F238E27FC236}">
                <a16:creationId xmlns:a16="http://schemas.microsoft.com/office/drawing/2014/main" id="{27EA9654-517A-D14A-ABF7-1404F23C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2707688"/>
            <a:ext cx="7618599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10347" y="4088839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 코딩을 방지하기 위해 </a:t>
            </a:r>
            <a:r>
              <a:rPr lang="en-US" altLang="ko-KR" dirty="0"/>
              <a:t>enum</a:t>
            </a:r>
            <a:r>
              <a:rPr lang="ko-KR" altLang="en-US" dirty="0"/>
              <a:t>을 선언함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10347" y="5713087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 코딩을 방지하기 위해 상수를 선언함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0CE63-EFAA-02A9-821B-A707984771E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 </a:t>
            </a:r>
            <a:endParaRPr lang="ko-KR" altLang="en-US" sz="48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7212290-8744-93A8-DB77-ECEB2339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5" y="4854865"/>
            <a:ext cx="4172532" cy="59063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FC1704-6C5A-D3B3-29A9-A5564498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5" y="1481488"/>
            <a:ext cx="5344271" cy="244826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41" name="그림 4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3C2D35F-F1F0-6C42-CE5C-EB28A1788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80" y="1436650"/>
            <a:ext cx="3600000" cy="43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41220" y="2643502"/>
            <a:ext cx="611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입차 시간은 주차장 운영시간 </a:t>
            </a:r>
            <a:r>
              <a:rPr lang="en-US" altLang="ko-KR" dirty="0"/>
              <a:t>(06</a:t>
            </a:r>
            <a:r>
              <a:rPr lang="ko-KR" altLang="en-US" dirty="0"/>
              <a:t>시</a:t>
            </a:r>
            <a:r>
              <a:rPr lang="en-US" altLang="ko-KR" dirty="0"/>
              <a:t>~ 22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 에 맞게 시간 범위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설정 후 출력함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41220" y="5449791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출차 시간을 입차 시간보다 늦게  입력 받기 위한 알고리즘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200C15-804A-5BA7-42C9-52D36EA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26" y="1420795"/>
            <a:ext cx="3600000" cy="4398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10B50-68D7-EAE1-AC77-CAF34E35EA89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</a:t>
            </a:r>
            <a:endParaRPr lang="ko-KR" altLang="en-US" sz="48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FFAADB-244A-C70A-FA27-86E65821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3" y="1506425"/>
            <a:ext cx="5744377" cy="90500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0CAAF64-150E-448F-FE22-936E61AA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3" y="3711083"/>
            <a:ext cx="6315003" cy="148041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520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    실행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329109" y="5806371"/>
            <a:ext cx="701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결제 금액이 부족 할 경우 이용금액과 투입 금액이 같아질 때 까지 </a:t>
            </a:r>
            <a:endParaRPr lang="en-US" altLang="ko-KR" dirty="0"/>
          </a:p>
          <a:p>
            <a:r>
              <a:rPr lang="en-US" altLang="ko-KR" dirty="0"/>
              <a:t>     total </a:t>
            </a:r>
            <a:r>
              <a:rPr lang="ko-KR" altLang="en-US" dirty="0"/>
              <a:t>변수에 금액을 누적 시킴     </a:t>
            </a:r>
          </a:p>
        </p:txBody>
      </p:sp>
      <p:pic>
        <p:nvPicPr>
          <p:cNvPr id="14" name="그림 1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3405396-D3CD-A761-02D3-25045AD8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23" y="1420795"/>
            <a:ext cx="3600000" cy="43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A520C0-FF69-548F-3E38-195FCF28939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</a:t>
            </a:r>
            <a:endParaRPr lang="ko-KR" altLang="en-US" sz="4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1AAB15D-F8CA-D83B-B838-DECC310F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3" y="1331951"/>
            <a:ext cx="5939004" cy="42342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9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550007" y="6177099"/>
            <a:ext cx="243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프로그램 실행 동영상  </a:t>
            </a:r>
          </a:p>
        </p:txBody>
      </p:sp>
      <p:pic>
        <p:nvPicPr>
          <p:cNvPr id="2" name="녹화_2023_09_21_11_20_12_503">
            <a:hlinkClick r:id="" action="ppaction://media"/>
            <a:extLst>
              <a:ext uri="{FF2B5EF4-FFF2-40B4-BE49-F238E27FC236}">
                <a16:creationId xmlns:a16="http://schemas.microsoft.com/office/drawing/2014/main" id="{618573D9-2C51-7603-36D3-C7D652167A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5931" y="1192012"/>
            <a:ext cx="9820137" cy="490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71CB-00F9-07E9-C46B-89D531B66B9B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결과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722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9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3428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자체평가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 rot="5400000">
            <a:off x="134460" y="1997789"/>
            <a:ext cx="4648852" cy="330678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4666371" y="1326760"/>
            <a:ext cx="3247983" cy="4648845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8431840" y="1316950"/>
            <a:ext cx="3180152" cy="4648841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140314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백정윤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8468449" y="3091368"/>
            <a:ext cx="3089470" cy="21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간단한 프로그램이라 쉽게 구현할 줄 알았는데 막상 코드를 쳐보니 따져야할 조건이 한두가지가 아니라 힘들었다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227E9-7F99-140A-3A23-54391971614B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자체평가 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905E3-745E-39E6-F58C-7C210D63ED57}"/>
              </a:ext>
            </a:extLst>
          </p:cNvPr>
          <p:cNvSpPr txBox="1"/>
          <p:nvPr/>
        </p:nvSpPr>
        <p:spPr>
          <a:xfrm>
            <a:off x="4824884" y="2269834"/>
            <a:ext cx="3089470" cy="3514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언어를 배운 직후라 익숙하다고 생각했지만 구조체나 배열은 여전히 버벅댔고 기능을 구현하는 데 있어 어려움을 많이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앞으로 이런 기회를 늘려 좀 더 탄탄하고 실용적인 프로그램을 만들고 싶어 졌습니다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프로그래밍 외적인 부분에서도 팀원에게 배울 점이 많았고 주변 팀원들이 한 분야 한 분야의 선생님이라고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부족한 점이 많은 저와 끝까지 함께해 준 팀원에게 무한한 감사를 드립니다 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:)</a:t>
            </a:r>
            <a:endParaRPr lang="en-US" altLang="ko-KR" sz="1500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50A0-840A-883D-C998-E40A3EA92C34}"/>
              </a:ext>
            </a:extLst>
          </p:cNvPr>
          <p:cNvSpPr txBox="1"/>
          <p:nvPr/>
        </p:nvSpPr>
        <p:spPr>
          <a:xfrm>
            <a:off x="986724" y="2629704"/>
            <a:ext cx="2944321" cy="25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첫 회의 하면서 프로그램 틀을 구성했을 때  이것을 구현 시킬 수 있을까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?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라는  두려움과 의구심이 들었지만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팀원들과  함께 힘을  내서  완성을 시켰을 때의 성취감이 느껴져서 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보람찼다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7825C-C7AB-DB93-1E3E-A0EA28DF53B1}"/>
              </a:ext>
            </a:extLst>
          </p:cNvPr>
          <p:cNvSpPr txBox="1"/>
          <p:nvPr/>
        </p:nvSpPr>
        <p:spPr>
          <a:xfrm>
            <a:off x="896617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최효정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69C7F-4DDE-CBB8-4242-A9B9F636E007}"/>
              </a:ext>
            </a:extLst>
          </p:cNvPr>
          <p:cNvSpPr txBox="1"/>
          <p:nvPr/>
        </p:nvSpPr>
        <p:spPr>
          <a:xfrm>
            <a:off x="5234620" y="1648633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신예원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877289" y="3010071"/>
            <a:ext cx="4437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accent1"/>
                </a:solidFill>
              </a:rPr>
              <a:t>.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67296" y="184654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52876" y="1804609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개요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67296" y="318105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2450" y="4473952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488717" y="4412397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결과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19206" y="54288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488717" y="536725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자체평가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2DC29-DEFE-F91D-7F40-9D4245DD8B0C}"/>
              </a:ext>
            </a:extLst>
          </p:cNvPr>
          <p:cNvSpPr txBox="1"/>
          <p:nvPr/>
        </p:nvSpPr>
        <p:spPr>
          <a:xfrm>
            <a:off x="2524638" y="3123573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 절차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67797-5AA6-F559-5C33-0C1A5AA2549E}"/>
              </a:ext>
            </a:extLst>
          </p:cNvPr>
          <p:cNvSpPr txBox="1"/>
          <p:nvPr/>
        </p:nvSpPr>
        <p:spPr>
          <a:xfrm>
            <a:off x="2619504" y="2246024"/>
            <a:ext cx="266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의도 및 주요기능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b="1" spc="-3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FD058-2325-FF79-0E60-68F2CD7B43BC}"/>
              </a:ext>
            </a:extLst>
          </p:cNvPr>
          <p:cNvSpPr txBox="1"/>
          <p:nvPr/>
        </p:nvSpPr>
        <p:spPr>
          <a:xfrm>
            <a:off x="2619506" y="2674836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 구성원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95ABE-CECE-D755-5973-B61E7AD29F3C}"/>
              </a:ext>
            </a:extLst>
          </p:cNvPr>
          <p:cNvSpPr txBox="1"/>
          <p:nvPr/>
        </p:nvSpPr>
        <p:spPr>
          <a:xfrm>
            <a:off x="2597517" y="3600309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작업 일정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13551-D115-8E5F-A5AF-F3DF4C0DB963}"/>
              </a:ext>
            </a:extLst>
          </p:cNvPr>
          <p:cNvSpPr txBox="1"/>
          <p:nvPr/>
        </p:nvSpPr>
        <p:spPr>
          <a:xfrm>
            <a:off x="2603095" y="3974702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설계도 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개요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1-1. </a:t>
            </a:r>
            <a:r>
              <a:rPr lang="ko-KR" altLang="en-US" sz="2000" dirty="0"/>
              <a:t>개발 의도 및 주요기능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312A5-7D29-6817-E7A7-96DCB0DA0106}"/>
              </a:ext>
            </a:extLst>
          </p:cNvPr>
          <p:cNvSpPr txBox="1"/>
          <p:nvPr/>
        </p:nvSpPr>
        <p:spPr>
          <a:xfrm>
            <a:off x="1322853" y="2884630"/>
            <a:ext cx="81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언어 시간에 학습한 내용들을 바탕으로 주제 회의 및 프로그램 기능을 구현하고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FC85E-3DE9-D5DA-E4DF-68E385C23403}"/>
              </a:ext>
            </a:extLst>
          </p:cNvPr>
          <p:cNvSpPr txBox="1"/>
          <p:nvPr/>
        </p:nvSpPr>
        <p:spPr>
          <a:xfrm>
            <a:off x="1615816" y="3380477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개발하는 과정을 경험하고자  이 프로그램을 제작 하기로 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0872D-92A2-354A-C731-FA221F7BBC61}"/>
              </a:ext>
            </a:extLst>
          </p:cNvPr>
          <p:cNvSpPr txBox="1"/>
          <p:nvPr/>
        </p:nvSpPr>
        <p:spPr>
          <a:xfrm>
            <a:off x="1163052" y="23506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개발 의도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66081-58FE-2A55-12D0-33492E53E0D5}"/>
              </a:ext>
            </a:extLst>
          </p:cNvPr>
          <p:cNvSpPr txBox="1"/>
          <p:nvPr/>
        </p:nvSpPr>
        <p:spPr>
          <a:xfrm>
            <a:off x="1163052" y="4430322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주요 기능 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E1389-2A8B-DFBB-E297-7F6DF64F9C46}"/>
              </a:ext>
            </a:extLst>
          </p:cNvPr>
          <p:cNvSpPr txBox="1"/>
          <p:nvPr/>
        </p:nvSpPr>
        <p:spPr>
          <a:xfrm>
            <a:off x="1384993" y="5018502"/>
            <a:ext cx="73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출입 차량 번호 조회 및 요금 정산 </a:t>
            </a:r>
          </a:p>
        </p:txBody>
      </p:sp>
    </p:spTree>
    <p:extLst>
      <p:ext uri="{BB962C8B-B14F-4D97-AF65-F5344CB8AC3E}">
        <p14:creationId xmlns:p14="http://schemas.microsoft.com/office/powerpoint/2010/main" val="26690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56F788-5277-25B8-14F9-2BB3970320C6}"/>
              </a:ext>
            </a:extLst>
          </p:cNvPr>
          <p:cNvCxnSpPr/>
          <p:nvPr/>
        </p:nvCxnSpPr>
        <p:spPr>
          <a:xfrm>
            <a:off x="12378" y="39409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개요 </a:t>
            </a:r>
            <a:endParaRPr lang="ko-KR" altLang="en-US" sz="4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FD759E-9D06-51CB-EB15-FE2B0B28DC54}"/>
              </a:ext>
            </a:extLst>
          </p:cNvPr>
          <p:cNvSpPr/>
          <p:nvPr/>
        </p:nvSpPr>
        <p:spPr>
          <a:xfrm>
            <a:off x="786085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FA3EB1-FD02-5455-A842-1E983EE744C2}"/>
              </a:ext>
            </a:extLst>
          </p:cNvPr>
          <p:cNvSpPr/>
          <p:nvPr/>
        </p:nvSpPr>
        <p:spPr>
          <a:xfrm>
            <a:off x="4884721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8840CD-EFD3-1D4A-4C42-C67C8F168DDE}"/>
              </a:ext>
            </a:extLst>
          </p:cNvPr>
          <p:cNvSpPr/>
          <p:nvPr/>
        </p:nvSpPr>
        <p:spPr>
          <a:xfrm>
            <a:off x="8810632" y="2584553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5019-1295-A359-C476-B56FA74B1B91}"/>
              </a:ext>
            </a:extLst>
          </p:cNvPr>
          <p:cNvSpPr txBox="1"/>
          <p:nvPr/>
        </p:nvSpPr>
        <p:spPr>
          <a:xfrm>
            <a:off x="1340560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팀장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백정윤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B928-1F75-D236-EC27-90DCD8A52212}"/>
              </a:ext>
            </a:extLst>
          </p:cNvPr>
          <p:cNvSpPr txBox="1"/>
          <p:nvPr/>
        </p:nvSpPr>
        <p:spPr>
          <a:xfrm>
            <a:off x="744497" y="3441691"/>
            <a:ext cx="256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및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구현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582A6-35C0-473F-59BC-8C6092234C43}"/>
              </a:ext>
            </a:extLst>
          </p:cNvPr>
          <p:cNvSpPr txBox="1"/>
          <p:nvPr/>
        </p:nvSpPr>
        <p:spPr>
          <a:xfrm>
            <a:off x="1022288" y="4268222"/>
            <a:ext cx="185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발표 자료 준비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D024C-5FDA-EFE6-26A6-5F1019ED0444}"/>
              </a:ext>
            </a:extLst>
          </p:cNvPr>
          <p:cNvSpPr txBox="1"/>
          <p:nvPr/>
        </p:nvSpPr>
        <p:spPr>
          <a:xfrm>
            <a:off x="5410275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신예원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F6089-F02C-1225-F5FB-C83C33BC20D6}"/>
              </a:ext>
            </a:extLst>
          </p:cNvPr>
          <p:cNvSpPr txBox="1"/>
          <p:nvPr/>
        </p:nvSpPr>
        <p:spPr>
          <a:xfrm>
            <a:off x="4933566" y="3441691"/>
            <a:ext cx="23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및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D1713-41D6-F510-305F-1BDC4538B536}"/>
              </a:ext>
            </a:extLst>
          </p:cNvPr>
          <p:cNvSpPr txBox="1"/>
          <p:nvPr/>
        </p:nvSpPr>
        <p:spPr>
          <a:xfrm>
            <a:off x="5074815" y="4262600"/>
            <a:ext cx="238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프로그램 오류 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88896-D6C7-1C43-5366-F00BB6D667B4}"/>
              </a:ext>
            </a:extLst>
          </p:cNvPr>
          <p:cNvSpPr txBox="1"/>
          <p:nvPr/>
        </p:nvSpPr>
        <p:spPr>
          <a:xfrm>
            <a:off x="9378544" y="2697576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최효정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91C44-9359-01AC-DBCE-C55EC4D1A809}"/>
              </a:ext>
            </a:extLst>
          </p:cNvPr>
          <p:cNvSpPr txBox="1"/>
          <p:nvPr/>
        </p:nvSpPr>
        <p:spPr>
          <a:xfrm>
            <a:off x="8872409" y="3441691"/>
            <a:ext cx="23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프로그램 설계 및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B0724-D60B-72E8-0AF6-D2C5A6124687}"/>
              </a:ext>
            </a:extLst>
          </p:cNvPr>
          <p:cNvSpPr txBox="1"/>
          <p:nvPr/>
        </p:nvSpPr>
        <p:spPr>
          <a:xfrm>
            <a:off x="9035866" y="4262600"/>
            <a:ext cx="22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프로그램 오류 수정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E3CBC-1C60-68E2-2EB2-54C7B360C3D2}"/>
              </a:ext>
            </a:extLst>
          </p:cNvPr>
          <p:cNvSpPr txBox="1"/>
          <p:nvPr/>
        </p:nvSpPr>
        <p:spPr>
          <a:xfrm>
            <a:off x="514905" y="949614"/>
            <a:ext cx="28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1-2. </a:t>
            </a:r>
            <a:r>
              <a:rPr lang="ko-KR" altLang="en-US" sz="2000" dirty="0"/>
              <a:t>팀 구성원 및 역할 </a:t>
            </a:r>
          </a:p>
        </p:txBody>
      </p:sp>
    </p:spTree>
    <p:extLst>
      <p:ext uri="{BB962C8B-B14F-4D97-AF65-F5344CB8AC3E}">
        <p14:creationId xmlns:p14="http://schemas.microsoft.com/office/powerpoint/2010/main" val="24013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3554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절차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작업 일정 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45BF87-724A-9614-953B-D4FEA34D73C0}"/>
              </a:ext>
            </a:extLst>
          </p:cNvPr>
          <p:cNvSpPr/>
          <p:nvPr/>
        </p:nvSpPr>
        <p:spPr>
          <a:xfrm>
            <a:off x="877271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9F5F70C-4C9E-FE7A-D3CE-264B7B1A5137}"/>
              </a:ext>
            </a:extLst>
          </p:cNvPr>
          <p:cNvSpPr/>
          <p:nvPr/>
        </p:nvSpPr>
        <p:spPr>
          <a:xfrm>
            <a:off x="2553734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FD7C0-8320-D152-8DD6-5F1DA16F6256}"/>
              </a:ext>
            </a:extLst>
          </p:cNvPr>
          <p:cNvSpPr/>
          <p:nvPr/>
        </p:nvSpPr>
        <p:spPr>
          <a:xfrm>
            <a:off x="4424143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635C03-9CB0-EFB2-B774-8D6AA6033E5C}"/>
              </a:ext>
            </a:extLst>
          </p:cNvPr>
          <p:cNvSpPr/>
          <p:nvPr/>
        </p:nvSpPr>
        <p:spPr>
          <a:xfrm>
            <a:off x="6530998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F9642B-D96D-3E33-82DA-26EFC38CA302}"/>
              </a:ext>
            </a:extLst>
          </p:cNvPr>
          <p:cNvSpPr/>
          <p:nvPr/>
        </p:nvSpPr>
        <p:spPr>
          <a:xfrm>
            <a:off x="8461113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A3FFC68-F58F-48CB-A591-ABBDF02DE055}"/>
              </a:ext>
            </a:extLst>
          </p:cNvPr>
          <p:cNvSpPr/>
          <p:nvPr/>
        </p:nvSpPr>
        <p:spPr>
          <a:xfrm>
            <a:off x="10470449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100DDC-CF78-664B-D8FB-30C127A9C9D1}"/>
              </a:ext>
            </a:extLst>
          </p:cNvPr>
          <p:cNvSpPr txBox="1"/>
          <p:nvPr/>
        </p:nvSpPr>
        <p:spPr>
          <a:xfrm>
            <a:off x="10264575" y="28316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5AD16-2519-87C9-8D7E-AE886CC3CD28}"/>
              </a:ext>
            </a:extLst>
          </p:cNvPr>
          <p:cNvSpPr txBox="1"/>
          <p:nvPr/>
        </p:nvSpPr>
        <p:spPr>
          <a:xfrm>
            <a:off x="8271271" y="2831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926237-9B1A-6BF5-0A1A-DD5525951907}"/>
              </a:ext>
            </a:extLst>
          </p:cNvPr>
          <p:cNvSpPr txBox="1"/>
          <p:nvPr/>
        </p:nvSpPr>
        <p:spPr>
          <a:xfrm>
            <a:off x="6361943" y="28424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1C34F-EDED-0E24-67A4-CDF8337F45D2}"/>
              </a:ext>
            </a:extLst>
          </p:cNvPr>
          <p:cNvSpPr txBox="1"/>
          <p:nvPr/>
        </p:nvSpPr>
        <p:spPr>
          <a:xfrm>
            <a:off x="4207178" y="2831619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592499-DA69-B0DD-2CF2-D23CF52F5CA0}"/>
              </a:ext>
            </a:extLst>
          </p:cNvPr>
          <p:cNvSpPr txBox="1"/>
          <p:nvPr/>
        </p:nvSpPr>
        <p:spPr>
          <a:xfrm>
            <a:off x="2374604" y="283243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2B7A28-55A3-03FC-2A87-97B26D2E724E}"/>
              </a:ext>
            </a:extLst>
          </p:cNvPr>
          <p:cNvSpPr txBox="1"/>
          <p:nvPr/>
        </p:nvSpPr>
        <p:spPr>
          <a:xfrm>
            <a:off x="704131" y="283161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09.12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55F0B7-F0FC-10CB-2A98-793E24B5F9ED}"/>
              </a:ext>
            </a:extLst>
          </p:cNvPr>
          <p:cNvSpPr/>
          <p:nvPr/>
        </p:nvSpPr>
        <p:spPr>
          <a:xfrm>
            <a:off x="704131" y="3437472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932B814-DB87-9593-A31F-91736923018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1299411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A2B8B6-7162-0580-8F3C-17F5E94EC6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75874" y="2381529"/>
            <a:ext cx="1448269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FB62CF-EF8C-3761-75B3-AD8EC2D1F57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4846283" y="2371308"/>
            <a:ext cx="1684715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90F0A6-5BE9-80A1-9140-B8C71FFCC98D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6953138" y="2371308"/>
            <a:ext cx="1507975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D537646-C477-145A-20F1-8D8C3192B06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8883253" y="2371308"/>
            <a:ext cx="1587196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88C292B-534C-3A65-0509-EA0B4B3209CD}"/>
              </a:ext>
            </a:extLst>
          </p:cNvPr>
          <p:cNvSpPr/>
          <p:nvPr/>
        </p:nvSpPr>
        <p:spPr>
          <a:xfrm>
            <a:off x="2134460" y="3970197"/>
            <a:ext cx="2371578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자료수집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16F6D-8F3F-E98F-9D62-FCEF68CC4290}"/>
              </a:ext>
            </a:extLst>
          </p:cNvPr>
          <p:cNvSpPr/>
          <p:nvPr/>
        </p:nvSpPr>
        <p:spPr>
          <a:xfrm>
            <a:off x="4117199" y="4492423"/>
            <a:ext cx="2835940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구현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C272CF-349B-75F0-22DE-B5E8EA81C175}"/>
              </a:ext>
            </a:extLst>
          </p:cNvPr>
          <p:cNvSpPr/>
          <p:nvPr/>
        </p:nvSpPr>
        <p:spPr>
          <a:xfrm>
            <a:off x="5188388" y="5006576"/>
            <a:ext cx="3789282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DD0825-41A8-6DC2-EFA2-180A6061A0A6}"/>
              </a:ext>
            </a:extLst>
          </p:cNvPr>
          <p:cNvSpPr/>
          <p:nvPr/>
        </p:nvSpPr>
        <p:spPr>
          <a:xfrm>
            <a:off x="6604986" y="5520729"/>
            <a:ext cx="3338004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피피티 제작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C8A42A-6A45-F926-AA0B-0C7A0A35BE4D}"/>
              </a:ext>
            </a:extLst>
          </p:cNvPr>
          <p:cNvSpPr/>
          <p:nvPr/>
        </p:nvSpPr>
        <p:spPr>
          <a:xfrm>
            <a:off x="10095589" y="3429000"/>
            <a:ext cx="1171853" cy="43984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발표일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절차 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2-2. </a:t>
            </a:r>
            <a:r>
              <a:rPr lang="ko-KR" altLang="en-US" sz="2000" dirty="0"/>
              <a:t>프로그램 설계도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24A5A0-3432-266A-96B6-F4F62D60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520083"/>
            <a:ext cx="10120544" cy="47639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53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51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2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388</Words>
  <Application>Microsoft Office PowerPoint</Application>
  <PresentationFormat>와이드스크린</PresentationFormat>
  <Paragraphs>116</Paragraphs>
  <Slides>16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Pretendard</vt:lpstr>
      <vt:lpstr>Pretendard Black</vt:lpstr>
      <vt:lpstr>Pretendard SemiBold</vt:lpstr>
      <vt:lpstr>SB 어그로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Deanna Turner</cp:lastModifiedBy>
  <cp:revision>60</cp:revision>
  <dcterms:created xsi:type="dcterms:W3CDTF">2022-08-03T01:14:38Z</dcterms:created>
  <dcterms:modified xsi:type="dcterms:W3CDTF">2023-09-21T08:16:18Z</dcterms:modified>
</cp:coreProperties>
</file>