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Y견고딕" panose="02030600000101010101" pitchFamily="18" charset="-127"/>
      <p:regular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평창 평화체 Bold" panose="020B0803000000000000" pitchFamily="50" charset="-127"/>
      <p:bold r:id="rId27"/>
    </p:embeddedFont>
    <p:embeddedFont>
      <p:font typeface="평창 평화체 Light" panose="020B0303000000000000" pitchFamily="50" charset="-127"/>
      <p:regular r:id="rId28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pos="-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5"/>
    <p:restoredTop sz="97013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59"/>
        <p:guide pos="3839"/>
        <p:guide pos="-1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344" y="19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 dirty="0">
              <a:ea typeface="평창 평화체 Light" panose="020B0303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5D2301D-161A-F346-90D5-806C53022ED6}" type="datetime1">
              <a:rPr lang="ko-KR" altLang="en-US"/>
              <a:pPr lvl="0">
                <a:defRPr/>
              </a:pPr>
              <a:t>2023-09-22</a:t>
            </a:fld>
            <a:endParaRPr kumimoji="1" lang="ko-Kore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 dirty="0">
              <a:ea typeface="평창 평화체 Light" panose="020B0303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2F255CD-CAAC-1644-90D8-6ED81728219B}" type="slidenum">
              <a:rPr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ea typeface="평창 평화체 Light" panose="020B0303000000000000" pitchFamily="50" charset="-127"/>
              </a:defRPr>
            </a:lvl1pPr>
          </a:lstStyle>
          <a:p>
            <a:pPr>
              <a:defRPr/>
            </a:pPr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5A2D745-E413-CE49-B6CD-CCEDBDF0D1C0}" type="datetime1">
              <a:rPr lang="ko-KR" altLang="en-US"/>
              <a:pPr lvl="0">
                <a:defRPr/>
              </a:pPr>
              <a:t>2023-09-22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 dirty="0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 dirty="0"/>
              <a:t>두 번째 수준</a:t>
            </a:r>
          </a:p>
          <a:p>
            <a:pPr lvl="2">
              <a:defRPr/>
            </a:pPr>
            <a:r>
              <a:rPr kumimoji="1" lang="ko-KR" altLang="en-US" dirty="0"/>
              <a:t>세 번째 수준</a:t>
            </a:r>
          </a:p>
          <a:p>
            <a:pPr lvl="3">
              <a:defRPr/>
            </a:pPr>
            <a:r>
              <a:rPr kumimoji="1" lang="ko-KR" altLang="en-US" dirty="0"/>
              <a:t>네 번째 수준</a:t>
            </a:r>
          </a:p>
          <a:p>
            <a:pPr lvl="4">
              <a:defRPr/>
            </a:pPr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ea typeface="평창 평화체 Light" panose="020B0303000000000000" pitchFamily="50" charset="-127"/>
              </a:defRPr>
            </a:lvl1pPr>
          </a:lstStyle>
          <a:p>
            <a:pPr>
              <a:defRPr/>
            </a:pPr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57641E6-E47D-704C-9436-DC9F88DD3A33}" type="slidenum">
              <a:rPr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57641E6-E47D-704C-9436-DC9F88DD3A33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AD94-FE6B-ED8B-CD06-343A7F87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86" y="2943374"/>
            <a:ext cx="10049960" cy="971251"/>
          </a:xfrm>
          <a:noFill/>
          <a:ln>
            <a:noFill/>
          </a:ln>
        </p:spPr>
        <p:txBody>
          <a:bodyPr anchor="t">
            <a:normAutofit/>
          </a:bodyPr>
          <a:lstStyle>
            <a:lvl1pPr algn="l">
              <a:defRPr sz="4800" b="0" i="0">
                <a:ln w="25400">
                  <a:noFill/>
                </a:ln>
                <a:solidFill>
                  <a:schemeClr val="tx1"/>
                </a:solidFill>
                <a:latin typeface="HY견고딕 SemiBold" pitchFamily="2" charset="0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7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5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그림 개체 틀 24">
            <a:extLst>
              <a:ext uri="{FF2B5EF4-FFF2-40B4-BE49-F238E27FC236}">
                <a16:creationId xmlns:a16="http://schemas.microsoft.com/office/drawing/2014/main" id="{6C3580BB-B852-811B-43C6-3E19502C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556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9" name="그림 개체 틀 24">
            <a:extLst>
              <a:ext uri="{FF2B5EF4-FFF2-40B4-BE49-F238E27FC236}">
                <a16:creationId xmlns:a16="http://schemas.microsoft.com/office/drawing/2014/main" id="{F3BFFD6C-8136-57C6-FE37-3AA94C4AF2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3609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0" name="그림 개체 틀 24">
            <a:extLst>
              <a:ext uri="{FF2B5EF4-FFF2-40B4-BE49-F238E27FC236}">
                <a16:creationId xmlns:a16="http://schemas.microsoft.com/office/drawing/2014/main" id="{27BDB1B7-CCD9-AEB9-8B5E-02AFA1821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60662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62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4">
            <a:extLst>
              <a:ext uri="{FF2B5EF4-FFF2-40B4-BE49-F238E27FC236}">
                <a16:creationId xmlns:a16="http://schemas.microsoft.com/office/drawing/2014/main" id="{19EF86A5-A94A-FB17-DD05-26F046C7D7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2369" y="2510287"/>
            <a:ext cx="2227262" cy="3897753"/>
          </a:xfrm>
          <a:prstGeom prst="roundRect">
            <a:avLst>
              <a:gd name="adj" fmla="val 724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79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6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A733617-8D09-656E-0CF0-0B44D39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7624" y="4124324"/>
            <a:ext cx="4252847" cy="20859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7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AD94-FE6B-ED8B-CD06-343A7F87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680" y="2496749"/>
            <a:ext cx="10024641" cy="1864501"/>
          </a:xfrm>
        </p:spPr>
        <p:txBody>
          <a:bodyPr anchor="ctr">
            <a:normAutofit/>
          </a:bodyPr>
          <a:lstStyle>
            <a:lvl1pPr algn="ctr">
              <a:defRPr sz="6600" b="0" i="0">
                <a:solidFill>
                  <a:schemeClr val="tx1"/>
                </a:solidFill>
                <a:latin typeface="HY견고딕 SemiBold" pitchFamily="2" charset="0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99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360658-C769-7E8E-8FDF-23C522E8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55568-122D-0335-A345-4BF9DFAFF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51FC9-3108-9EE9-DE9E-964A1A68A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defRPr>
            </a:lvl1pPr>
          </a:lstStyle>
          <a:p>
            <a:fld id="{A01B9DD1-8DF3-AB4F-8060-1CC40F5183A3}" type="datetimeFigureOut">
              <a:rPr lang="ko-KR" altLang="en-US" smtClean="0"/>
              <a:pPr/>
              <a:t>2023-09-22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6E606-9186-8478-0124-DE0624851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E5D33-A306-F9F8-1AB4-C46B6AA1A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defRPr>
            </a:lvl1pPr>
          </a:lstStyle>
          <a:p>
            <a:fld id="{6C0B435F-AB3D-B24E-8764-DBC8E645BE9F}" type="slidenum">
              <a:rPr lang="en-US" altLang="ko-KR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0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66" r:id="rId3"/>
    <p:sldLayoutId id="2147483665" r:id="rId4"/>
    <p:sldLayoutId id="2147483661" r:id="rId5"/>
    <p:sldLayoutId id="2147483662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평창 평화체 Light" panose="020B0303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모서리가 둥근 직사각형 263"/>
          <p:cNvSpPr/>
          <p:nvPr/>
        </p:nvSpPr>
        <p:spPr>
          <a:xfrm>
            <a:off x="1265936" y="1039113"/>
            <a:ext cx="10031349" cy="5159975"/>
          </a:xfrm>
          <a:prstGeom prst="roundRect">
            <a:avLst>
              <a:gd name="adj" fmla="val 3773"/>
            </a:avLst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081256" y="849013"/>
            <a:ext cx="10031349" cy="5159975"/>
          </a:xfrm>
          <a:prstGeom prst="roundRect">
            <a:avLst>
              <a:gd name="adj" fmla="val 377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1300585" y="967214"/>
            <a:ext cx="711267" cy="181898"/>
            <a:chOff x="502920" y="348234"/>
            <a:chExt cx="929640" cy="237744"/>
          </a:xfrm>
        </p:grpSpPr>
        <p:sp>
          <p:nvSpPr>
            <p:cNvPr id="125" name="타원 1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1079396" y="1322473"/>
            <a:ext cx="10031349" cy="759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296372" y="1493729"/>
            <a:ext cx="9601117" cy="417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411854" y="1583812"/>
            <a:ext cx="244364" cy="240275"/>
            <a:chOff x="2709093" y="4704274"/>
            <a:chExt cx="166806" cy="163202"/>
          </a:xfrm>
        </p:grpSpPr>
        <p:sp>
          <p:nvSpPr>
            <p:cNvPr id="13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3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47166" y="1555666"/>
            <a:ext cx="809543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AI</a:t>
            </a:r>
            <a:r>
              <a:rPr kumimoji="1" lang="ko-KR" altLang="en-US" sz="1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반 </a:t>
            </a:r>
            <a:r>
              <a:rPr kumimoji="1" lang="en-US" altLang="ko-KR" sz="1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2</a:t>
            </a:r>
            <a:r>
              <a:rPr kumimoji="1" lang="ko-KR" altLang="en-US" sz="1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조</a:t>
            </a:r>
          </a:p>
        </p:txBody>
      </p:sp>
      <p:sp>
        <p:nvSpPr>
          <p:cNvPr id="188" name="Freeform 18"/>
          <p:cNvSpPr/>
          <p:nvPr/>
        </p:nvSpPr>
        <p:spPr>
          <a:xfrm>
            <a:off x="5432410" y="6166383"/>
            <a:ext cx="136092" cy="153678"/>
          </a:xfrm>
          <a:custGeom>
            <a:avLst/>
            <a:gdLst>
              <a:gd name="T0" fmla="*/ 86 w 86"/>
              <a:gd name="T1" fmla="*/ 99 h 99"/>
              <a:gd name="T2" fmla="*/ 86 w 86"/>
              <a:gd name="T3" fmla="*/ 0 h 99"/>
              <a:gd name="T4" fmla="*/ 0 w 86"/>
              <a:gd name="T5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99">
                <a:moveTo>
                  <a:pt x="86" y="99"/>
                </a:moveTo>
                <a:lnTo>
                  <a:pt x="86" y="0"/>
                </a:lnTo>
                <a:lnTo>
                  <a:pt x="0" y="50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평창 평화체 Light" panose="020B0303000000000000" pitchFamily="50" charset="-127"/>
              <a:ea typeface="평창 평화체 Light" panose="020B0303000000000000" pitchFamily="50" charset="-127"/>
              <a:cs typeface="+mn-cs"/>
            </a:endParaRPr>
          </a:p>
        </p:txBody>
      </p:sp>
      <p:cxnSp>
        <p:nvCxnSpPr>
          <p:cNvPr id="206" name="직선 연결선[R] 205"/>
          <p:cNvCxnSpPr/>
          <p:nvPr/>
        </p:nvCxnSpPr>
        <p:spPr>
          <a:xfrm>
            <a:off x="1080325" y="5010150"/>
            <a:ext cx="10031349" cy="0"/>
          </a:xfrm>
          <a:prstGeom prst="lin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직선 연결선[R] 260"/>
          <p:cNvCxnSpPr/>
          <p:nvPr/>
        </p:nvCxnSpPr>
        <p:spPr>
          <a:xfrm>
            <a:off x="8038171" y="2078305"/>
            <a:ext cx="0" cy="3930683"/>
          </a:xfrm>
          <a:prstGeom prst="lin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제목 121"/>
          <p:cNvSpPr>
            <a:spLocks noGrp="1"/>
          </p:cNvSpPr>
          <p:nvPr>
            <p:ph type="ctrTitle"/>
          </p:nvPr>
        </p:nvSpPr>
        <p:spPr>
          <a:xfrm>
            <a:off x="1586160" y="2457749"/>
            <a:ext cx="10049960" cy="97125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5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SUIT PURCHASE</a:t>
            </a:r>
          </a:p>
          <a:p>
            <a:pPr lvl="0">
              <a:defRPr/>
            </a:pPr>
            <a:r>
              <a:rPr lang="en-US" altLang="ko-KR" sz="45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PROGRAM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378033" y="5307892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Made by C.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038171" y="5357223"/>
            <a:ext cx="30725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2023.09.22.FRI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656219" y="3740574"/>
            <a:ext cx="282053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3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정장 구매 프로그램</a:t>
            </a:r>
          </a:p>
        </p:txBody>
      </p:sp>
      <p:sp>
        <p:nvSpPr>
          <p:cNvPr id="257" name="TextBox 256"/>
          <p:cNvSpPr txBox="1"/>
          <p:nvPr/>
        </p:nvSpPr>
        <p:spPr>
          <a:xfrm rot="5400000">
            <a:off x="-1636114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조 이상하</a:t>
            </a: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이종권</a:t>
            </a: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정용억</a:t>
            </a:r>
            <a:endParaRPr kumimoji="1" lang="ko-KR" altLang="en-US" sz="1200" dirty="0">
              <a:solidFill>
                <a:schemeClr val="tx2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 rot="5400000">
            <a:off x="9528233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경북산업직업전문학교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645508" y="982592"/>
            <a:ext cx="194594" cy="198201"/>
            <a:chOff x="11460848" y="412646"/>
            <a:chExt cx="194594" cy="198201"/>
          </a:xfrm>
        </p:grpSpPr>
        <p:sp>
          <p:nvSpPr>
            <p:cNvPr id="57" name="Freeform 324"/>
            <p:cNvSpPr/>
            <p:nvPr/>
          </p:nvSpPr>
          <p:spPr>
            <a:xfrm>
              <a:off x="11464448" y="412646"/>
              <a:ext cx="190990" cy="192793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58" name="Freeform 325"/>
            <p:cNvSpPr/>
            <p:nvPr/>
          </p:nvSpPr>
          <p:spPr>
            <a:xfrm>
              <a:off x="11460848" y="416252"/>
              <a:ext cx="194594" cy="194595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956420" y="2634740"/>
            <a:ext cx="1242578" cy="1704479"/>
            <a:chOff x="8956420" y="2634740"/>
            <a:chExt cx="1242578" cy="1704479"/>
          </a:xfrm>
        </p:grpSpPr>
        <p:grpSp>
          <p:nvGrpSpPr>
            <p:cNvPr id="246" name="그룹 245"/>
            <p:cNvGrpSpPr/>
            <p:nvPr/>
          </p:nvGrpSpPr>
          <p:grpSpPr>
            <a:xfrm>
              <a:off x="8956420" y="2634740"/>
              <a:ext cx="1242578" cy="1704479"/>
              <a:chOff x="6713538" y="5191125"/>
              <a:chExt cx="303213" cy="415926"/>
            </a:xfrm>
          </p:grpSpPr>
          <p:sp>
            <p:nvSpPr>
              <p:cNvPr id="247" name="Freeform 322"/>
              <p:cNvSpPr/>
              <p:nvPr/>
            </p:nvSpPr>
            <p:spPr>
              <a:xfrm>
                <a:off x="6796088" y="5497513"/>
                <a:ext cx="138113" cy="109538"/>
              </a:xfrm>
              <a:custGeom>
                <a:avLst/>
                <a:gdLst>
                  <a:gd name="T0" fmla="*/ 42 w 42"/>
                  <a:gd name="T1" fmla="*/ 12 h 33"/>
                  <a:gd name="T2" fmla="*/ 36 w 42"/>
                  <a:gd name="T3" fmla="*/ 27 h 33"/>
                  <a:gd name="T4" fmla="*/ 21 w 42"/>
                  <a:gd name="T5" fmla="*/ 33 h 33"/>
                  <a:gd name="T6" fmla="*/ 17 w 42"/>
                  <a:gd name="T7" fmla="*/ 33 h 33"/>
                  <a:gd name="T8" fmla="*/ 0 w 42"/>
                  <a:gd name="T9" fmla="*/ 12 h 33"/>
                  <a:gd name="T10" fmla="*/ 0 w 42"/>
                  <a:gd name="T11" fmla="*/ 0 h 33"/>
                  <a:gd name="T12" fmla="*/ 13 w 42"/>
                  <a:gd name="T13" fmla="*/ 0 h 33"/>
                  <a:gd name="T14" fmla="*/ 30 w 42"/>
                  <a:gd name="T15" fmla="*/ 0 h 33"/>
                  <a:gd name="T16" fmla="*/ 42 w 42"/>
                  <a:gd name="T17" fmla="*/ 0 h 33"/>
                  <a:gd name="T18" fmla="*/ 42 w 42"/>
                  <a:gd name="T1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33">
                    <a:moveTo>
                      <a:pt x="42" y="12"/>
                    </a:moveTo>
                    <a:cubicBezTo>
                      <a:pt x="42" y="18"/>
                      <a:pt x="40" y="23"/>
                      <a:pt x="36" y="27"/>
                    </a:cubicBezTo>
                    <a:cubicBezTo>
                      <a:pt x="32" y="31"/>
                      <a:pt x="27" y="33"/>
                      <a:pt x="21" y="33"/>
                    </a:cubicBezTo>
                    <a:cubicBezTo>
                      <a:pt x="20" y="33"/>
                      <a:pt x="18" y="33"/>
                      <a:pt x="17" y="33"/>
                    </a:cubicBezTo>
                    <a:cubicBezTo>
                      <a:pt x="7" y="31"/>
                      <a:pt x="0" y="22"/>
                      <a:pt x="0" y="12"/>
                    </a:cubicBezTo>
                    <a:quadBezTo>
                      <a:pt x="0" y="0"/>
                      <a:pt x="0" y="0"/>
                    </a:quadBezTo>
                    <a:quadBezTo>
                      <a:pt x="13" y="0"/>
                      <a:pt x="13" y="0"/>
                    </a:quadBezTo>
                    <a:quadBezTo>
                      <a:pt x="30" y="0"/>
                      <a:pt x="30" y="0"/>
                    </a:quadBezTo>
                    <a:quadBezTo>
                      <a:pt x="42" y="0"/>
                      <a:pt x="42" y="0"/>
                    </a:quadBezTo>
                    <a:lnTo>
                      <a:pt x="42" y="12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248" name="Freeform 323"/>
              <p:cNvSpPr/>
              <p:nvPr/>
            </p:nvSpPr>
            <p:spPr>
              <a:xfrm>
                <a:off x="6713538" y="5191125"/>
                <a:ext cx="303213" cy="306388"/>
              </a:xfrm>
              <a:custGeom>
                <a:avLst/>
                <a:gdLst>
                  <a:gd name="T0" fmla="*/ 82 w 92"/>
                  <a:gd name="T1" fmla="*/ 17 h 93"/>
                  <a:gd name="T2" fmla="*/ 79 w 92"/>
                  <a:gd name="T3" fmla="*/ 14 h 93"/>
                  <a:gd name="T4" fmla="*/ 46 w 92"/>
                  <a:gd name="T5" fmla="*/ 0 h 93"/>
                  <a:gd name="T6" fmla="*/ 46 w 92"/>
                  <a:gd name="T7" fmla="*/ 0 h 93"/>
                  <a:gd name="T8" fmla="*/ 0 w 92"/>
                  <a:gd name="T9" fmla="*/ 46 h 93"/>
                  <a:gd name="T10" fmla="*/ 11 w 92"/>
                  <a:gd name="T11" fmla="*/ 76 h 93"/>
                  <a:gd name="T12" fmla="*/ 25 w 92"/>
                  <a:gd name="T13" fmla="*/ 93 h 93"/>
                  <a:gd name="T14" fmla="*/ 38 w 92"/>
                  <a:gd name="T15" fmla="*/ 93 h 93"/>
                  <a:gd name="T16" fmla="*/ 55 w 92"/>
                  <a:gd name="T17" fmla="*/ 93 h 93"/>
                  <a:gd name="T18" fmla="*/ 67 w 92"/>
                  <a:gd name="T19" fmla="*/ 93 h 93"/>
                  <a:gd name="T20" fmla="*/ 81 w 92"/>
                  <a:gd name="T21" fmla="*/ 76 h 93"/>
                  <a:gd name="T22" fmla="*/ 92 w 92"/>
                  <a:gd name="T23" fmla="*/ 51 h 93"/>
                  <a:gd name="T24" fmla="*/ 92 w 92"/>
                  <a:gd name="T25" fmla="*/ 46 h 93"/>
                  <a:gd name="T26" fmla="*/ 82 w 92"/>
                  <a:gd name="T27" fmla="*/ 1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93">
                    <a:moveTo>
                      <a:pt x="82" y="17"/>
                    </a:moveTo>
                    <a:cubicBezTo>
                      <a:pt x="81" y="16"/>
                      <a:pt x="80" y="15"/>
                      <a:pt x="79" y="14"/>
                    </a:cubicBezTo>
                    <a:cubicBezTo>
                      <a:pt x="71" y="5"/>
                      <a:pt x="59" y="0"/>
                      <a:pt x="46" y="0"/>
                    </a:cubicBezTo>
                    <a:quadBezTo>
                      <a:pt x="46" y="0"/>
                      <a:pt x="46" y="0"/>
                    </a:quad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7"/>
                      <a:pt x="4" y="68"/>
                      <a:pt x="11" y="76"/>
                    </a:cubicBezTo>
                    <a:quadBezTo>
                      <a:pt x="25" y="93"/>
                      <a:pt x="25" y="93"/>
                    </a:quadBezTo>
                    <a:quadBezTo>
                      <a:pt x="38" y="93"/>
                      <a:pt x="38" y="93"/>
                    </a:quadBezTo>
                    <a:quadBezTo>
                      <a:pt x="55" y="93"/>
                      <a:pt x="55" y="93"/>
                    </a:quadBezTo>
                    <a:quadBezTo>
                      <a:pt x="67" y="93"/>
                      <a:pt x="67" y="93"/>
                    </a:quadBezTo>
                    <a:quadBezTo>
                      <a:pt x="81" y="76"/>
                      <a:pt x="81" y="76"/>
                    </a:quadBezTo>
                    <a:cubicBezTo>
                      <a:pt x="87" y="69"/>
                      <a:pt x="91" y="60"/>
                      <a:pt x="92" y="51"/>
                    </a:cubicBezTo>
                    <a:cubicBezTo>
                      <a:pt x="92" y="49"/>
                      <a:pt x="92" y="48"/>
                      <a:pt x="92" y="46"/>
                    </a:cubicBezTo>
                    <a:cubicBezTo>
                      <a:pt x="92" y="35"/>
                      <a:pt x="89" y="25"/>
                      <a:pt x="82" y="1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249" name="Freeform 324"/>
              <p:cNvSpPr/>
              <p:nvPr/>
            </p:nvSpPr>
            <p:spPr>
              <a:xfrm>
                <a:off x="6904038" y="5289550"/>
                <a:ext cx="60325" cy="55563"/>
              </a:xfrm>
              <a:custGeom>
                <a:avLst/>
                <a:gdLst>
                  <a:gd name="T0" fmla="*/ 15 w 18"/>
                  <a:gd name="T1" fmla="*/ 2 h 17"/>
                  <a:gd name="T2" fmla="*/ 18 w 18"/>
                  <a:gd name="T3" fmla="*/ 8 h 17"/>
                  <a:gd name="T4" fmla="*/ 9 w 18"/>
                  <a:gd name="T5" fmla="*/ 17 h 17"/>
                  <a:gd name="T6" fmla="*/ 0 w 18"/>
                  <a:gd name="T7" fmla="*/ 17 h 17"/>
                  <a:gd name="T8" fmla="*/ 0 w 18"/>
                  <a:gd name="T9" fmla="*/ 8 h 17"/>
                  <a:gd name="T10" fmla="*/ 9 w 18"/>
                  <a:gd name="T11" fmla="*/ 0 h 17"/>
                  <a:gd name="T12" fmla="*/ 9 w 18"/>
                  <a:gd name="T13" fmla="*/ 0 h 17"/>
                  <a:gd name="T14" fmla="*/ 15 w 18"/>
                  <a:gd name="T15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7">
                    <a:moveTo>
                      <a:pt x="15" y="2"/>
                    </a:moveTo>
                    <a:cubicBezTo>
                      <a:pt x="17" y="4"/>
                      <a:pt x="18" y="6"/>
                      <a:pt x="18" y="8"/>
                    </a:cubicBezTo>
                    <a:cubicBezTo>
                      <a:pt x="18" y="13"/>
                      <a:pt x="14" y="17"/>
                      <a:pt x="9" y="17"/>
                    </a:cubicBezTo>
                    <a:quadBezTo>
                      <a:pt x="0" y="17"/>
                      <a:pt x="0" y="17"/>
                    </a:quadBezTo>
                    <a:quadBezTo>
                      <a:pt x="0" y="8"/>
                      <a:pt x="0" y="8"/>
                    </a:quadBezTo>
                    <a:cubicBezTo>
                      <a:pt x="1" y="3"/>
                      <a:pt x="4" y="0"/>
                      <a:pt x="9" y="0"/>
                    </a:cubicBezTo>
                    <a:quadBezTo>
                      <a:pt x="9" y="0"/>
                      <a:pt x="9" y="0"/>
                    </a:quadBezTo>
                    <a:cubicBezTo>
                      <a:pt x="12" y="0"/>
                      <a:pt x="14" y="1"/>
                      <a:pt x="15" y="2"/>
                    </a:cubicBezTo>
                    <a:close/>
                  </a:path>
                </a:pathLst>
              </a:custGeom>
              <a:solidFill>
                <a:srgbClr val="FCD77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250" name="Freeform 325"/>
              <p:cNvSpPr/>
              <p:nvPr/>
            </p:nvSpPr>
            <p:spPr>
              <a:xfrm>
                <a:off x="6769101" y="5289550"/>
                <a:ext cx="58738" cy="55563"/>
              </a:xfrm>
              <a:custGeom>
                <a:avLst/>
                <a:gdLst>
                  <a:gd name="T0" fmla="*/ 17 w 18"/>
                  <a:gd name="T1" fmla="*/ 8 h 17"/>
                  <a:gd name="T2" fmla="*/ 18 w 18"/>
                  <a:gd name="T3" fmla="*/ 17 h 17"/>
                  <a:gd name="T4" fmla="*/ 8 w 18"/>
                  <a:gd name="T5" fmla="*/ 17 h 17"/>
                  <a:gd name="T6" fmla="*/ 2 w 18"/>
                  <a:gd name="T7" fmla="*/ 14 h 17"/>
                  <a:gd name="T8" fmla="*/ 0 w 18"/>
                  <a:gd name="T9" fmla="*/ 8 h 17"/>
                  <a:gd name="T10" fmla="*/ 8 w 18"/>
                  <a:gd name="T11" fmla="*/ 0 h 17"/>
                  <a:gd name="T12" fmla="*/ 9 w 18"/>
                  <a:gd name="T13" fmla="*/ 0 h 17"/>
                  <a:gd name="T14" fmla="*/ 17 w 18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7">
                    <a:moveTo>
                      <a:pt x="17" y="8"/>
                    </a:moveTo>
                    <a:quadBezTo>
                      <a:pt x="18" y="17"/>
                      <a:pt x="18" y="17"/>
                    </a:quadBezTo>
                    <a:quadBezTo>
                      <a:pt x="8" y="17"/>
                      <a:pt x="8" y="17"/>
                    </a:quadBezTo>
                    <a:cubicBezTo>
                      <a:pt x="6" y="17"/>
                      <a:pt x="4" y="16"/>
                      <a:pt x="2" y="14"/>
                    </a:cubicBezTo>
                    <a:cubicBezTo>
                      <a:pt x="1" y="13"/>
                      <a:pt x="0" y="10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quadBezTo>
                      <a:pt x="9" y="0"/>
                      <a:pt x="9" y="0"/>
                    </a:quadBezTo>
                    <a:cubicBezTo>
                      <a:pt x="13" y="0"/>
                      <a:pt x="17" y="3"/>
                      <a:pt x="17" y="8"/>
                    </a:cubicBezTo>
                    <a:close/>
                  </a:path>
                </a:pathLst>
              </a:custGeom>
              <a:solidFill>
                <a:srgbClr val="FCD77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</p:grpSp>
        <p:sp>
          <p:nvSpPr>
            <p:cNvPr id="29" name="자유형 28"/>
            <p:cNvSpPr/>
            <p:nvPr/>
          </p:nvSpPr>
          <p:spPr>
            <a:xfrm>
              <a:off x="9185295" y="3038089"/>
              <a:ext cx="796518" cy="858201"/>
            </a:xfrm>
            <a:custGeom>
              <a:avLst/>
              <a:gdLst>
                <a:gd name="connsiteX0" fmla="*/ 452444 w 800114"/>
                <a:gd name="connsiteY0" fmla="*/ 854778 h 859541"/>
                <a:gd name="connsiteX1" fmla="*/ 557219 w 800114"/>
                <a:gd name="connsiteY1" fmla="*/ 216603 h 859541"/>
                <a:gd name="connsiteX2" fmla="*/ 585794 w 800114"/>
                <a:gd name="connsiteY2" fmla="*/ 68966 h 859541"/>
                <a:gd name="connsiteX3" fmla="*/ 690569 w 800114"/>
                <a:gd name="connsiteY3" fmla="*/ 2291 h 859541"/>
                <a:gd name="connsiteX4" fmla="*/ 800107 w 800114"/>
                <a:gd name="connsiteY4" fmla="*/ 107066 h 859541"/>
                <a:gd name="connsiteX5" fmla="*/ 695332 w 800114"/>
                <a:gd name="connsiteY5" fmla="*/ 230891 h 859541"/>
                <a:gd name="connsiteX6" fmla="*/ 552457 w 800114"/>
                <a:gd name="connsiteY6" fmla="*/ 230891 h 859541"/>
                <a:gd name="connsiteX7" fmla="*/ 233369 w 800114"/>
                <a:gd name="connsiteY7" fmla="*/ 235653 h 859541"/>
                <a:gd name="connsiteX8" fmla="*/ 104782 w 800114"/>
                <a:gd name="connsiteY8" fmla="*/ 240416 h 859541"/>
                <a:gd name="connsiteX9" fmla="*/ 7 w 800114"/>
                <a:gd name="connsiteY9" fmla="*/ 126116 h 859541"/>
                <a:gd name="connsiteX10" fmla="*/ 100019 w 800114"/>
                <a:gd name="connsiteY10" fmla="*/ 2291 h 859541"/>
                <a:gd name="connsiteX11" fmla="*/ 228607 w 800114"/>
                <a:gd name="connsiteY11" fmla="*/ 59441 h 859541"/>
                <a:gd name="connsiteX12" fmla="*/ 266707 w 800114"/>
                <a:gd name="connsiteY12" fmla="*/ 226128 h 859541"/>
                <a:gd name="connsiteX13" fmla="*/ 328619 w 800114"/>
                <a:gd name="connsiteY13" fmla="*/ 859541 h 859541"/>
                <a:gd name="connsiteX0" fmla="*/ 452445 w 800115"/>
                <a:gd name="connsiteY0" fmla="*/ 854778 h 859541"/>
                <a:gd name="connsiteX1" fmla="*/ 557220 w 800115"/>
                <a:gd name="connsiteY1" fmla="*/ 216603 h 859541"/>
                <a:gd name="connsiteX2" fmla="*/ 585795 w 800115"/>
                <a:gd name="connsiteY2" fmla="*/ 68966 h 859541"/>
                <a:gd name="connsiteX3" fmla="*/ 690570 w 800115"/>
                <a:gd name="connsiteY3" fmla="*/ 2291 h 859541"/>
                <a:gd name="connsiteX4" fmla="*/ 800108 w 800115"/>
                <a:gd name="connsiteY4" fmla="*/ 107066 h 859541"/>
                <a:gd name="connsiteX5" fmla="*/ 695333 w 800115"/>
                <a:gd name="connsiteY5" fmla="*/ 230891 h 859541"/>
                <a:gd name="connsiteX6" fmla="*/ 552458 w 800115"/>
                <a:gd name="connsiteY6" fmla="*/ 230891 h 859541"/>
                <a:gd name="connsiteX7" fmla="*/ 233370 w 800115"/>
                <a:gd name="connsiteY7" fmla="*/ 235653 h 859541"/>
                <a:gd name="connsiteX8" fmla="*/ 95258 w 800115"/>
                <a:gd name="connsiteY8" fmla="*/ 230891 h 859541"/>
                <a:gd name="connsiteX9" fmla="*/ 8 w 800115"/>
                <a:gd name="connsiteY9" fmla="*/ 126116 h 859541"/>
                <a:gd name="connsiteX10" fmla="*/ 100020 w 800115"/>
                <a:gd name="connsiteY10" fmla="*/ 2291 h 859541"/>
                <a:gd name="connsiteX11" fmla="*/ 228608 w 800115"/>
                <a:gd name="connsiteY11" fmla="*/ 59441 h 859541"/>
                <a:gd name="connsiteX12" fmla="*/ 266708 w 800115"/>
                <a:gd name="connsiteY12" fmla="*/ 226128 h 859541"/>
                <a:gd name="connsiteX13" fmla="*/ 328620 w 800115"/>
                <a:gd name="connsiteY13" fmla="*/ 859541 h 859541"/>
                <a:gd name="connsiteX0" fmla="*/ 452445 w 800115"/>
                <a:gd name="connsiteY0" fmla="*/ 854778 h 859541"/>
                <a:gd name="connsiteX1" fmla="*/ 557220 w 800115"/>
                <a:gd name="connsiteY1" fmla="*/ 216603 h 859541"/>
                <a:gd name="connsiteX2" fmla="*/ 585795 w 800115"/>
                <a:gd name="connsiteY2" fmla="*/ 68966 h 859541"/>
                <a:gd name="connsiteX3" fmla="*/ 690570 w 800115"/>
                <a:gd name="connsiteY3" fmla="*/ 2291 h 859541"/>
                <a:gd name="connsiteX4" fmla="*/ 800108 w 800115"/>
                <a:gd name="connsiteY4" fmla="*/ 107066 h 859541"/>
                <a:gd name="connsiteX5" fmla="*/ 695333 w 800115"/>
                <a:gd name="connsiteY5" fmla="*/ 230891 h 859541"/>
                <a:gd name="connsiteX6" fmla="*/ 552458 w 800115"/>
                <a:gd name="connsiteY6" fmla="*/ 230891 h 859541"/>
                <a:gd name="connsiteX7" fmla="*/ 233370 w 800115"/>
                <a:gd name="connsiteY7" fmla="*/ 235653 h 859541"/>
                <a:gd name="connsiteX8" fmla="*/ 95258 w 800115"/>
                <a:gd name="connsiteY8" fmla="*/ 230891 h 859541"/>
                <a:gd name="connsiteX9" fmla="*/ 8 w 800115"/>
                <a:gd name="connsiteY9" fmla="*/ 126116 h 859541"/>
                <a:gd name="connsiteX10" fmla="*/ 100020 w 800115"/>
                <a:gd name="connsiteY10" fmla="*/ 2291 h 859541"/>
                <a:gd name="connsiteX11" fmla="*/ 228608 w 800115"/>
                <a:gd name="connsiteY11" fmla="*/ 59441 h 859541"/>
                <a:gd name="connsiteX12" fmla="*/ 266708 w 800115"/>
                <a:gd name="connsiteY12" fmla="*/ 226128 h 859541"/>
                <a:gd name="connsiteX13" fmla="*/ 328620 w 800115"/>
                <a:gd name="connsiteY13" fmla="*/ 859541 h 859541"/>
                <a:gd name="connsiteX0" fmla="*/ 452520 w 800190"/>
                <a:gd name="connsiteY0" fmla="*/ 854778 h 859541"/>
                <a:gd name="connsiteX1" fmla="*/ 557295 w 800190"/>
                <a:gd name="connsiteY1" fmla="*/ 216603 h 859541"/>
                <a:gd name="connsiteX2" fmla="*/ 585870 w 800190"/>
                <a:gd name="connsiteY2" fmla="*/ 68966 h 859541"/>
                <a:gd name="connsiteX3" fmla="*/ 690645 w 800190"/>
                <a:gd name="connsiteY3" fmla="*/ 2291 h 859541"/>
                <a:gd name="connsiteX4" fmla="*/ 800183 w 800190"/>
                <a:gd name="connsiteY4" fmla="*/ 107066 h 859541"/>
                <a:gd name="connsiteX5" fmla="*/ 695408 w 800190"/>
                <a:gd name="connsiteY5" fmla="*/ 230891 h 859541"/>
                <a:gd name="connsiteX6" fmla="*/ 552533 w 800190"/>
                <a:gd name="connsiteY6" fmla="*/ 230891 h 859541"/>
                <a:gd name="connsiteX7" fmla="*/ 233445 w 800190"/>
                <a:gd name="connsiteY7" fmla="*/ 235653 h 859541"/>
                <a:gd name="connsiteX8" fmla="*/ 85808 w 800190"/>
                <a:gd name="connsiteY8" fmla="*/ 233272 h 859541"/>
                <a:gd name="connsiteX9" fmla="*/ 83 w 800190"/>
                <a:gd name="connsiteY9" fmla="*/ 126116 h 859541"/>
                <a:gd name="connsiteX10" fmla="*/ 100095 w 800190"/>
                <a:gd name="connsiteY10" fmla="*/ 2291 h 859541"/>
                <a:gd name="connsiteX11" fmla="*/ 228683 w 800190"/>
                <a:gd name="connsiteY11" fmla="*/ 59441 h 859541"/>
                <a:gd name="connsiteX12" fmla="*/ 266783 w 800190"/>
                <a:gd name="connsiteY12" fmla="*/ 226128 h 859541"/>
                <a:gd name="connsiteX13" fmla="*/ 328695 w 800190"/>
                <a:gd name="connsiteY13" fmla="*/ 859541 h 859541"/>
                <a:gd name="connsiteX0" fmla="*/ 452520 w 800190"/>
                <a:gd name="connsiteY0" fmla="*/ 853438 h 858201"/>
                <a:gd name="connsiteX1" fmla="*/ 557295 w 800190"/>
                <a:gd name="connsiteY1" fmla="*/ 215263 h 858201"/>
                <a:gd name="connsiteX2" fmla="*/ 585870 w 800190"/>
                <a:gd name="connsiteY2" fmla="*/ 67626 h 858201"/>
                <a:gd name="connsiteX3" fmla="*/ 690645 w 800190"/>
                <a:gd name="connsiteY3" fmla="*/ 951 h 858201"/>
                <a:gd name="connsiteX4" fmla="*/ 800183 w 800190"/>
                <a:gd name="connsiteY4" fmla="*/ 105726 h 858201"/>
                <a:gd name="connsiteX5" fmla="*/ 695408 w 800190"/>
                <a:gd name="connsiteY5" fmla="*/ 229551 h 858201"/>
                <a:gd name="connsiteX6" fmla="*/ 552533 w 800190"/>
                <a:gd name="connsiteY6" fmla="*/ 229551 h 858201"/>
                <a:gd name="connsiteX7" fmla="*/ 233445 w 800190"/>
                <a:gd name="connsiteY7" fmla="*/ 234313 h 858201"/>
                <a:gd name="connsiteX8" fmla="*/ 85808 w 800190"/>
                <a:gd name="connsiteY8" fmla="*/ 231932 h 858201"/>
                <a:gd name="connsiteX9" fmla="*/ 83 w 800190"/>
                <a:gd name="connsiteY9" fmla="*/ 124776 h 858201"/>
                <a:gd name="connsiteX10" fmla="*/ 100095 w 800190"/>
                <a:gd name="connsiteY10" fmla="*/ 951 h 858201"/>
                <a:gd name="connsiteX11" fmla="*/ 228683 w 800190"/>
                <a:gd name="connsiteY11" fmla="*/ 58101 h 858201"/>
                <a:gd name="connsiteX12" fmla="*/ 266783 w 800190"/>
                <a:gd name="connsiteY12" fmla="*/ 224788 h 858201"/>
                <a:gd name="connsiteX13" fmla="*/ 328695 w 800190"/>
                <a:gd name="connsiteY13" fmla="*/ 858201 h 858201"/>
                <a:gd name="connsiteX0" fmla="*/ 452602 w 800272"/>
                <a:gd name="connsiteY0" fmla="*/ 853438 h 858201"/>
                <a:gd name="connsiteX1" fmla="*/ 557377 w 800272"/>
                <a:gd name="connsiteY1" fmla="*/ 215263 h 858201"/>
                <a:gd name="connsiteX2" fmla="*/ 585952 w 800272"/>
                <a:gd name="connsiteY2" fmla="*/ 67626 h 858201"/>
                <a:gd name="connsiteX3" fmla="*/ 690727 w 800272"/>
                <a:gd name="connsiteY3" fmla="*/ 951 h 858201"/>
                <a:gd name="connsiteX4" fmla="*/ 800265 w 800272"/>
                <a:gd name="connsiteY4" fmla="*/ 105726 h 858201"/>
                <a:gd name="connsiteX5" fmla="*/ 695490 w 800272"/>
                <a:gd name="connsiteY5" fmla="*/ 229551 h 858201"/>
                <a:gd name="connsiteX6" fmla="*/ 552615 w 800272"/>
                <a:gd name="connsiteY6" fmla="*/ 229551 h 858201"/>
                <a:gd name="connsiteX7" fmla="*/ 233527 w 800272"/>
                <a:gd name="connsiteY7" fmla="*/ 234313 h 858201"/>
                <a:gd name="connsiteX8" fmla="*/ 85890 w 800272"/>
                <a:gd name="connsiteY8" fmla="*/ 231932 h 858201"/>
                <a:gd name="connsiteX9" fmla="*/ 165 w 800272"/>
                <a:gd name="connsiteY9" fmla="*/ 124776 h 858201"/>
                <a:gd name="connsiteX10" fmla="*/ 100177 w 800272"/>
                <a:gd name="connsiteY10" fmla="*/ 951 h 858201"/>
                <a:gd name="connsiteX11" fmla="*/ 228765 w 800272"/>
                <a:gd name="connsiteY11" fmla="*/ 58101 h 858201"/>
                <a:gd name="connsiteX12" fmla="*/ 266865 w 800272"/>
                <a:gd name="connsiteY12" fmla="*/ 224788 h 858201"/>
                <a:gd name="connsiteX13" fmla="*/ 328777 w 800272"/>
                <a:gd name="connsiteY13" fmla="*/ 858201 h 858201"/>
                <a:gd name="connsiteX0" fmla="*/ 452536 w 800206"/>
                <a:gd name="connsiteY0" fmla="*/ 853438 h 858201"/>
                <a:gd name="connsiteX1" fmla="*/ 557311 w 800206"/>
                <a:gd name="connsiteY1" fmla="*/ 215263 h 858201"/>
                <a:gd name="connsiteX2" fmla="*/ 585886 w 800206"/>
                <a:gd name="connsiteY2" fmla="*/ 67626 h 858201"/>
                <a:gd name="connsiteX3" fmla="*/ 690661 w 800206"/>
                <a:gd name="connsiteY3" fmla="*/ 951 h 858201"/>
                <a:gd name="connsiteX4" fmla="*/ 800199 w 800206"/>
                <a:gd name="connsiteY4" fmla="*/ 105726 h 858201"/>
                <a:gd name="connsiteX5" fmla="*/ 695424 w 800206"/>
                <a:gd name="connsiteY5" fmla="*/ 229551 h 858201"/>
                <a:gd name="connsiteX6" fmla="*/ 552549 w 800206"/>
                <a:gd name="connsiteY6" fmla="*/ 229551 h 858201"/>
                <a:gd name="connsiteX7" fmla="*/ 281086 w 800206"/>
                <a:gd name="connsiteY7" fmla="*/ 239075 h 858201"/>
                <a:gd name="connsiteX8" fmla="*/ 85824 w 800206"/>
                <a:gd name="connsiteY8" fmla="*/ 231932 h 858201"/>
                <a:gd name="connsiteX9" fmla="*/ 99 w 800206"/>
                <a:gd name="connsiteY9" fmla="*/ 124776 h 858201"/>
                <a:gd name="connsiteX10" fmla="*/ 100111 w 800206"/>
                <a:gd name="connsiteY10" fmla="*/ 951 h 858201"/>
                <a:gd name="connsiteX11" fmla="*/ 228699 w 800206"/>
                <a:gd name="connsiteY11" fmla="*/ 58101 h 858201"/>
                <a:gd name="connsiteX12" fmla="*/ 266799 w 800206"/>
                <a:gd name="connsiteY12" fmla="*/ 224788 h 858201"/>
                <a:gd name="connsiteX13" fmla="*/ 328711 w 800206"/>
                <a:gd name="connsiteY13" fmla="*/ 858201 h 858201"/>
                <a:gd name="connsiteX0" fmla="*/ 452536 w 800206"/>
                <a:gd name="connsiteY0" fmla="*/ 853438 h 858201"/>
                <a:gd name="connsiteX1" fmla="*/ 557311 w 800206"/>
                <a:gd name="connsiteY1" fmla="*/ 215263 h 858201"/>
                <a:gd name="connsiteX2" fmla="*/ 585886 w 800206"/>
                <a:gd name="connsiteY2" fmla="*/ 67626 h 858201"/>
                <a:gd name="connsiteX3" fmla="*/ 690661 w 800206"/>
                <a:gd name="connsiteY3" fmla="*/ 951 h 858201"/>
                <a:gd name="connsiteX4" fmla="*/ 800199 w 800206"/>
                <a:gd name="connsiteY4" fmla="*/ 105726 h 858201"/>
                <a:gd name="connsiteX5" fmla="*/ 695424 w 800206"/>
                <a:gd name="connsiteY5" fmla="*/ 229551 h 858201"/>
                <a:gd name="connsiteX6" fmla="*/ 554930 w 800206"/>
                <a:gd name="connsiteY6" fmla="*/ 239076 h 858201"/>
                <a:gd name="connsiteX7" fmla="*/ 281086 w 800206"/>
                <a:gd name="connsiteY7" fmla="*/ 239075 h 858201"/>
                <a:gd name="connsiteX8" fmla="*/ 85824 w 800206"/>
                <a:gd name="connsiteY8" fmla="*/ 231932 h 858201"/>
                <a:gd name="connsiteX9" fmla="*/ 99 w 800206"/>
                <a:gd name="connsiteY9" fmla="*/ 124776 h 858201"/>
                <a:gd name="connsiteX10" fmla="*/ 100111 w 800206"/>
                <a:gd name="connsiteY10" fmla="*/ 951 h 858201"/>
                <a:gd name="connsiteX11" fmla="*/ 228699 w 800206"/>
                <a:gd name="connsiteY11" fmla="*/ 58101 h 858201"/>
                <a:gd name="connsiteX12" fmla="*/ 266799 w 800206"/>
                <a:gd name="connsiteY12" fmla="*/ 224788 h 858201"/>
                <a:gd name="connsiteX13" fmla="*/ 328711 w 800206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5583"/>
                <a:gd name="connsiteY0" fmla="*/ 853438 h 858201"/>
                <a:gd name="connsiteX1" fmla="*/ 557311 w 795583"/>
                <a:gd name="connsiteY1" fmla="*/ 215263 h 858201"/>
                <a:gd name="connsiteX2" fmla="*/ 585886 w 795583"/>
                <a:gd name="connsiteY2" fmla="*/ 67626 h 858201"/>
                <a:gd name="connsiteX3" fmla="*/ 714473 w 795583"/>
                <a:gd name="connsiteY3" fmla="*/ 3332 h 858201"/>
                <a:gd name="connsiteX4" fmla="*/ 795437 w 795583"/>
                <a:gd name="connsiteY4" fmla="*/ 134301 h 858201"/>
                <a:gd name="connsiteX5" fmla="*/ 695424 w 795583"/>
                <a:gd name="connsiteY5" fmla="*/ 229551 h 858201"/>
                <a:gd name="connsiteX6" fmla="*/ 554930 w 795583"/>
                <a:gd name="connsiteY6" fmla="*/ 239076 h 858201"/>
                <a:gd name="connsiteX7" fmla="*/ 281086 w 795583"/>
                <a:gd name="connsiteY7" fmla="*/ 239075 h 858201"/>
                <a:gd name="connsiteX8" fmla="*/ 85824 w 795583"/>
                <a:gd name="connsiteY8" fmla="*/ 231932 h 858201"/>
                <a:gd name="connsiteX9" fmla="*/ 99 w 795583"/>
                <a:gd name="connsiteY9" fmla="*/ 124776 h 858201"/>
                <a:gd name="connsiteX10" fmla="*/ 100111 w 795583"/>
                <a:gd name="connsiteY10" fmla="*/ 951 h 858201"/>
                <a:gd name="connsiteX11" fmla="*/ 228699 w 795583"/>
                <a:gd name="connsiteY11" fmla="*/ 58101 h 858201"/>
                <a:gd name="connsiteX12" fmla="*/ 266799 w 795583"/>
                <a:gd name="connsiteY12" fmla="*/ 224788 h 858201"/>
                <a:gd name="connsiteX13" fmla="*/ 328711 w 795583"/>
                <a:gd name="connsiteY13" fmla="*/ 858201 h 858201"/>
                <a:gd name="connsiteX0" fmla="*/ 452536 w 803717"/>
                <a:gd name="connsiteY0" fmla="*/ 853438 h 858201"/>
                <a:gd name="connsiteX1" fmla="*/ 557311 w 803717"/>
                <a:gd name="connsiteY1" fmla="*/ 215263 h 858201"/>
                <a:gd name="connsiteX2" fmla="*/ 585886 w 803717"/>
                <a:gd name="connsiteY2" fmla="*/ 67626 h 858201"/>
                <a:gd name="connsiteX3" fmla="*/ 714473 w 803717"/>
                <a:gd name="connsiteY3" fmla="*/ 3332 h 858201"/>
                <a:gd name="connsiteX4" fmla="*/ 795437 w 803717"/>
                <a:gd name="connsiteY4" fmla="*/ 134301 h 858201"/>
                <a:gd name="connsiteX5" fmla="*/ 695424 w 803717"/>
                <a:gd name="connsiteY5" fmla="*/ 229551 h 858201"/>
                <a:gd name="connsiteX6" fmla="*/ 554930 w 803717"/>
                <a:gd name="connsiteY6" fmla="*/ 239076 h 858201"/>
                <a:gd name="connsiteX7" fmla="*/ 281086 w 803717"/>
                <a:gd name="connsiteY7" fmla="*/ 239075 h 858201"/>
                <a:gd name="connsiteX8" fmla="*/ 85824 w 803717"/>
                <a:gd name="connsiteY8" fmla="*/ 231932 h 858201"/>
                <a:gd name="connsiteX9" fmla="*/ 99 w 803717"/>
                <a:gd name="connsiteY9" fmla="*/ 124776 h 858201"/>
                <a:gd name="connsiteX10" fmla="*/ 100111 w 803717"/>
                <a:gd name="connsiteY10" fmla="*/ 951 h 858201"/>
                <a:gd name="connsiteX11" fmla="*/ 228699 w 803717"/>
                <a:gd name="connsiteY11" fmla="*/ 58101 h 858201"/>
                <a:gd name="connsiteX12" fmla="*/ 266799 w 803717"/>
                <a:gd name="connsiteY12" fmla="*/ 224788 h 858201"/>
                <a:gd name="connsiteX13" fmla="*/ 328711 w 803717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5583"/>
                <a:gd name="connsiteY0" fmla="*/ 853438 h 858201"/>
                <a:gd name="connsiteX1" fmla="*/ 557311 w 795583"/>
                <a:gd name="connsiteY1" fmla="*/ 215263 h 858201"/>
                <a:gd name="connsiteX2" fmla="*/ 585886 w 795583"/>
                <a:gd name="connsiteY2" fmla="*/ 67626 h 858201"/>
                <a:gd name="connsiteX3" fmla="*/ 714473 w 795583"/>
                <a:gd name="connsiteY3" fmla="*/ 3332 h 858201"/>
                <a:gd name="connsiteX4" fmla="*/ 795437 w 795583"/>
                <a:gd name="connsiteY4" fmla="*/ 134301 h 858201"/>
                <a:gd name="connsiteX5" fmla="*/ 695424 w 795583"/>
                <a:gd name="connsiteY5" fmla="*/ 235901 h 858201"/>
                <a:gd name="connsiteX6" fmla="*/ 554930 w 795583"/>
                <a:gd name="connsiteY6" fmla="*/ 239076 h 858201"/>
                <a:gd name="connsiteX7" fmla="*/ 281086 w 795583"/>
                <a:gd name="connsiteY7" fmla="*/ 239075 h 858201"/>
                <a:gd name="connsiteX8" fmla="*/ 85824 w 795583"/>
                <a:gd name="connsiteY8" fmla="*/ 231932 h 858201"/>
                <a:gd name="connsiteX9" fmla="*/ 99 w 795583"/>
                <a:gd name="connsiteY9" fmla="*/ 124776 h 858201"/>
                <a:gd name="connsiteX10" fmla="*/ 100111 w 795583"/>
                <a:gd name="connsiteY10" fmla="*/ 951 h 858201"/>
                <a:gd name="connsiteX11" fmla="*/ 228699 w 795583"/>
                <a:gd name="connsiteY11" fmla="*/ 58101 h 858201"/>
                <a:gd name="connsiteX12" fmla="*/ 266799 w 795583"/>
                <a:gd name="connsiteY12" fmla="*/ 224788 h 858201"/>
                <a:gd name="connsiteX13" fmla="*/ 328711 w 795583"/>
                <a:gd name="connsiteY13" fmla="*/ 858201 h 858201"/>
                <a:gd name="connsiteX0" fmla="*/ 452536 w 796518"/>
                <a:gd name="connsiteY0" fmla="*/ 853438 h 858201"/>
                <a:gd name="connsiteX1" fmla="*/ 557311 w 796518"/>
                <a:gd name="connsiteY1" fmla="*/ 215263 h 858201"/>
                <a:gd name="connsiteX2" fmla="*/ 585886 w 796518"/>
                <a:gd name="connsiteY2" fmla="*/ 67626 h 858201"/>
                <a:gd name="connsiteX3" fmla="*/ 714473 w 796518"/>
                <a:gd name="connsiteY3" fmla="*/ 3332 h 858201"/>
                <a:gd name="connsiteX4" fmla="*/ 795437 w 796518"/>
                <a:gd name="connsiteY4" fmla="*/ 134301 h 858201"/>
                <a:gd name="connsiteX5" fmla="*/ 695424 w 796518"/>
                <a:gd name="connsiteY5" fmla="*/ 235901 h 858201"/>
                <a:gd name="connsiteX6" fmla="*/ 554930 w 796518"/>
                <a:gd name="connsiteY6" fmla="*/ 239076 h 858201"/>
                <a:gd name="connsiteX7" fmla="*/ 281086 w 796518"/>
                <a:gd name="connsiteY7" fmla="*/ 239075 h 858201"/>
                <a:gd name="connsiteX8" fmla="*/ 85824 w 796518"/>
                <a:gd name="connsiteY8" fmla="*/ 231932 h 858201"/>
                <a:gd name="connsiteX9" fmla="*/ 99 w 796518"/>
                <a:gd name="connsiteY9" fmla="*/ 124776 h 858201"/>
                <a:gd name="connsiteX10" fmla="*/ 100111 w 796518"/>
                <a:gd name="connsiteY10" fmla="*/ 951 h 858201"/>
                <a:gd name="connsiteX11" fmla="*/ 228699 w 796518"/>
                <a:gd name="connsiteY11" fmla="*/ 58101 h 858201"/>
                <a:gd name="connsiteX12" fmla="*/ 266799 w 796518"/>
                <a:gd name="connsiteY12" fmla="*/ 224788 h 858201"/>
                <a:gd name="connsiteX13" fmla="*/ 328711 w 796518"/>
                <a:gd name="connsiteY13" fmla="*/ 858201 h 85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518" h="858201">
                  <a:moveTo>
                    <a:pt x="452536" y="853438"/>
                  </a:moveTo>
                  <a:cubicBezTo>
                    <a:pt x="493811" y="599835"/>
                    <a:pt x="542229" y="298607"/>
                    <a:pt x="557311" y="215263"/>
                  </a:cubicBezTo>
                  <a:cubicBezTo>
                    <a:pt x="572393" y="131919"/>
                    <a:pt x="566836" y="117235"/>
                    <a:pt x="585886" y="67626"/>
                  </a:cubicBezTo>
                  <a:cubicBezTo>
                    <a:pt x="604936" y="18017"/>
                    <a:pt x="679548" y="-7780"/>
                    <a:pt x="714473" y="3332"/>
                  </a:cubicBezTo>
                  <a:cubicBezTo>
                    <a:pt x="749398" y="14444"/>
                    <a:pt x="804962" y="44740"/>
                    <a:pt x="795437" y="134301"/>
                  </a:cubicBezTo>
                  <a:cubicBezTo>
                    <a:pt x="785912" y="223862"/>
                    <a:pt x="735508" y="230344"/>
                    <a:pt x="695424" y="235901"/>
                  </a:cubicBezTo>
                  <a:cubicBezTo>
                    <a:pt x="655340" y="241458"/>
                    <a:pt x="623986" y="238547"/>
                    <a:pt x="554930" y="239076"/>
                  </a:cubicBezTo>
                  <a:lnTo>
                    <a:pt x="281086" y="239075"/>
                  </a:lnTo>
                  <a:cubicBezTo>
                    <a:pt x="202902" y="237884"/>
                    <a:pt x="132655" y="250982"/>
                    <a:pt x="85824" y="231932"/>
                  </a:cubicBezTo>
                  <a:cubicBezTo>
                    <a:pt x="38993" y="212882"/>
                    <a:pt x="-2282" y="185498"/>
                    <a:pt x="99" y="124776"/>
                  </a:cubicBezTo>
                  <a:cubicBezTo>
                    <a:pt x="2480" y="64054"/>
                    <a:pt x="35817" y="7301"/>
                    <a:pt x="100111" y="951"/>
                  </a:cubicBezTo>
                  <a:cubicBezTo>
                    <a:pt x="164405" y="-5399"/>
                    <a:pt x="200918" y="20795"/>
                    <a:pt x="228699" y="58101"/>
                  </a:cubicBezTo>
                  <a:cubicBezTo>
                    <a:pt x="256480" y="95407"/>
                    <a:pt x="250130" y="91438"/>
                    <a:pt x="266799" y="224788"/>
                  </a:cubicBezTo>
                  <a:cubicBezTo>
                    <a:pt x="283468" y="358138"/>
                    <a:pt x="306089" y="608169"/>
                    <a:pt x="328711" y="858201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9294713" y="3996412"/>
              <a:ext cx="565992" cy="0"/>
            </a:xfrm>
            <a:prstGeom prst="lin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67" name="직선 연결선 66"/>
            <p:cNvCxnSpPr/>
            <p:nvPr/>
          </p:nvCxnSpPr>
          <p:spPr>
            <a:xfrm>
              <a:off x="9294713" y="4083534"/>
              <a:ext cx="565992" cy="0"/>
            </a:xfrm>
            <a:prstGeom prst="lin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3026" y="3894709"/>
            <a:ext cx="292077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TEAMPROJECT1</a:t>
            </a:r>
          </a:p>
          <a:p>
            <a:pPr lvl="0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Repository</a:t>
            </a:r>
          </a:p>
          <a:p>
            <a:pPr lvl="0">
              <a:defRPr/>
            </a:pPr>
            <a:endParaRPr kumimoji="1" lang="en-US" altLang="ko-KR" sz="2500" dirty="0">
              <a:latin typeface="+mj-lt"/>
              <a:ea typeface="평창 평화체 Light" panose="020B0303000000000000" pitchFamily="50" charset="-127"/>
            </a:endParaRPr>
          </a:p>
          <a:p>
            <a:pPr lvl="0">
              <a:defRPr/>
            </a:pPr>
            <a:r>
              <a:rPr kumimoji="1" lang="ko-KR" altLang="en-US" sz="2500" dirty="0">
                <a:latin typeface="+mj-lt"/>
                <a:ea typeface="평창 평화체 Light" panose="020B0303000000000000" pitchFamily="50" charset="-127"/>
              </a:rPr>
              <a:t>파일 업로드</a:t>
            </a:r>
            <a:r>
              <a:rPr kumimoji="1" lang="ko-KR" altLang="en-US" sz="2800" dirty="0">
                <a:latin typeface="+mj-lt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8562" y="3314331"/>
            <a:ext cx="42926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형상 관리 도구 </a:t>
            </a:r>
            <a:r>
              <a:rPr kumimoji="1" lang="en-US" altLang="ko-KR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(Git)</a:t>
            </a:r>
            <a:endParaRPr kumimoji="1" lang="ko-KR" altLang="en-US" sz="2200" dirty="0">
              <a:solidFill>
                <a:schemeClr val="tx2"/>
              </a:solidFill>
              <a:latin typeface="+mj-lt"/>
              <a:ea typeface="평창 평화체 Light" panose="020B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6AA387-1981-FA02-E2F7-DC1397CB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877" y="2999775"/>
            <a:ext cx="6657768" cy="34980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30061" y="3894708"/>
            <a:ext cx="292077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TEAMPROJECT1</a:t>
            </a:r>
          </a:p>
          <a:p>
            <a:pPr lvl="0" algn="r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Repository</a:t>
            </a:r>
          </a:p>
          <a:p>
            <a:pPr lvl="0" algn="r">
              <a:defRPr/>
            </a:pPr>
            <a:endParaRPr kumimoji="1" lang="en-US" altLang="ko-KR" sz="2500" dirty="0">
              <a:latin typeface="+mj-lt"/>
              <a:ea typeface="평창 평화체 Light" panose="020B0303000000000000" pitchFamily="50" charset="-127"/>
            </a:endParaRPr>
          </a:p>
          <a:p>
            <a:pPr lvl="0" algn="r">
              <a:defRPr/>
            </a:pPr>
            <a:r>
              <a:rPr kumimoji="1" lang="ko-KR" altLang="en-US" sz="2500" dirty="0">
                <a:latin typeface="+mj-lt"/>
                <a:ea typeface="평창 평화체 Light" panose="020B0303000000000000" pitchFamily="50" charset="-127"/>
              </a:rPr>
              <a:t>파일 업로드</a:t>
            </a:r>
            <a:r>
              <a:rPr kumimoji="1" lang="ko-KR" altLang="en-US" sz="2800" dirty="0">
                <a:latin typeface="+mj-lt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56602" y="3348882"/>
            <a:ext cx="42926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kumimoji="1" lang="ko-KR" altLang="en-US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형상 관리 도구 </a:t>
            </a:r>
            <a:r>
              <a:rPr kumimoji="1" lang="en-US" altLang="ko-KR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(Git)</a:t>
            </a:r>
            <a:endParaRPr kumimoji="1" lang="ko-KR" altLang="en-US" sz="2200" dirty="0">
              <a:solidFill>
                <a:schemeClr val="tx2"/>
              </a:solidFill>
              <a:latin typeface="+mj-lt"/>
              <a:ea typeface="평창 평화체 Light" panose="020B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ABB252-309B-255F-1525-93514DA5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75" y="2916423"/>
            <a:ext cx="6092291" cy="36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918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메인 메뉴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코딩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36FFC3-6E0E-4014-F4AE-9C6D9283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07" y="2948951"/>
            <a:ext cx="3612123" cy="3568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F1FD8D-DD80-44CE-F614-1009F4C4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41" y="2938858"/>
            <a:ext cx="3303198" cy="35683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주요 코딩</a:t>
            </a:r>
            <a:endParaRPr kumimoji="1" lang="en-US" altLang="ko-KR" sz="3600" dirty="0">
              <a:latin typeface="+mj-lt"/>
              <a:ea typeface="평창 평화체 Light" panose="020B0303000000000000" pitchFamily="50" charset="-127"/>
            </a:endParaRPr>
          </a:p>
          <a:p>
            <a:pPr lvl="0">
              <a:defRPr/>
            </a:pPr>
            <a:endParaRPr kumimoji="1" lang="en-US" altLang="ko-KR" sz="3600" dirty="0">
              <a:latin typeface="+mj-lt"/>
              <a:ea typeface="평창 평화체 Light" panose="020B0303000000000000" pitchFamily="50" charset="-127"/>
            </a:endParaRPr>
          </a:p>
          <a:p>
            <a:pPr lvl="0">
              <a:defRPr/>
            </a:pPr>
            <a:r>
              <a:rPr kumimoji="1" lang="en-US" altLang="ko-KR" sz="3600" dirty="0" err="1">
                <a:latin typeface="+mj-lt"/>
                <a:ea typeface="평창 평화체 Light" panose="020B0303000000000000" pitchFamily="50" charset="-127"/>
              </a:rPr>
              <a:t>Main.c</a:t>
            </a:r>
            <a:endParaRPr kumimoji="1" lang="ko-KR" altLang="en-US" sz="3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코딩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9698A1-4651-5ED3-0E4F-31ADD5D7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33" y="3002252"/>
            <a:ext cx="3337962" cy="3493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DD5FAB-810F-BA2F-DCF0-C7B6017D2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16" y="2948951"/>
            <a:ext cx="4547694" cy="36427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48" name="타원 47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46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47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6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7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490" y="535773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프로젝트 실행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48505" y="4947152"/>
            <a:ext cx="3266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실행</a:t>
            </a:r>
          </a:p>
        </p:txBody>
      </p:sp>
      <p:sp>
        <p:nvSpPr>
          <p:cNvPr id="119" name="자유형 118"/>
          <p:cNvSpPr/>
          <p:nvPr/>
        </p:nvSpPr>
        <p:spPr>
          <a:xfrm>
            <a:off x="4956934" y="2569465"/>
            <a:ext cx="6397576" cy="450732"/>
          </a:xfrm>
          <a:custGeom>
            <a:avLst/>
            <a:gdLst>
              <a:gd name="connsiteX0" fmla="*/ 271919 w 6397576"/>
              <a:gd name="connsiteY0" fmla="*/ 0 h 450732"/>
              <a:gd name="connsiteX1" fmla="*/ 6125657 w 6397576"/>
              <a:gd name="connsiteY1" fmla="*/ 0 h 450732"/>
              <a:gd name="connsiteX2" fmla="*/ 6397576 w 6397576"/>
              <a:gd name="connsiteY2" fmla="*/ 271919 h 450732"/>
              <a:gd name="connsiteX3" fmla="*/ 6397576 w 6397576"/>
              <a:gd name="connsiteY3" fmla="*/ 450732 h 450732"/>
              <a:gd name="connsiteX4" fmla="*/ 0 w 6397576"/>
              <a:gd name="connsiteY4" fmla="*/ 450732 h 450732"/>
              <a:gd name="connsiteX5" fmla="*/ 0 w 6397576"/>
              <a:gd name="connsiteY5" fmla="*/ 271919 h 450732"/>
              <a:gd name="connsiteX6" fmla="*/ 271919 w 6397576"/>
              <a:gd name="connsiteY6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7576" h="450732">
                <a:moveTo>
                  <a:pt x="271919" y="0"/>
                </a:moveTo>
                <a:lnTo>
                  <a:pt x="6125657" y="0"/>
                </a:lnTo>
                <a:cubicBezTo>
                  <a:pt x="6275834" y="0"/>
                  <a:pt x="6397576" y="121742"/>
                  <a:pt x="6397576" y="271919"/>
                </a:cubicBezTo>
                <a:lnTo>
                  <a:pt x="6397576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7" name="자유형 116"/>
          <p:cNvSpPr/>
          <p:nvPr/>
        </p:nvSpPr>
        <p:spPr>
          <a:xfrm>
            <a:off x="4956934" y="3020197"/>
            <a:ext cx="6397576" cy="3638159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2" name="Freeform 324"/>
          <p:cNvSpPr/>
          <p:nvPr/>
        </p:nvSpPr>
        <p:spPr>
          <a:xfrm>
            <a:off x="10929446" y="2709014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3" name="Freeform 325"/>
          <p:cNvSpPr/>
          <p:nvPr/>
        </p:nvSpPr>
        <p:spPr>
          <a:xfrm>
            <a:off x="10925274" y="2713186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2A11D-6F29-E7DE-3932-25135437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61" y="3098609"/>
            <a:ext cx="4233914" cy="34718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3" name="자유형 31"/>
          <p:cNvSpPr/>
          <p:nvPr/>
        </p:nvSpPr>
        <p:spPr>
          <a:xfrm>
            <a:off x="923925" y="3182347"/>
            <a:ext cx="5040490" cy="1466751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" name="자유형 31"/>
          <p:cNvSpPr/>
          <p:nvPr/>
        </p:nvSpPr>
        <p:spPr>
          <a:xfrm>
            <a:off x="3575755" y="4915864"/>
            <a:ext cx="5040490" cy="1544683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4" name="자유형 31"/>
          <p:cNvSpPr/>
          <p:nvPr/>
        </p:nvSpPr>
        <p:spPr>
          <a:xfrm>
            <a:off x="6227585" y="3165029"/>
            <a:ext cx="5040490" cy="1484070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1" name="사각형: 둥근 위쪽 모서리 230"/>
          <p:cNvSpPr/>
          <p:nvPr/>
        </p:nvSpPr>
        <p:spPr>
          <a:xfrm rot="16200000">
            <a:off x="852971" y="3244640"/>
            <a:ext cx="1475411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2" name="사각형: 둥근 위쪽 모서리 231"/>
          <p:cNvSpPr/>
          <p:nvPr/>
        </p:nvSpPr>
        <p:spPr>
          <a:xfrm rot="16200000">
            <a:off x="3475810" y="5021455"/>
            <a:ext cx="1544682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3" name="사각형: 둥근 위쪽 모서리 232"/>
          <p:cNvSpPr/>
          <p:nvPr/>
        </p:nvSpPr>
        <p:spPr>
          <a:xfrm rot="16200000">
            <a:off x="6152301" y="3240311"/>
            <a:ext cx="1484069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600" b="1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자체 평가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31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자체 평가하기</a:t>
            </a:r>
          </a:p>
        </p:txBody>
      </p:sp>
      <p:sp>
        <p:nvSpPr>
          <p:cNvPr id="38" name="Freeform 98"/>
          <p:cNvSpPr/>
          <p:nvPr/>
        </p:nvSpPr>
        <p:spPr>
          <a:xfrm>
            <a:off x="1497568" y="4091586"/>
            <a:ext cx="194216" cy="300463"/>
          </a:xfrm>
          <a:custGeom>
            <a:avLst/>
            <a:gdLst>
              <a:gd name="T0" fmla="*/ 0 w 170"/>
              <a:gd name="T1" fmla="*/ 23 h 263"/>
              <a:gd name="T2" fmla="*/ 1 w 170"/>
              <a:gd name="T3" fmla="*/ 263 h 263"/>
              <a:gd name="T4" fmla="*/ 170 w 170"/>
              <a:gd name="T5" fmla="*/ 262 h 263"/>
              <a:gd name="T6" fmla="*/ 169 w 170"/>
              <a:gd name="T7" fmla="*/ 0 h 263"/>
              <a:gd name="T8" fmla="*/ 0 w 170"/>
              <a:gd name="T9" fmla="*/ 2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263">
                <a:moveTo>
                  <a:pt x="0" y="23"/>
                </a:moveTo>
                <a:lnTo>
                  <a:pt x="1" y="263"/>
                </a:lnTo>
                <a:lnTo>
                  <a:pt x="170" y="262"/>
                </a:lnTo>
                <a:lnTo>
                  <a:pt x="169" y="0"/>
                </a:ln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9" name="Freeform 99"/>
          <p:cNvSpPr/>
          <p:nvPr/>
        </p:nvSpPr>
        <p:spPr>
          <a:xfrm>
            <a:off x="1497568" y="4091586"/>
            <a:ext cx="194216" cy="300463"/>
          </a:xfrm>
          <a:custGeom>
            <a:avLst/>
            <a:gdLst>
              <a:gd name="T0" fmla="*/ 0 w 1091"/>
              <a:gd name="T1" fmla="*/ 152 h 1691"/>
              <a:gd name="T2" fmla="*/ 6 w 1091"/>
              <a:gd name="T3" fmla="*/ 1691 h 1691"/>
              <a:gd name="T4" fmla="*/ 1091 w 1091"/>
              <a:gd name="T5" fmla="*/ 1687 h 1691"/>
              <a:gd name="T6" fmla="*/ 1085 w 1091"/>
              <a:gd name="T7" fmla="*/ 0 h 1691"/>
              <a:gd name="T8" fmla="*/ 0 w 1091"/>
              <a:gd name="T9" fmla="*/ 152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1691">
                <a:moveTo>
                  <a:pt x="0" y="152"/>
                </a:moveTo>
                <a:lnTo>
                  <a:pt x="6" y="1691"/>
                </a:lnTo>
                <a:lnTo>
                  <a:pt x="1091" y="1687"/>
                </a:lnTo>
                <a:lnTo>
                  <a:pt x="1085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1" name="Freeform 100"/>
          <p:cNvSpPr/>
          <p:nvPr/>
        </p:nvSpPr>
        <p:spPr>
          <a:xfrm>
            <a:off x="1466722" y="4265238"/>
            <a:ext cx="249053" cy="383861"/>
          </a:xfrm>
          <a:custGeom>
            <a:avLst/>
            <a:gdLst>
              <a:gd name="T0" fmla="*/ 199 w 218"/>
              <a:gd name="T1" fmla="*/ 0 h 336"/>
              <a:gd name="T2" fmla="*/ 109 w 218"/>
              <a:gd name="T3" fmla="*/ 62 h 336"/>
              <a:gd name="T4" fmla="*/ 18 w 218"/>
              <a:gd name="T5" fmla="*/ 0 h 336"/>
              <a:gd name="T6" fmla="*/ 0 w 218"/>
              <a:gd name="T7" fmla="*/ 18 h 336"/>
              <a:gd name="T8" fmla="*/ 33 w 218"/>
              <a:gd name="T9" fmla="*/ 336 h 336"/>
              <a:gd name="T10" fmla="*/ 109 w 218"/>
              <a:gd name="T11" fmla="*/ 336 h 336"/>
              <a:gd name="T12" fmla="*/ 184 w 218"/>
              <a:gd name="T13" fmla="*/ 336 h 336"/>
              <a:gd name="T14" fmla="*/ 218 w 218"/>
              <a:gd name="T15" fmla="*/ 18 h 336"/>
              <a:gd name="T16" fmla="*/ 199 w 218"/>
              <a:gd name="T17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336">
                <a:moveTo>
                  <a:pt x="199" y="0"/>
                </a:moveTo>
                <a:lnTo>
                  <a:pt x="109" y="62"/>
                </a:lnTo>
                <a:lnTo>
                  <a:pt x="18" y="0"/>
                </a:lnTo>
                <a:lnTo>
                  <a:pt x="0" y="18"/>
                </a:lnTo>
                <a:lnTo>
                  <a:pt x="33" y="336"/>
                </a:lnTo>
                <a:lnTo>
                  <a:pt x="109" y="336"/>
                </a:lnTo>
                <a:lnTo>
                  <a:pt x="184" y="336"/>
                </a:lnTo>
                <a:lnTo>
                  <a:pt x="218" y="18"/>
                </a:lnTo>
                <a:lnTo>
                  <a:pt x="1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2" name="Freeform 101"/>
          <p:cNvSpPr/>
          <p:nvPr/>
        </p:nvSpPr>
        <p:spPr>
          <a:xfrm>
            <a:off x="1466722" y="4265238"/>
            <a:ext cx="249053" cy="383861"/>
          </a:xfrm>
          <a:custGeom>
            <a:avLst/>
            <a:gdLst>
              <a:gd name="T0" fmla="*/ 1285 w 1405"/>
              <a:gd name="T1" fmla="*/ 0 h 2161"/>
              <a:gd name="T2" fmla="*/ 702 w 1405"/>
              <a:gd name="T3" fmla="*/ 402 h 2161"/>
              <a:gd name="T4" fmla="*/ 119 w 1405"/>
              <a:gd name="T5" fmla="*/ 0 h 2161"/>
              <a:gd name="T6" fmla="*/ 0 w 1405"/>
              <a:gd name="T7" fmla="*/ 115 h 2161"/>
              <a:gd name="T8" fmla="*/ 216 w 1405"/>
              <a:gd name="T9" fmla="*/ 2161 h 2161"/>
              <a:gd name="T10" fmla="*/ 702 w 1405"/>
              <a:gd name="T11" fmla="*/ 2161 h 2161"/>
              <a:gd name="T12" fmla="*/ 1189 w 1405"/>
              <a:gd name="T13" fmla="*/ 2161 h 2161"/>
              <a:gd name="T14" fmla="*/ 1405 w 1405"/>
              <a:gd name="T15" fmla="*/ 115 h 2161"/>
              <a:gd name="T16" fmla="*/ 1285 w 1405"/>
              <a:gd name="T17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5" h="2161">
                <a:moveTo>
                  <a:pt x="1285" y="0"/>
                </a:moveTo>
                <a:lnTo>
                  <a:pt x="702" y="402"/>
                </a:lnTo>
                <a:lnTo>
                  <a:pt x="119" y="0"/>
                </a:lnTo>
                <a:lnTo>
                  <a:pt x="0" y="115"/>
                </a:lnTo>
                <a:lnTo>
                  <a:pt x="216" y="2161"/>
                </a:lnTo>
                <a:lnTo>
                  <a:pt x="702" y="2161"/>
                </a:lnTo>
                <a:lnTo>
                  <a:pt x="1189" y="2161"/>
                </a:lnTo>
                <a:lnTo>
                  <a:pt x="1405" y="115"/>
                </a:lnTo>
                <a:lnTo>
                  <a:pt x="1285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3" name="Freeform 102"/>
          <p:cNvSpPr/>
          <p:nvPr/>
        </p:nvSpPr>
        <p:spPr>
          <a:xfrm>
            <a:off x="1623236" y="4285802"/>
            <a:ext cx="387289" cy="363297"/>
          </a:xfrm>
          <a:custGeom>
            <a:avLst/>
            <a:gdLst>
              <a:gd name="T0" fmla="*/ 2004 w 2178"/>
              <a:gd name="T1" fmla="*/ 1107 h 2046"/>
              <a:gd name="T2" fmla="*/ 1374 w 2178"/>
              <a:gd name="T3" fmla="*/ 361 h 2046"/>
              <a:gd name="T4" fmla="*/ 551 w 2178"/>
              <a:gd name="T5" fmla="*/ 30 h 2046"/>
              <a:gd name="T6" fmla="*/ 519 w 2178"/>
              <a:gd name="T7" fmla="*/ 0 h 2046"/>
              <a:gd name="T8" fmla="*/ 0 w 2178"/>
              <a:gd name="T9" fmla="*/ 2046 h 2046"/>
              <a:gd name="T10" fmla="*/ 2178 w 2178"/>
              <a:gd name="T11" fmla="*/ 2046 h 2046"/>
              <a:gd name="T12" fmla="*/ 2004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2004" y="1107"/>
                </a:moveTo>
                <a:cubicBezTo>
                  <a:pt x="1923" y="833"/>
                  <a:pt x="1849" y="471"/>
                  <a:pt x="1374" y="361"/>
                </a:cubicBezTo>
                <a:cubicBezTo>
                  <a:pt x="1374" y="361"/>
                  <a:pt x="710" y="137"/>
                  <a:pt x="551" y="30"/>
                </a:cubicBezTo>
                <a:lnTo>
                  <a:pt x="519" y="0"/>
                </a:lnTo>
                <a:lnTo>
                  <a:pt x="0" y="2046"/>
                </a:lnTo>
                <a:lnTo>
                  <a:pt x="2178" y="2046"/>
                </a:lnTo>
                <a:cubicBezTo>
                  <a:pt x="2096" y="1652"/>
                  <a:pt x="2004" y="1107"/>
                  <a:pt x="2004" y="11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3" name="Freeform 103"/>
          <p:cNvSpPr/>
          <p:nvPr/>
        </p:nvSpPr>
        <p:spPr>
          <a:xfrm>
            <a:off x="1623236" y="4285802"/>
            <a:ext cx="387289" cy="363297"/>
          </a:xfrm>
          <a:custGeom>
            <a:avLst/>
            <a:gdLst>
              <a:gd name="T0" fmla="*/ 2004 w 2178"/>
              <a:gd name="T1" fmla="*/ 1107 h 2046"/>
              <a:gd name="T2" fmla="*/ 1374 w 2178"/>
              <a:gd name="T3" fmla="*/ 361 h 2046"/>
              <a:gd name="T4" fmla="*/ 551 w 2178"/>
              <a:gd name="T5" fmla="*/ 30 h 2046"/>
              <a:gd name="T6" fmla="*/ 519 w 2178"/>
              <a:gd name="T7" fmla="*/ 0 h 2046"/>
              <a:gd name="T8" fmla="*/ 0 w 2178"/>
              <a:gd name="T9" fmla="*/ 2046 h 2046"/>
              <a:gd name="T10" fmla="*/ 2178 w 2178"/>
              <a:gd name="T11" fmla="*/ 2046 h 2046"/>
              <a:gd name="T12" fmla="*/ 2004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2004" y="1107"/>
                </a:moveTo>
                <a:cubicBezTo>
                  <a:pt x="1923" y="833"/>
                  <a:pt x="1849" y="471"/>
                  <a:pt x="1374" y="361"/>
                </a:cubicBezTo>
                <a:cubicBezTo>
                  <a:pt x="1374" y="361"/>
                  <a:pt x="710" y="137"/>
                  <a:pt x="551" y="30"/>
                </a:cubicBezTo>
                <a:lnTo>
                  <a:pt x="519" y="0"/>
                </a:lnTo>
                <a:lnTo>
                  <a:pt x="0" y="2046"/>
                </a:lnTo>
                <a:lnTo>
                  <a:pt x="2178" y="2046"/>
                </a:lnTo>
                <a:cubicBezTo>
                  <a:pt x="2096" y="1652"/>
                  <a:pt x="2004" y="1107"/>
                  <a:pt x="2004" y="110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4" name="Freeform 104"/>
          <p:cNvSpPr/>
          <p:nvPr/>
        </p:nvSpPr>
        <p:spPr>
          <a:xfrm>
            <a:off x="1170829" y="4285802"/>
            <a:ext cx="386146" cy="363297"/>
          </a:xfrm>
          <a:custGeom>
            <a:avLst/>
            <a:gdLst>
              <a:gd name="T0" fmla="*/ 175 w 2178"/>
              <a:gd name="T1" fmla="*/ 1107 h 2046"/>
              <a:gd name="T2" fmla="*/ 805 w 2178"/>
              <a:gd name="T3" fmla="*/ 361 h 2046"/>
              <a:gd name="T4" fmla="*/ 1627 w 2178"/>
              <a:gd name="T5" fmla="*/ 30 h 2046"/>
              <a:gd name="T6" fmla="*/ 1660 w 2178"/>
              <a:gd name="T7" fmla="*/ 0 h 2046"/>
              <a:gd name="T8" fmla="*/ 2178 w 2178"/>
              <a:gd name="T9" fmla="*/ 2046 h 2046"/>
              <a:gd name="T10" fmla="*/ 0 w 2178"/>
              <a:gd name="T11" fmla="*/ 2046 h 2046"/>
              <a:gd name="T12" fmla="*/ 175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175" y="1107"/>
                </a:moveTo>
                <a:cubicBezTo>
                  <a:pt x="255" y="833"/>
                  <a:pt x="329" y="471"/>
                  <a:pt x="805" y="361"/>
                </a:cubicBezTo>
                <a:cubicBezTo>
                  <a:pt x="805" y="361"/>
                  <a:pt x="1468" y="137"/>
                  <a:pt x="1627" y="30"/>
                </a:cubicBezTo>
                <a:lnTo>
                  <a:pt x="1660" y="0"/>
                </a:lnTo>
                <a:lnTo>
                  <a:pt x="2178" y="2046"/>
                </a:lnTo>
                <a:lnTo>
                  <a:pt x="0" y="2046"/>
                </a:lnTo>
                <a:cubicBezTo>
                  <a:pt x="82" y="1652"/>
                  <a:pt x="175" y="1107"/>
                  <a:pt x="175" y="11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9" name="Freeform 105"/>
          <p:cNvSpPr/>
          <p:nvPr/>
        </p:nvSpPr>
        <p:spPr>
          <a:xfrm>
            <a:off x="1170829" y="4285802"/>
            <a:ext cx="386146" cy="363297"/>
          </a:xfrm>
          <a:custGeom>
            <a:avLst/>
            <a:gdLst>
              <a:gd name="T0" fmla="*/ 175 w 2178"/>
              <a:gd name="T1" fmla="*/ 1107 h 2046"/>
              <a:gd name="T2" fmla="*/ 805 w 2178"/>
              <a:gd name="T3" fmla="*/ 361 h 2046"/>
              <a:gd name="T4" fmla="*/ 1627 w 2178"/>
              <a:gd name="T5" fmla="*/ 30 h 2046"/>
              <a:gd name="T6" fmla="*/ 1660 w 2178"/>
              <a:gd name="T7" fmla="*/ 0 h 2046"/>
              <a:gd name="T8" fmla="*/ 2178 w 2178"/>
              <a:gd name="T9" fmla="*/ 2046 h 2046"/>
              <a:gd name="T10" fmla="*/ 0 w 2178"/>
              <a:gd name="T11" fmla="*/ 2046 h 2046"/>
              <a:gd name="T12" fmla="*/ 175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175" y="1107"/>
                </a:moveTo>
                <a:cubicBezTo>
                  <a:pt x="255" y="833"/>
                  <a:pt x="329" y="471"/>
                  <a:pt x="805" y="361"/>
                </a:cubicBezTo>
                <a:cubicBezTo>
                  <a:pt x="805" y="361"/>
                  <a:pt x="1468" y="137"/>
                  <a:pt x="1627" y="30"/>
                </a:cubicBezTo>
                <a:lnTo>
                  <a:pt x="1660" y="0"/>
                </a:lnTo>
                <a:lnTo>
                  <a:pt x="2178" y="2046"/>
                </a:lnTo>
                <a:lnTo>
                  <a:pt x="0" y="2046"/>
                </a:lnTo>
                <a:cubicBezTo>
                  <a:pt x="82" y="1652"/>
                  <a:pt x="175" y="1107"/>
                  <a:pt x="175" y="110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2" name="Freeform 106"/>
          <p:cNvSpPr/>
          <p:nvPr/>
        </p:nvSpPr>
        <p:spPr>
          <a:xfrm>
            <a:off x="1860865" y="4405759"/>
            <a:ext cx="33132" cy="243340"/>
          </a:xfrm>
          <a:custGeom>
            <a:avLst/>
            <a:gdLst>
              <a:gd name="T0" fmla="*/ 188 w 188"/>
              <a:gd name="T1" fmla="*/ 0 h 1366"/>
              <a:gd name="T2" fmla="*/ 32 w 188"/>
              <a:gd name="T3" fmla="*/ 338 h 1366"/>
              <a:gd name="T4" fmla="*/ 13 w 188"/>
              <a:gd name="T5" fmla="*/ 1366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" h="1366">
                <a:moveTo>
                  <a:pt x="188" y="0"/>
                </a:moveTo>
                <a:cubicBezTo>
                  <a:pt x="108" y="90"/>
                  <a:pt x="60" y="226"/>
                  <a:pt x="32" y="338"/>
                </a:cubicBezTo>
                <a:cubicBezTo>
                  <a:pt x="5" y="446"/>
                  <a:pt x="0" y="1256"/>
                  <a:pt x="13" y="1366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3" name="Freeform 107"/>
          <p:cNvSpPr/>
          <p:nvPr/>
        </p:nvSpPr>
        <p:spPr>
          <a:xfrm>
            <a:off x="1288501" y="4408043"/>
            <a:ext cx="34274" cy="241056"/>
          </a:xfrm>
          <a:custGeom>
            <a:avLst/>
            <a:gdLst>
              <a:gd name="T0" fmla="*/ 0 w 197"/>
              <a:gd name="T1" fmla="*/ 0 h 1353"/>
              <a:gd name="T2" fmla="*/ 159 w 197"/>
              <a:gd name="T3" fmla="*/ 337 h 1353"/>
              <a:gd name="T4" fmla="*/ 186 w 197"/>
              <a:gd name="T5" fmla="*/ 1353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353">
                <a:moveTo>
                  <a:pt x="0" y="0"/>
                </a:moveTo>
                <a:cubicBezTo>
                  <a:pt x="81" y="90"/>
                  <a:pt x="130" y="225"/>
                  <a:pt x="159" y="337"/>
                </a:cubicBezTo>
                <a:cubicBezTo>
                  <a:pt x="187" y="445"/>
                  <a:pt x="197" y="1243"/>
                  <a:pt x="186" y="1353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4" name="Freeform 108"/>
          <p:cNvSpPr/>
          <p:nvPr/>
        </p:nvSpPr>
        <p:spPr>
          <a:xfrm>
            <a:off x="1387893" y="3662028"/>
            <a:ext cx="387289" cy="324454"/>
          </a:xfrm>
          <a:custGeom>
            <a:avLst/>
            <a:gdLst>
              <a:gd name="T0" fmla="*/ 587 w 2185"/>
              <a:gd name="T1" fmla="*/ 147 h 1832"/>
              <a:gd name="T2" fmla="*/ 735 w 2185"/>
              <a:gd name="T3" fmla="*/ 405 h 1832"/>
              <a:gd name="T4" fmla="*/ 1102 w 2185"/>
              <a:gd name="T5" fmla="*/ 0 h 1832"/>
              <a:gd name="T6" fmla="*/ 1169 w 2185"/>
              <a:gd name="T7" fmla="*/ 412 h 1832"/>
              <a:gd name="T8" fmla="*/ 1542 w 2185"/>
              <a:gd name="T9" fmla="*/ 63 h 1832"/>
              <a:gd name="T10" fmla="*/ 1525 w 2185"/>
              <a:gd name="T11" fmla="*/ 475 h 1832"/>
              <a:gd name="T12" fmla="*/ 1934 w 2185"/>
              <a:gd name="T13" fmla="*/ 262 h 1832"/>
              <a:gd name="T14" fmla="*/ 1904 w 2185"/>
              <a:gd name="T15" fmla="*/ 746 h 1832"/>
              <a:gd name="T16" fmla="*/ 2185 w 2185"/>
              <a:gd name="T17" fmla="*/ 676 h 1832"/>
              <a:gd name="T18" fmla="*/ 2083 w 2185"/>
              <a:gd name="T19" fmla="*/ 1832 h 1832"/>
              <a:gd name="T20" fmla="*/ 193 w 2185"/>
              <a:gd name="T21" fmla="*/ 1832 h 1832"/>
              <a:gd name="T22" fmla="*/ 587 w 2185"/>
              <a:gd name="T23" fmla="*/ 147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5" h="1832">
                <a:moveTo>
                  <a:pt x="587" y="147"/>
                </a:moveTo>
                <a:cubicBezTo>
                  <a:pt x="597" y="235"/>
                  <a:pt x="735" y="405"/>
                  <a:pt x="735" y="405"/>
                </a:cubicBezTo>
                <a:cubicBezTo>
                  <a:pt x="829" y="258"/>
                  <a:pt x="1102" y="0"/>
                  <a:pt x="1102" y="0"/>
                </a:cubicBezTo>
                <a:cubicBezTo>
                  <a:pt x="1097" y="75"/>
                  <a:pt x="1169" y="412"/>
                  <a:pt x="1169" y="412"/>
                </a:cubicBezTo>
                <a:cubicBezTo>
                  <a:pt x="1356" y="140"/>
                  <a:pt x="1542" y="63"/>
                  <a:pt x="1542" y="63"/>
                </a:cubicBezTo>
                <a:cubicBezTo>
                  <a:pt x="1479" y="127"/>
                  <a:pt x="1525" y="475"/>
                  <a:pt x="1525" y="475"/>
                </a:cubicBezTo>
                <a:cubicBezTo>
                  <a:pt x="1629" y="371"/>
                  <a:pt x="1934" y="262"/>
                  <a:pt x="1934" y="262"/>
                </a:cubicBezTo>
                <a:cubicBezTo>
                  <a:pt x="1868" y="324"/>
                  <a:pt x="1904" y="746"/>
                  <a:pt x="1904" y="746"/>
                </a:cubicBezTo>
                <a:lnTo>
                  <a:pt x="2185" y="676"/>
                </a:lnTo>
                <a:cubicBezTo>
                  <a:pt x="2007" y="892"/>
                  <a:pt x="2083" y="1832"/>
                  <a:pt x="2083" y="1832"/>
                </a:cubicBezTo>
                <a:lnTo>
                  <a:pt x="193" y="1832"/>
                </a:lnTo>
                <a:cubicBezTo>
                  <a:pt x="0" y="785"/>
                  <a:pt x="587" y="147"/>
                  <a:pt x="587" y="14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5" name="Freeform 109"/>
          <p:cNvSpPr/>
          <p:nvPr/>
        </p:nvSpPr>
        <p:spPr>
          <a:xfrm>
            <a:off x="1387893" y="3662028"/>
            <a:ext cx="387289" cy="324454"/>
          </a:xfrm>
          <a:custGeom>
            <a:avLst/>
            <a:gdLst>
              <a:gd name="T0" fmla="*/ 587 w 2185"/>
              <a:gd name="T1" fmla="*/ 147 h 1832"/>
              <a:gd name="T2" fmla="*/ 735 w 2185"/>
              <a:gd name="T3" fmla="*/ 405 h 1832"/>
              <a:gd name="T4" fmla="*/ 1102 w 2185"/>
              <a:gd name="T5" fmla="*/ 0 h 1832"/>
              <a:gd name="T6" fmla="*/ 1169 w 2185"/>
              <a:gd name="T7" fmla="*/ 412 h 1832"/>
              <a:gd name="T8" fmla="*/ 1542 w 2185"/>
              <a:gd name="T9" fmla="*/ 63 h 1832"/>
              <a:gd name="T10" fmla="*/ 1525 w 2185"/>
              <a:gd name="T11" fmla="*/ 475 h 1832"/>
              <a:gd name="T12" fmla="*/ 1934 w 2185"/>
              <a:gd name="T13" fmla="*/ 262 h 1832"/>
              <a:gd name="T14" fmla="*/ 1904 w 2185"/>
              <a:gd name="T15" fmla="*/ 746 h 1832"/>
              <a:gd name="T16" fmla="*/ 2185 w 2185"/>
              <a:gd name="T17" fmla="*/ 676 h 1832"/>
              <a:gd name="T18" fmla="*/ 2083 w 2185"/>
              <a:gd name="T19" fmla="*/ 1832 h 1832"/>
              <a:gd name="T20" fmla="*/ 193 w 2185"/>
              <a:gd name="T21" fmla="*/ 1832 h 1832"/>
              <a:gd name="T22" fmla="*/ 587 w 2185"/>
              <a:gd name="T23" fmla="*/ 147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5" h="1832">
                <a:moveTo>
                  <a:pt x="587" y="147"/>
                </a:moveTo>
                <a:cubicBezTo>
                  <a:pt x="597" y="235"/>
                  <a:pt x="735" y="405"/>
                  <a:pt x="735" y="405"/>
                </a:cubicBezTo>
                <a:cubicBezTo>
                  <a:pt x="829" y="258"/>
                  <a:pt x="1102" y="0"/>
                  <a:pt x="1102" y="0"/>
                </a:cubicBezTo>
                <a:cubicBezTo>
                  <a:pt x="1097" y="75"/>
                  <a:pt x="1169" y="412"/>
                  <a:pt x="1169" y="412"/>
                </a:cubicBezTo>
                <a:cubicBezTo>
                  <a:pt x="1356" y="140"/>
                  <a:pt x="1542" y="63"/>
                  <a:pt x="1542" y="63"/>
                </a:cubicBezTo>
                <a:cubicBezTo>
                  <a:pt x="1479" y="127"/>
                  <a:pt x="1525" y="475"/>
                  <a:pt x="1525" y="475"/>
                </a:cubicBezTo>
                <a:cubicBezTo>
                  <a:pt x="1629" y="371"/>
                  <a:pt x="1934" y="262"/>
                  <a:pt x="1934" y="262"/>
                </a:cubicBezTo>
                <a:cubicBezTo>
                  <a:pt x="1868" y="324"/>
                  <a:pt x="1904" y="746"/>
                  <a:pt x="1904" y="746"/>
                </a:cubicBezTo>
                <a:lnTo>
                  <a:pt x="2185" y="676"/>
                </a:lnTo>
                <a:cubicBezTo>
                  <a:pt x="2007" y="892"/>
                  <a:pt x="2083" y="1832"/>
                  <a:pt x="2083" y="1832"/>
                </a:cubicBezTo>
                <a:lnTo>
                  <a:pt x="193" y="1832"/>
                </a:lnTo>
                <a:cubicBezTo>
                  <a:pt x="0" y="785"/>
                  <a:pt x="587" y="147"/>
                  <a:pt x="587" y="1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6" name="Freeform 110"/>
          <p:cNvSpPr/>
          <p:nvPr/>
        </p:nvSpPr>
        <p:spPr>
          <a:xfrm>
            <a:off x="1439303" y="3863098"/>
            <a:ext cx="300463" cy="371295"/>
          </a:xfrm>
          <a:custGeom>
            <a:avLst/>
            <a:gdLst>
              <a:gd name="T0" fmla="*/ 845 w 1691"/>
              <a:gd name="T1" fmla="*/ 38 h 2088"/>
              <a:gd name="T2" fmla="*/ 144 w 1691"/>
              <a:gd name="T3" fmla="*/ 6 h 2088"/>
              <a:gd name="T4" fmla="*/ 63 w 1691"/>
              <a:gd name="T5" fmla="*/ 406 h 2088"/>
              <a:gd name="T6" fmla="*/ 19 w 1691"/>
              <a:gd name="T7" fmla="*/ 891 h 2088"/>
              <a:gd name="T8" fmla="*/ 36 w 1691"/>
              <a:gd name="T9" fmla="*/ 1291 h 2088"/>
              <a:gd name="T10" fmla="*/ 852 w 1691"/>
              <a:gd name="T11" fmla="*/ 2087 h 2088"/>
              <a:gd name="T12" fmla="*/ 852 w 1691"/>
              <a:gd name="T13" fmla="*/ 2087 h 2088"/>
              <a:gd name="T14" fmla="*/ 852 w 1691"/>
              <a:gd name="T15" fmla="*/ 2087 h 2088"/>
              <a:gd name="T16" fmla="*/ 852 w 1691"/>
              <a:gd name="T17" fmla="*/ 2087 h 2088"/>
              <a:gd name="T18" fmla="*/ 852 w 1691"/>
              <a:gd name="T19" fmla="*/ 2087 h 2088"/>
              <a:gd name="T20" fmla="*/ 852 w 1691"/>
              <a:gd name="T21" fmla="*/ 2087 h 2088"/>
              <a:gd name="T22" fmla="*/ 852 w 1691"/>
              <a:gd name="T23" fmla="*/ 2087 h 2088"/>
              <a:gd name="T24" fmla="*/ 852 w 1691"/>
              <a:gd name="T25" fmla="*/ 2087 h 2088"/>
              <a:gd name="T26" fmla="*/ 1662 w 1691"/>
              <a:gd name="T27" fmla="*/ 1285 h 2088"/>
              <a:gd name="T28" fmla="*/ 1675 w 1691"/>
              <a:gd name="T29" fmla="*/ 884 h 2088"/>
              <a:gd name="T30" fmla="*/ 1627 w 1691"/>
              <a:gd name="T31" fmla="*/ 400 h 2088"/>
              <a:gd name="T32" fmla="*/ 1543 w 1691"/>
              <a:gd name="T33" fmla="*/ 0 h 2088"/>
              <a:gd name="T34" fmla="*/ 845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5" y="38"/>
                </a:moveTo>
                <a:cubicBezTo>
                  <a:pt x="588" y="39"/>
                  <a:pt x="144" y="6"/>
                  <a:pt x="144" y="6"/>
                </a:cubicBezTo>
                <a:cubicBezTo>
                  <a:pt x="90" y="6"/>
                  <a:pt x="110" y="312"/>
                  <a:pt x="63" y="406"/>
                </a:cubicBezTo>
                <a:cubicBezTo>
                  <a:pt x="0" y="529"/>
                  <a:pt x="19" y="891"/>
                  <a:pt x="19" y="891"/>
                </a:cubicBezTo>
                <a:lnTo>
                  <a:pt x="36" y="1291"/>
                </a:lnTo>
                <a:cubicBezTo>
                  <a:pt x="37" y="1732"/>
                  <a:pt x="383" y="2088"/>
                  <a:pt x="852" y="2087"/>
                </a:cubicBez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cubicBezTo>
                  <a:pt x="1320" y="2085"/>
                  <a:pt x="1663" y="1726"/>
                  <a:pt x="1662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7" y="0"/>
                  <a:pt x="1543" y="0"/>
                </a:cubicBezTo>
                <a:cubicBezTo>
                  <a:pt x="1543" y="0"/>
                  <a:pt x="1103" y="37"/>
                  <a:pt x="84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1" name="Freeform 111"/>
          <p:cNvSpPr/>
          <p:nvPr/>
        </p:nvSpPr>
        <p:spPr>
          <a:xfrm>
            <a:off x="1439303" y="3863098"/>
            <a:ext cx="300463" cy="371295"/>
          </a:xfrm>
          <a:custGeom>
            <a:avLst/>
            <a:gdLst>
              <a:gd name="T0" fmla="*/ 845 w 1691"/>
              <a:gd name="T1" fmla="*/ 38 h 2088"/>
              <a:gd name="T2" fmla="*/ 144 w 1691"/>
              <a:gd name="T3" fmla="*/ 6 h 2088"/>
              <a:gd name="T4" fmla="*/ 63 w 1691"/>
              <a:gd name="T5" fmla="*/ 406 h 2088"/>
              <a:gd name="T6" fmla="*/ 19 w 1691"/>
              <a:gd name="T7" fmla="*/ 891 h 2088"/>
              <a:gd name="T8" fmla="*/ 36 w 1691"/>
              <a:gd name="T9" fmla="*/ 1291 h 2088"/>
              <a:gd name="T10" fmla="*/ 852 w 1691"/>
              <a:gd name="T11" fmla="*/ 2087 h 2088"/>
              <a:gd name="T12" fmla="*/ 852 w 1691"/>
              <a:gd name="T13" fmla="*/ 2087 h 2088"/>
              <a:gd name="T14" fmla="*/ 852 w 1691"/>
              <a:gd name="T15" fmla="*/ 2087 h 2088"/>
              <a:gd name="T16" fmla="*/ 852 w 1691"/>
              <a:gd name="T17" fmla="*/ 2087 h 2088"/>
              <a:gd name="T18" fmla="*/ 852 w 1691"/>
              <a:gd name="T19" fmla="*/ 2087 h 2088"/>
              <a:gd name="T20" fmla="*/ 852 w 1691"/>
              <a:gd name="T21" fmla="*/ 2087 h 2088"/>
              <a:gd name="T22" fmla="*/ 852 w 1691"/>
              <a:gd name="T23" fmla="*/ 2087 h 2088"/>
              <a:gd name="T24" fmla="*/ 852 w 1691"/>
              <a:gd name="T25" fmla="*/ 2087 h 2088"/>
              <a:gd name="T26" fmla="*/ 1662 w 1691"/>
              <a:gd name="T27" fmla="*/ 1285 h 2088"/>
              <a:gd name="T28" fmla="*/ 1675 w 1691"/>
              <a:gd name="T29" fmla="*/ 884 h 2088"/>
              <a:gd name="T30" fmla="*/ 1627 w 1691"/>
              <a:gd name="T31" fmla="*/ 400 h 2088"/>
              <a:gd name="T32" fmla="*/ 1543 w 1691"/>
              <a:gd name="T33" fmla="*/ 0 h 2088"/>
              <a:gd name="T34" fmla="*/ 845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5" y="38"/>
                </a:moveTo>
                <a:cubicBezTo>
                  <a:pt x="588" y="39"/>
                  <a:pt x="144" y="6"/>
                  <a:pt x="144" y="6"/>
                </a:cubicBezTo>
                <a:cubicBezTo>
                  <a:pt x="90" y="6"/>
                  <a:pt x="110" y="312"/>
                  <a:pt x="63" y="406"/>
                </a:cubicBezTo>
                <a:cubicBezTo>
                  <a:pt x="0" y="529"/>
                  <a:pt x="19" y="891"/>
                  <a:pt x="19" y="891"/>
                </a:cubicBezTo>
                <a:lnTo>
                  <a:pt x="36" y="1291"/>
                </a:lnTo>
                <a:cubicBezTo>
                  <a:pt x="37" y="1732"/>
                  <a:pt x="383" y="2088"/>
                  <a:pt x="852" y="2087"/>
                </a:cubicBez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cubicBezTo>
                  <a:pt x="1320" y="2085"/>
                  <a:pt x="1663" y="1726"/>
                  <a:pt x="1662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7" y="0"/>
                  <a:pt x="1543" y="0"/>
                </a:cubicBezTo>
                <a:cubicBezTo>
                  <a:pt x="1543" y="0"/>
                  <a:pt x="1103" y="37"/>
                  <a:pt x="845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2" name="Freeform 112"/>
          <p:cNvSpPr/>
          <p:nvPr/>
        </p:nvSpPr>
        <p:spPr>
          <a:xfrm>
            <a:off x="1734054" y="3971630"/>
            <a:ext cx="66261" cy="137093"/>
          </a:xfrm>
          <a:custGeom>
            <a:avLst/>
            <a:gdLst>
              <a:gd name="T0" fmla="*/ 121 w 373"/>
              <a:gd name="T1" fmla="*/ 47 h 775"/>
              <a:gd name="T2" fmla="*/ 15 w 373"/>
              <a:gd name="T3" fmla="*/ 305 h 775"/>
              <a:gd name="T4" fmla="*/ 0 w 373"/>
              <a:gd name="T5" fmla="*/ 612 h 775"/>
              <a:gd name="T6" fmla="*/ 185 w 373"/>
              <a:gd name="T7" fmla="*/ 637 h 775"/>
              <a:gd name="T8" fmla="*/ 307 w 373"/>
              <a:gd name="T9" fmla="*/ 96 h 775"/>
              <a:gd name="T10" fmla="*/ 121 w 373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775">
                <a:moveTo>
                  <a:pt x="121" y="47"/>
                </a:moveTo>
                <a:cubicBezTo>
                  <a:pt x="27" y="118"/>
                  <a:pt x="15" y="305"/>
                  <a:pt x="15" y="305"/>
                </a:cubicBezTo>
                <a:lnTo>
                  <a:pt x="0" y="612"/>
                </a:lnTo>
                <a:cubicBezTo>
                  <a:pt x="75" y="775"/>
                  <a:pt x="185" y="637"/>
                  <a:pt x="185" y="637"/>
                </a:cubicBezTo>
                <a:cubicBezTo>
                  <a:pt x="373" y="338"/>
                  <a:pt x="354" y="177"/>
                  <a:pt x="307" y="96"/>
                </a:cubicBezTo>
                <a:cubicBezTo>
                  <a:pt x="266" y="24"/>
                  <a:pt x="183" y="0"/>
                  <a:pt x="121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3" name="Freeform 113"/>
          <p:cNvSpPr/>
          <p:nvPr/>
        </p:nvSpPr>
        <p:spPr>
          <a:xfrm>
            <a:off x="1734054" y="3971630"/>
            <a:ext cx="66261" cy="137093"/>
          </a:xfrm>
          <a:custGeom>
            <a:avLst/>
            <a:gdLst>
              <a:gd name="T0" fmla="*/ 121 w 373"/>
              <a:gd name="T1" fmla="*/ 47 h 775"/>
              <a:gd name="T2" fmla="*/ 15 w 373"/>
              <a:gd name="T3" fmla="*/ 305 h 775"/>
              <a:gd name="T4" fmla="*/ 0 w 373"/>
              <a:gd name="T5" fmla="*/ 612 h 775"/>
              <a:gd name="T6" fmla="*/ 185 w 373"/>
              <a:gd name="T7" fmla="*/ 637 h 775"/>
              <a:gd name="T8" fmla="*/ 307 w 373"/>
              <a:gd name="T9" fmla="*/ 96 h 775"/>
              <a:gd name="T10" fmla="*/ 121 w 373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775">
                <a:moveTo>
                  <a:pt x="121" y="47"/>
                </a:moveTo>
                <a:cubicBezTo>
                  <a:pt x="27" y="118"/>
                  <a:pt x="15" y="305"/>
                  <a:pt x="15" y="305"/>
                </a:cubicBezTo>
                <a:lnTo>
                  <a:pt x="0" y="612"/>
                </a:lnTo>
                <a:cubicBezTo>
                  <a:pt x="75" y="775"/>
                  <a:pt x="185" y="637"/>
                  <a:pt x="185" y="637"/>
                </a:cubicBezTo>
                <a:cubicBezTo>
                  <a:pt x="373" y="338"/>
                  <a:pt x="354" y="177"/>
                  <a:pt x="307" y="96"/>
                </a:cubicBezTo>
                <a:cubicBezTo>
                  <a:pt x="266" y="24"/>
                  <a:pt x="183" y="0"/>
                  <a:pt x="121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4" name="Freeform 114"/>
          <p:cNvSpPr/>
          <p:nvPr/>
        </p:nvSpPr>
        <p:spPr>
          <a:xfrm>
            <a:off x="1378754" y="3972773"/>
            <a:ext cx="66261" cy="137093"/>
          </a:xfrm>
          <a:custGeom>
            <a:avLst/>
            <a:gdLst>
              <a:gd name="T0" fmla="*/ 249 w 374"/>
              <a:gd name="T1" fmla="*/ 47 h 774"/>
              <a:gd name="T2" fmla="*/ 357 w 374"/>
              <a:gd name="T3" fmla="*/ 304 h 774"/>
              <a:gd name="T4" fmla="*/ 374 w 374"/>
              <a:gd name="T5" fmla="*/ 611 h 774"/>
              <a:gd name="T6" fmla="*/ 190 w 374"/>
              <a:gd name="T7" fmla="*/ 637 h 774"/>
              <a:gd name="T8" fmla="*/ 63 w 374"/>
              <a:gd name="T9" fmla="*/ 97 h 774"/>
              <a:gd name="T10" fmla="*/ 249 w 374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4" h="774">
                <a:moveTo>
                  <a:pt x="249" y="47"/>
                </a:moveTo>
                <a:cubicBezTo>
                  <a:pt x="344" y="117"/>
                  <a:pt x="357" y="304"/>
                  <a:pt x="357" y="304"/>
                </a:cubicBezTo>
                <a:lnTo>
                  <a:pt x="374" y="611"/>
                </a:lnTo>
                <a:cubicBezTo>
                  <a:pt x="301" y="774"/>
                  <a:pt x="190" y="637"/>
                  <a:pt x="190" y="637"/>
                </a:cubicBezTo>
                <a:cubicBezTo>
                  <a:pt x="0" y="339"/>
                  <a:pt x="18" y="179"/>
                  <a:pt x="63" y="97"/>
                </a:cubicBezTo>
                <a:cubicBezTo>
                  <a:pt x="104" y="25"/>
                  <a:pt x="186" y="0"/>
                  <a:pt x="249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5" name="Freeform 115"/>
          <p:cNvSpPr/>
          <p:nvPr/>
        </p:nvSpPr>
        <p:spPr>
          <a:xfrm>
            <a:off x="1378754" y="3972773"/>
            <a:ext cx="66261" cy="137093"/>
          </a:xfrm>
          <a:custGeom>
            <a:avLst/>
            <a:gdLst>
              <a:gd name="T0" fmla="*/ 249 w 374"/>
              <a:gd name="T1" fmla="*/ 47 h 774"/>
              <a:gd name="T2" fmla="*/ 357 w 374"/>
              <a:gd name="T3" fmla="*/ 304 h 774"/>
              <a:gd name="T4" fmla="*/ 374 w 374"/>
              <a:gd name="T5" fmla="*/ 611 h 774"/>
              <a:gd name="T6" fmla="*/ 190 w 374"/>
              <a:gd name="T7" fmla="*/ 637 h 774"/>
              <a:gd name="T8" fmla="*/ 63 w 374"/>
              <a:gd name="T9" fmla="*/ 97 h 774"/>
              <a:gd name="T10" fmla="*/ 249 w 374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4" h="774">
                <a:moveTo>
                  <a:pt x="249" y="47"/>
                </a:moveTo>
                <a:cubicBezTo>
                  <a:pt x="344" y="117"/>
                  <a:pt x="357" y="304"/>
                  <a:pt x="357" y="304"/>
                </a:cubicBezTo>
                <a:lnTo>
                  <a:pt x="374" y="611"/>
                </a:lnTo>
                <a:cubicBezTo>
                  <a:pt x="301" y="774"/>
                  <a:pt x="190" y="637"/>
                  <a:pt x="190" y="637"/>
                </a:cubicBezTo>
                <a:cubicBezTo>
                  <a:pt x="0" y="339"/>
                  <a:pt x="18" y="179"/>
                  <a:pt x="63" y="97"/>
                </a:cubicBezTo>
                <a:cubicBezTo>
                  <a:pt x="104" y="25"/>
                  <a:pt x="186" y="0"/>
                  <a:pt x="249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6" name="Freeform 116"/>
          <p:cNvSpPr/>
          <p:nvPr/>
        </p:nvSpPr>
        <p:spPr>
          <a:xfrm>
            <a:off x="1620952" y="3949924"/>
            <a:ext cx="66261" cy="21707"/>
          </a:xfrm>
          <a:custGeom>
            <a:avLst/>
            <a:gdLst>
              <a:gd name="T0" fmla="*/ 0 w 371"/>
              <a:gd name="T1" fmla="*/ 121 h 121"/>
              <a:gd name="T2" fmla="*/ 371 w 371"/>
              <a:gd name="T3" fmla="*/ 90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1" h="121">
                <a:moveTo>
                  <a:pt x="0" y="121"/>
                </a:moveTo>
                <a:cubicBezTo>
                  <a:pt x="0" y="121"/>
                  <a:pt x="233" y="0"/>
                  <a:pt x="371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7" name="Freeform 117"/>
          <p:cNvSpPr/>
          <p:nvPr/>
        </p:nvSpPr>
        <p:spPr>
          <a:xfrm>
            <a:off x="1491856" y="3951066"/>
            <a:ext cx="65119" cy="20564"/>
          </a:xfrm>
          <a:custGeom>
            <a:avLst/>
            <a:gdLst>
              <a:gd name="T0" fmla="*/ 370 w 370"/>
              <a:gd name="T1" fmla="*/ 120 h 120"/>
              <a:gd name="T2" fmla="*/ 0 w 370"/>
              <a:gd name="T3" fmla="*/ 91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0">
                <a:moveTo>
                  <a:pt x="370" y="120"/>
                </a:moveTo>
                <a:cubicBezTo>
                  <a:pt x="370" y="120"/>
                  <a:pt x="137" y="0"/>
                  <a:pt x="0" y="9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8" name="Freeform 118"/>
          <p:cNvSpPr/>
          <p:nvPr/>
        </p:nvSpPr>
        <p:spPr>
          <a:xfrm>
            <a:off x="1576396" y="4049316"/>
            <a:ext cx="13709" cy="43412"/>
          </a:xfrm>
          <a:custGeom>
            <a:avLst/>
            <a:gdLst>
              <a:gd name="T0" fmla="*/ 78 w 79"/>
              <a:gd name="T1" fmla="*/ 0 h 244"/>
              <a:gd name="T2" fmla="*/ 8 w 79"/>
              <a:gd name="T3" fmla="*/ 146 h 244"/>
              <a:gd name="T4" fmla="*/ 17 w 79"/>
              <a:gd name="T5" fmla="*/ 187 h 244"/>
              <a:gd name="T6" fmla="*/ 79 w 79"/>
              <a:gd name="T7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4">
                <a:moveTo>
                  <a:pt x="78" y="0"/>
                </a:moveTo>
                <a:lnTo>
                  <a:pt x="8" y="146"/>
                </a:lnTo>
                <a:cubicBezTo>
                  <a:pt x="0" y="160"/>
                  <a:pt x="4" y="178"/>
                  <a:pt x="17" y="187"/>
                </a:cubicBezTo>
                <a:lnTo>
                  <a:pt x="79" y="244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9" name="Freeform 119"/>
          <p:cNvSpPr/>
          <p:nvPr/>
        </p:nvSpPr>
        <p:spPr>
          <a:xfrm>
            <a:off x="1550120" y="4144139"/>
            <a:ext cx="79971" cy="10283"/>
          </a:xfrm>
          <a:custGeom>
            <a:avLst/>
            <a:gdLst>
              <a:gd name="T0" fmla="*/ 451 w 451"/>
              <a:gd name="T1" fmla="*/ 0 h 60"/>
              <a:gd name="T2" fmla="*/ 226 w 451"/>
              <a:gd name="T3" fmla="*/ 59 h 60"/>
              <a:gd name="T4" fmla="*/ 0 w 451"/>
              <a:gd name="T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0">
                <a:moveTo>
                  <a:pt x="451" y="0"/>
                </a:moveTo>
                <a:cubicBezTo>
                  <a:pt x="451" y="0"/>
                  <a:pt x="360" y="59"/>
                  <a:pt x="226" y="59"/>
                </a:cubicBezTo>
                <a:cubicBezTo>
                  <a:pt x="92" y="60"/>
                  <a:pt x="0" y="1"/>
                  <a:pt x="0" y="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0" name="Line 120"/>
          <p:cNvSpPr>
            <a:spLocks noChangeShapeType="1"/>
          </p:cNvSpPr>
          <p:nvPr/>
        </p:nvSpPr>
        <p:spPr>
          <a:xfrm>
            <a:off x="1654083" y="4008188"/>
            <a:ext cx="1143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1" name="Line 121"/>
          <p:cNvSpPr>
            <a:spLocks noChangeShapeType="1"/>
          </p:cNvSpPr>
          <p:nvPr/>
        </p:nvSpPr>
        <p:spPr>
          <a:xfrm>
            <a:off x="1522701" y="4008188"/>
            <a:ext cx="0" cy="28561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2" name="Freeform 122"/>
          <p:cNvSpPr/>
          <p:nvPr/>
        </p:nvSpPr>
        <p:spPr>
          <a:xfrm>
            <a:off x="1562687" y="4390907"/>
            <a:ext cx="58265" cy="258192"/>
          </a:xfrm>
          <a:custGeom>
            <a:avLst/>
            <a:gdLst>
              <a:gd name="T0" fmla="*/ 39 w 51"/>
              <a:gd name="T1" fmla="*/ 0 h 226"/>
              <a:gd name="T2" fmla="*/ 25 w 51"/>
              <a:gd name="T3" fmla="*/ 0 h 226"/>
              <a:gd name="T4" fmla="*/ 11 w 51"/>
              <a:gd name="T5" fmla="*/ 0 h 226"/>
              <a:gd name="T6" fmla="*/ 0 w 51"/>
              <a:gd name="T7" fmla="*/ 226 h 226"/>
              <a:gd name="T8" fmla="*/ 51 w 51"/>
              <a:gd name="T9" fmla="*/ 226 h 226"/>
              <a:gd name="T10" fmla="*/ 39 w 51"/>
              <a:gd name="T11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226">
                <a:moveTo>
                  <a:pt x="39" y="0"/>
                </a:moveTo>
                <a:lnTo>
                  <a:pt x="25" y="0"/>
                </a:lnTo>
                <a:lnTo>
                  <a:pt x="11" y="0"/>
                </a:lnTo>
                <a:lnTo>
                  <a:pt x="0" y="226"/>
                </a:lnTo>
                <a:lnTo>
                  <a:pt x="51" y="226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3" name="Freeform 123"/>
          <p:cNvSpPr/>
          <p:nvPr/>
        </p:nvSpPr>
        <p:spPr>
          <a:xfrm>
            <a:off x="1562687" y="4390907"/>
            <a:ext cx="58265" cy="258192"/>
          </a:xfrm>
          <a:custGeom>
            <a:avLst/>
            <a:gdLst>
              <a:gd name="T0" fmla="*/ 248 w 326"/>
              <a:gd name="T1" fmla="*/ 0 h 1450"/>
              <a:gd name="T2" fmla="*/ 158 w 326"/>
              <a:gd name="T3" fmla="*/ 0 h 1450"/>
              <a:gd name="T4" fmla="*/ 68 w 326"/>
              <a:gd name="T5" fmla="*/ 0 h 1450"/>
              <a:gd name="T6" fmla="*/ 0 w 326"/>
              <a:gd name="T7" fmla="*/ 1450 h 1450"/>
              <a:gd name="T8" fmla="*/ 326 w 326"/>
              <a:gd name="T9" fmla="*/ 1450 h 1450"/>
              <a:gd name="T10" fmla="*/ 248 w 326"/>
              <a:gd name="T11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6" h="1450">
                <a:moveTo>
                  <a:pt x="248" y="0"/>
                </a:moveTo>
                <a:lnTo>
                  <a:pt x="158" y="0"/>
                </a:lnTo>
                <a:lnTo>
                  <a:pt x="68" y="0"/>
                </a:lnTo>
                <a:lnTo>
                  <a:pt x="0" y="1450"/>
                </a:lnTo>
                <a:lnTo>
                  <a:pt x="326" y="1450"/>
                </a:lnTo>
                <a:lnTo>
                  <a:pt x="248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4" name="Rectangle 124"/>
          <p:cNvSpPr>
            <a:spLocks noChangeArrowheads="1"/>
          </p:cNvSpPr>
          <p:nvPr/>
        </p:nvSpPr>
        <p:spPr>
          <a:xfrm>
            <a:off x="1591248" y="4304081"/>
            <a:ext cx="1143" cy="11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5" name="Rectangle 125"/>
          <p:cNvSpPr>
            <a:spLocks noChangeArrowheads="1"/>
          </p:cNvSpPr>
          <p:nvPr/>
        </p:nvSpPr>
        <p:spPr>
          <a:xfrm>
            <a:off x="1591248" y="4304081"/>
            <a:ext cx="1143" cy="1143"/>
          </a:xfrm>
          <a:prstGeom prst="rect">
            <a:avLst/>
          </a:pr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6" name="Freeform 126"/>
          <p:cNvSpPr/>
          <p:nvPr/>
        </p:nvSpPr>
        <p:spPr>
          <a:xfrm>
            <a:off x="1547835" y="4304081"/>
            <a:ext cx="85684" cy="86826"/>
          </a:xfrm>
          <a:custGeom>
            <a:avLst/>
            <a:gdLst>
              <a:gd name="T0" fmla="*/ 11 w 75"/>
              <a:gd name="T1" fmla="*/ 0 h 76"/>
              <a:gd name="T2" fmla="*/ 0 w 75"/>
              <a:gd name="T3" fmla="*/ 21 h 76"/>
              <a:gd name="T4" fmla="*/ 12 w 75"/>
              <a:gd name="T5" fmla="*/ 76 h 76"/>
              <a:gd name="T6" fmla="*/ 24 w 75"/>
              <a:gd name="T7" fmla="*/ 76 h 76"/>
              <a:gd name="T8" fmla="*/ 24 w 75"/>
              <a:gd name="T9" fmla="*/ 76 h 76"/>
              <a:gd name="T10" fmla="*/ 38 w 75"/>
              <a:gd name="T11" fmla="*/ 76 h 76"/>
              <a:gd name="T12" fmla="*/ 52 w 75"/>
              <a:gd name="T13" fmla="*/ 76 h 76"/>
              <a:gd name="T14" fmla="*/ 52 w 75"/>
              <a:gd name="T15" fmla="*/ 76 h 76"/>
              <a:gd name="T16" fmla="*/ 63 w 75"/>
              <a:gd name="T17" fmla="*/ 76 h 76"/>
              <a:gd name="T18" fmla="*/ 75 w 75"/>
              <a:gd name="T19" fmla="*/ 21 h 76"/>
              <a:gd name="T20" fmla="*/ 64 w 75"/>
              <a:gd name="T21" fmla="*/ 0 h 76"/>
              <a:gd name="T22" fmla="*/ 38 w 75"/>
              <a:gd name="T23" fmla="*/ 0 h 76"/>
              <a:gd name="T24" fmla="*/ 38 w 75"/>
              <a:gd name="T25" fmla="*/ 0 h 76"/>
              <a:gd name="T26" fmla="*/ 38 w 75"/>
              <a:gd name="T27" fmla="*/ 0 h 76"/>
              <a:gd name="T28" fmla="*/ 37 w 75"/>
              <a:gd name="T29" fmla="*/ 0 h 76"/>
              <a:gd name="T30" fmla="*/ 11 w 75"/>
              <a:gd name="T3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6">
                <a:moveTo>
                  <a:pt x="11" y="0"/>
                </a:moveTo>
                <a:lnTo>
                  <a:pt x="0" y="21"/>
                </a:lnTo>
                <a:lnTo>
                  <a:pt x="12" y="76"/>
                </a:lnTo>
                <a:lnTo>
                  <a:pt x="24" y="76"/>
                </a:lnTo>
                <a:lnTo>
                  <a:pt x="24" y="76"/>
                </a:lnTo>
                <a:lnTo>
                  <a:pt x="38" y="76"/>
                </a:lnTo>
                <a:lnTo>
                  <a:pt x="52" y="76"/>
                </a:lnTo>
                <a:lnTo>
                  <a:pt x="52" y="76"/>
                </a:lnTo>
                <a:lnTo>
                  <a:pt x="63" y="76"/>
                </a:lnTo>
                <a:lnTo>
                  <a:pt x="75" y="21"/>
                </a:lnTo>
                <a:lnTo>
                  <a:pt x="64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7" name="Freeform 127"/>
          <p:cNvSpPr/>
          <p:nvPr/>
        </p:nvSpPr>
        <p:spPr>
          <a:xfrm>
            <a:off x="1547835" y="4304081"/>
            <a:ext cx="85684" cy="86826"/>
          </a:xfrm>
          <a:custGeom>
            <a:avLst/>
            <a:gdLst>
              <a:gd name="T0" fmla="*/ 69 w 477"/>
              <a:gd name="T1" fmla="*/ 1 h 489"/>
              <a:gd name="T2" fmla="*/ 0 w 477"/>
              <a:gd name="T3" fmla="*/ 136 h 489"/>
              <a:gd name="T4" fmla="*/ 76 w 477"/>
              <a:gd name="T5" fmla="*/ 489 h 489"/>
              <a:gd name="T6" fmla="*/ 150 w 477"/>
              <a:gd name="T7" fmla="*/ 488 h 489"/>
              <a:gd name="T8" fmla="*/ 150 w 477"/>
              <a:gd name="T9" fmla="*/ 488 h 489"/>
              <a:gd name="T10" fmla="*/ 240 w 477"/>
              <a:gd name="T11" fmla="*/ 488 h 489"/>
              <a:gd name="T12" fmla="*/ 330 w 477"/>
              <a:gd name="T13" fmla="*/ 488 h 489"/>
              <a:gd name="T14" fmla="*/ 330 w 477"/>
              <a:gd name="T15" fmla="*/ 488 h 489"/>
              <a:gd name="T16" fmla="*/ 403 w 477"/>
              <a:gd name="T17" fmla="*/ 488 h 489"/>
              <a:gd name="T18" fmla="*/ 477 w 477"/>
              <a:gd name="T19" fmla="*/ 134 h 489"/>
              <a:gd name="T20" fmla="*/ 407 w 477"/>
              <a:gd name="T21" fmla="*/ 0 h 489"/>
              <a:gd name="T22" fmla="*/ 240 w 477"/>
              <a:gd name="T23" fmla="*/ 1 h 489"/>
              <a:gd name="T24" fmla="*/ 239 w 477"/>
              <a:gd name="T25" fmla="*/ 1 h 489"/>
              <a:gd name="T26" fmla="*/ 239 w 477"/>
              <a:gd name="T27" fmla="*/ 1 h 489"/>
              <a:gd name="T28" fmla="*/ 238 w 477"/>
              <a:gd name="T29" fmla="*/ 1 h 489"/>
              <a:gd name="T30" fmla="*/ 69 w 477"/>
              <a:gd name="T31" fmla="*/ 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489">
                <a:moveTo>
                  <a:pt x="69" y="1"/>
                </a:moveTo>
                <a:lnTo>
                  <a:pt x="0" y="136"/>
                </a:lnTo>
                <a:lnTo>
                  <a:pt x="76" y="489"/>
                </a:lnTo>
                <a:lnTo>
                  <a:pt x="150" y="488"/>
                </a:lnTo>
                <a:lnTo>
                  <a:pt x="150" y="488"/>
                </a:lnTo>
                <a:lnTo>
                  <a:pt x="240" y="488"/>
                </a:lnTo>
                <a:lnTo>
                  <a:pt x="330" y="488"/>
                </a:lnTo>
                <a:lnTo>
                  <a:pt x="330" y="488"/>
                </a:lnTo>
                <a:lnTo>
                  <a:pt x="403" y="488"/>
                </a:lnTo>
                <a:lnTo>
                  <a:pt x="477" y="134"/>
                </a:lnTo>
                <a:lnTo>
                  <a:pt x="407" y="0"/>
                </a:lnTo>
                <a:lnTo>
                  <a:pt x="240" y="1"/>
                </a:lnTo>
                <a:lnTo>
                  <a:pt x="239" y="1"/>
                </a:lnTo>
                <a:lnTo>
                  <a:pt x="239" y="1"/>
                </a:lnTo>
                <a:lnTo>
                  <a:pt x="238" y="1"/>
                </a:lnTo>
                <a:lnTo>
                  <a:pt x="69" y="1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8" name="Freeform 128"/>
          <p:cNvSpPr/>
          <p:nvPr/>
        </p:nvSpPr>
        <p:spPr>
          <a:xfrm>
            <a:off x="1575254" y="4390907"/>
            <a:ext cx="31989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9" name="Freeform 129"/>
          <p:cNvSpPr/>
          <p:nvPr/>
        </p:nvSpPr>
        <p:spPr>
          <a:xfrm>
            <a:off x="1575254" y="4390907"/>
            <a:ext cx="31989" cy="0"/>
          </a:xfrm>
          <a:custGeom>
            <a:avLst/>
            <a:gdLst>
              <a:gd name="T0" fmla="*/ 180 w 180"/>
              <a:gd name="T1" fmla="*/ 180 w 180"/>
              <a:gd name="T2" fmla="*/ 90 w 180"/>
              <a:gd name="T3" fmla="*/ 0 w 180"/>
              <a:gd name="T4" fmla="*/ 0 w 180"/>
              <a:gd name="T5" fmla="*/ 90 w 180"/>
              <a:gd name="T6" fmla="*/ 180 w 1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80">
                <a:moveTo>
                  <a:pt x="180" y="0"/>
                </a:moveTo>
                <a:lnTo>
                  <a:pt x="180" y="0"/>
                </a:lnTo>
                <a:lnTo>
                  <a:pt x="90" y="0"/>
                </a:lnTo>
                <a:lnTo>
                  <a:pt x="0" y="0"/>
                </a:lnTo>
                <a:lnTo>
                  <a:pt x="0" y="0"/>
                </a:lnTo>
                <a:lnTo>
                  <a:pt x="90" y="0"/>
                </a:lnTo>
                <a:lnTo>
                  <a:pt x="18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0" name="Freeform 130"/>
          <p:cNvSpPr/>
          <p:nvPr/>
        </p:nvSpPr>
        <p:spPr>
          <a:xfrm>
            <a:off x="1450728" y="4224110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5 w 788"/>
              <a:gd name="T3" fmla="*/ 919 h 919"/>
              <a:gd name="T4" fmla="*/ 0 w 788"/>
              <a:gd name="T5" fmla="*/ 304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4" y="556"/>
                  <a:pt x="425" y="919"/>
                  <a:pt x="425" y="919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1" name="Freeform 131"/>
          <p:cNvSpPr/>
          <p:nvPr/>
        </p:nvSpPr>
        <p:spPr>
          <a:xfrm>
            <a:off x="1450728" y="4224110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5 w 788"/>
              <a:gd name="T3" fmla="*/ 919 h 919"/>
              <a:gd name="T4" fmla="*/ 0 w 788"/>
              <a:gd name="T5" fmla="*/ 304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4" y="556"/>
                  <a:pt x="425" y="919"/>
                  <a:pt x="425" y="919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2" name="Freeform 132"/>
          <p:cNvSpPr/>
          <p:nvPr/>
        </p:nvSpPr>
        <p:spPr>
          <a:xfrm>
            <a:off x="1591248" y="4222967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8 w 787"/>
              <a:gd name="T3" fmla="*/ 921 h 921"/>
              <a:gd name="T4" fmla="*/ 787 w 787"/>
              <a:gd name="T5" fmla="*/ 303 h 921"/>
              <a:gd name="T6" fmla="*/ 654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6" y="559"/>
                  <a:pt x="368" y="921"/>
                  <a:pt x="368" y="921"/>
                </a:cubicBezTo>
                <a:lnTo>
                  <a:pt x="787" y="303"/>
                </a:lnTo>
                <a:lnTo>
                  <a:pt x="654" y="0"/>
                </a:lnTo>
                <a:lnTo>
                  <a:pt x="0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3" name="Freeform 133"/>
          <p:cNvSpPr/>
          <p:nvPr/>
        </p:nvSpPr>
        <p:spPr>
          <a:xfrm>
            <a:off x="1591248" y="4222967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8 w 787"/>
              <a:gd name="T3" fmla="*/ 921 h 921"/>
              <a:gd name="T4" fmla="*/ 787 w 787"/>
              <a:gd name="T5" fmla="*/ 303 h 921"/>
              <a:gd name="T6" fmla="*/ 654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6" y="559"/>
                  <a:pt x="368" y="921"/>
                  <a:pt x="368" y="921"/>
                </a:cubicBezTo>
                <a:lnTo>
                  <a:pt x="787" y="303"/>
                </a:lnTo>
                <a:lnTo>
                  <a:pt x="654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5" name="Freeform 77"/>
          <p:cNvSpPr/>
          <p:nvPr/>
        </p:nvSpPr>
        <p:spPr>
          <a:xfrm>
            <a:off x="1317634" y="5614646"/>
            <a:ext cx="547231" cy="471829"/>
          </a:xfrm>
          <a:custGeom>
            <a:avLst/>
            <a:gdLst>
              <a:gd name="T0" fmla="*/ 2099 w 3076"/>
              <a:gd name="T1" fmla="*/ 744 h 2654"/>
              <a:gd name="T2" fmla="*/ 1957 w 3076"/>
              <a:gd name="T3" fmla="*/ 529 h 2654"/>
              <a:gd name="T4" fmla="*/ 1954 w 3076"/>
              <a:gd name="T5" fmla="*/ 500 h 2654"/>
              <a:gd name="T6" fmla="*/ 1954 w 3076"/>
              <a:gd name="T7" fmla="*/ 499 h 2654"/>
              <a:gd name="T8" fmla="*/ 1935 w 3076"/>
              <a:gd name="T9" fmla="*/ 182 h 2654"/>
              <a:gd name="T10" fmla="*/ 1946 w 3076"/>
              <a:gd name="T11" fmla="*/ 17 h 2654"/>
              <a:gd name="T12" fmla="*/ 1538 w 3076"/>
              <a:gd name="T13" fmla="*/ 0 h 2654"/>
              <a:gd name="T14" fmla="*/ 1131 w 3076"/>
              <a:gd name="T15" fmla="*/ 17 h 2654"/>
              <a:gd name="T16" fmla="*/ 1142 w 3076"/>
              <a:gd name="T17" fmla="*/ 182 h 2654"/>
              <a:gd name="T18" fmla="*/ 1123 w 3076"/>
              <a:gd name="T19" fmla="*/ 498 h 2654"/>
              <a:gd name="T20" fmla="*/ 1122 w 3076"/>
              <a:gd name="T21" fmla="*/ 500 h 2654"/>
              <a:gd name="T22" fmla="*/ 1119 w 3076"/>
              <a:gd name="T23" fmla="*/ 529 h 2654"/>
              <a:gd name="T24" fmla="*/ 978 w 3076"/>
              <a:gd name="T25" fmla="*/ 744 h 2654"/>
              <a:gd name="T26" fmla="*/ 0 w 3076"/>
              <a:gd name="T27" fmla="*/ 1301 h 2654"/>
              <a:gd name="T28" fmla="*/ 0 w 3076"/>
              <a:gd name="T29" fmla="*/ 2654 h 2654"/>
              <a:gd name="T30" fmla="*/ 1538 w 3076"/>
              <a:gd name="T31" fmla="*/ 2654 h 2654"/>
              <a:gd name="T32" fmla="*/ 3076 w 3076"/>
              <a:gd name="T33" fmla="*/ 2654 h 2654"/>
              <a:gd name="T34" fmla="*/ 3076 w 3076"/>
              <a:gd name="T35" fmla="*/ 1301 h 2654"/>
              <a:gd name="T36" fmla="*/ 2099 w 3076"/>
              <a:gd name="T37" fmla="*/ 744 h 2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76" h="2654">
                <a:moveTo>
                  <a:pt x="2099" y="744"/>
                </a:moveTo>
                <a:cubicBezTo>
                  <a:pt x="2019" y="699"/>
                  <a:pt x="1967" y="619"/>
                  <a:pt x="1957" y="529"/>
                </a:cubicBezTo>
                <a:lnTo>
                  <a:pt x="1954" y="500"/>
                </a:lnTo>
                <a:lnTo>
                  <a:pt x="1954" y="499"/>
                </a:lnTo>
                <a:cubicBezTo>
                  <a:pt x="1934" y="395"/>
                  <a:pt x="1928" y="288"/>
                  <a:pt x="1935" y="182"/>
                </a:cubicBezTo>
                <a:lnTo>
                  <a:pt x="1946" y="17"/>
                </a:lnTo>
                <a:lnTo>
                  <a:pt x="1538" y="0"/>
                </a:lnTo>
                <a:lnTo>
                  <a:pt x="1131" y="17"/>
                </a:lnTo>
                <a:lnTo>
                  <a:pt x="1142" y="182"/>
                </a:lnTo>
                <a:cubicBezTo>
                  <a:pt x="1149" y="288"/>
                  <a:pt x="1142" y="394"/>
                  <a:pt x="1123" y="498"/>
                </a:cubicBezTo>
                <a:lnTo>
                  <a:pt x="1122" y="500"/>
                </a:lnTo>
                <a:lnTo>
                  <a:pt x="1119" y="529"/>
                </a:lnTo>
                <a:cubicBezTo>
                  <a:pt x="1109" y="619"/>
                  <a:pt x="1057" y="699"/>
                  <a:pt x="978" y="744"/>
                </a:cubicBezTo>
                <a:lnTo>
                  <a:pt x="0" y="1301"/>
                </a:lnTo>
                <a:lnTo>
                  <a:pt x="0" y="2654"/>
                </a:lnTo>
                <a:lnTo>
                  <a:pt x="1538" y="2654"/>
                </a:lnTo>
                <a:lnTo>
                  <a:pt x="3076" y="2654"/>
                </a:lnTo>
                <a:lnTo>
                  <a:pt x="3076" y="1301"/>
                </a:lnTo>
                <a:lnTo>
                  <a:pt x="2099" y="7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1" name="Freeform 83"/>
          <p:cNvSpPr/>
          <p:nvPr/>
        </p:nvSpPr>
        <p:spPr>
          <a:xfrm>
            <a:off x="1727770" y="5431855"/>
            <a:ext cx="63977" cy="132524"/>
          </a:xfrm>
          <a:custGeom>
            <a:avLst/>
            <a:gdLst>
              <a:gd name="T0" fmla="*/ 119 w 360"/>
              <a:gd name="T1" fmla="*/ 45 h 745"/>
              <a:gd name="T2" fmla="*/ 16 w 360"/>
              <a:gd name="T3" fmla="*/ 293 h 745"/>
              <a:gd name="T4" fmla="*/ 0 w 360"/>
              <a:gd name="T5" fmla="*/ 588 h 745"/>
              <a:gd name="T6" fmla="*/ 178 w 360"/>
              <a:gd name="T7" fmla="*/ 613 h 745"/>
              <a:gd name="T8" fmla="*/ 297 w 360"/>
              <a:gd name="T9" fmla="*/ 93 h 745"/>
              <a:gd name="T10" fmla="*/ 119 w 360"/>
              <a:gd name="T11" fmla="*/ 45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" h="745">
                <a:moveTo>
                  <a:pt x="119" y="45"/>
                </a:moveTo>
                <a:cubicBezTo>
                  <a:pt x="28" y="113"/>
                  <a:pt x="16" y="293"/>
                  <a:pt x="16" y="293"/>
                </a:cubicBezTo>
                <a:lnTo>
                  <a:pt x="0" y="588"/>
                </a:lnTo>
                <a:cubicBezTo>
                  <a:pt x="71" y="745"/>
                  <a:pt x="178" y="613"/>
                  <a:pt x="178" y="613"/>
                </a:cubicBezTo>
                <a:cubicBezTo>
                  <a:pt x="360" y="326"/>
                  <a:pt x="342" y="171"/>
                  <a:pt x="297" y="93"/>
                </a:cubicBezTo>
                <a:cubicBezTo>
                  <a:pt x="258" y="24"/>
                  <a:pt x="179" y="0"/>
                  <a:pt x="119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3" name="Freeform 85"/>
          <p:cNvSpPr/>
          <p:nvPr/>
        </p:nvSpPr>
        <p:spPr>
          <a:xfrm>
            <a:off x="1386180" y="5431855"/>
            <a:ext cx="63977" cy="132524"/>
          </a:xfrm>
          <a:custGeom>
            <a:avLst/>
            <a:gdLst>
              <a:gd name="T0" fmla="*/ 241 w 359"/>
              <a:gd name="T1" fmla="*/ 45 h 745"/>
              <a:gd name="T2" fmla="*/ 344 w 359"/>
              <a:gd name="T3" fmla="*/ 293 h 745"/>
              <a:gd name="T4" fmla="*/ 359 w 359"/>
              <a:gd name="T5" fmla="*/ 588 h 745"/>
              <a:gd name="T6" fmla="*/ 182 w 359"/>
              <a:gd name="T7" fmla="*/ 613 h 745"/>
              <a:gd name="T8" fmla="*/ 63 w 359"/>
              <a:gd name="T9" fmla="*/ 93 h 745"/>
              <a:gd name="T10" fmla="*/ 241 w 359"/>
              <a:gd name="T11" fmla="*/ 45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" h="745">
                <a:moveTo>
                  <a:pt x="241" y="45"/>
                </a:moveTo>
                <a:cubicBezTo>
                  <a:pt x="332" y="113"/>
                  <a:pt x="344" y="293"/>
                  <a:pt x="344" y="293"/>
                </a:cubicBezTo>
                <a:lnTo>
                  <a:pt x="359" y="588"/>
                </a:lnTo>
                <a:cubicBezTo>
                  <a:pt x="289" y="745"/>
                  <a:pt x="182" y="613"/>
                  <a:pt x="182" y="613"/>
                </a:cubicBezTo>
                <a:cubicBezTo>
                  <a:pt x="0" y="326"/>
                  <a:pt x="18" y="171"/>
                  <a:pt x="63" y="93"/>
                </a:cubicBezTo>
                <a:cubicBezTo>
                  <a:pt x="102" y="24"/>
                  <a:pt x="181" y="0"/>
                  <a:pt x="24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1" name="Freeform 93"/>
          <p:cNvSpPr/>
          <p:nvPr/>
        </p:nvSpPr>
        <p:spPr>
          <a:xfrm>
            <a:off x="1233093" y="5765449"/>
            <a:ext cx="715169" cy="321026"/>
          </a:xfrm>
          <a:custGeom>
            <a:avLst/>
            <a:gdLst>
              <a:gd name="T0" fmla="*/ 3998 w 4022"/>
              <a:gd name="T1" fmla="*/ 951 h 1806"/>
              <a:gd name="T2" fmla="*/ 3426 w 4022"/>
              <a:gd name="T3" fmla="*/ 222 h 1806"/>
              <a:gd name="T4" fmla="*/ 2908 w 4022"/>
              <a:gd name="T5" fmla="*/ 0 h 1806"/>
              <a:gd name="T6" fmla="*/ 2174 w 4022"/>
              <a:gd name="T7" fmla="*/ 321 h 1806"/>
              <a:gd name="T8" fmla="*/ 2011 w 4022"/>
              <a:gd name="T9" fmla="*/ 822 h 1806"/>
              <a:gd name="T10" fmla="*/ 1847 w 4022"/>
              <a:gd name="T11" fmla="*/ 321 h 1806"/>
              <a:gd name="T12" fmla="*/ 1113 w 4022"/>
              <a:gd name="T13" fmla="*/ 0 h 1806"/>
              <a:gd name="T14" fmla="*/ 596 w 4022"/>
              <a:gd name="T15" fmla="*/ 222 h 1806"/>
              <a:gd name="T16" fmla="*/ 23 w 4022"/>
              <a:gd name="T17" fmla="*/ 951 h 1806"/>
              <a:gd name="T18" fmla="*/ 0 w 4022"/>
              <a:gd name="T19" fmla="*/ 1806 h 1806"/>
              <a:gd name="T20" fmla="*/ 1786 w 4022"/>
              <a:gd name="T21" fmla="*/ 1806 h 1806"/>
              <a:gd name="T22" fmla="*/ 2011 w 4022"/>
              <a:gd name="T23" fmla="*/ 1806 h 1806"/>
              <a:gd name="T24" fmla="*/ 2236 w 4022"/>
              <a:gd name="T25" fmla="*/ 1806 h 1806"/>
              <a:gd name="T26" fmla="*/ 4022 w 4022"/>
              <a:gd name="T27" fmla="*/ 1806 h 1806"/>
              <a:gd name="T28" fmla="*/ 3998 w 4022"/>
              <a:gd name="T29" fmla="*/ 951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22" h="1806">
                <a:moveTo>
                  <a:pt x="3998" y="951"/>
                </a:moveTo>
                <a:cubicBezTo>
                  <a:pt x="3964" y="683"/>
                  <a:pt x="3888" y="331"/>
                  <a:pt x="3426" y="222"/>
                </a:cubicBezTo>
                <a:cubicBezTo>
                  <a:pt x="3345" y="200"/>
                  <a:pt x="2908" y="0"/>
                  <a:pt x="2908" y="0"/>
                </a:cubicBezTo>
                <a:cubicBezTo>
                  <a:pt x="2830" y="144"/>
                  <a:pt x="2174" y="321"/>
                  <a:pt x="2174" y="321"/>
                </a:cubicBezTo>
                <a:lnTo>
                  <a:pt x="2011" y="822"/>
                </a:lnTo>
                <a:lnTo>
                  <a:pt x="1847" y="321"/>
                </a:lnTo>
                <a:cubicBezTo>
                  <a:pt x="1847" y="321"/>
                  <a:pt x="1191" y="144"/>
                  <a:pt x="1113" y="0"/>
                </a:cubicBezTo>
                <a:cubicBezTo>
                  <a:pt x="1113" y="0"/>
                  <a:pt x="676" y="200"/>
                  <a:pt x="596" y="222"/>
                </a:cubicBezTo>
                <a:cubicBezTo>
                  <a:pt x="133" y="331"/>
                  <a:pt x="57" y="683"/>
                  <a:pt x="23" y="951"/>
                </a:cubicBezTo>
                <a:cubicBezTo>
                  <a:pt x="23" y="951"/>
                  <a:pt x="17" y="1321"/>
                  <a:pt x="0" y="1806"/>
                </a:cubicBezTo>
                <a:lnTo>
                  <a:pt x="1786" y="1806"/>
                </a:lnTo>
                <a:lnTo>
                  <a:pt x="2011" y="1806"/>
                </a:lnTo>
                <a:lnTo>
                  <a:pt x="2236" y="1806"/>
                </a:lnTo>
                <a:lnTo>
                  <a:pt x="4022" y="1806"/>
                </a:lnTo>
                <a:cubicBezTo>
                  <a:pt x="4004" y="1321"/>
                  <a:pt x="3998" y="951"/>
                  <a:pt x="3998" y="9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2" name="Freeform 222"/>
          <p:cNvSpPr/>
          <p:nvPr/>
        </p:nvSpPr>
        <p:spPr>
          <a:xfrm>
            <a:off x="6797229" y="5614644"/>
            <a:ext cx="189645" cy="309603"/>
          </a:xfrm>
          <a:custGeom>
            <a:avLst/>
            <a:gdLst>
              <a:gd name="T0" fmla="*/ 535 w 1069"/>
              <a:gd name="T1" fmla="*/ 1743 h 1743"/>
              <a:gd name="T2" fmla="*/ 67 w 1069"/>
              <a:gd name="T3" fmla="*/ 1699 h 1743"/>
              <a:gd name="T4" fmla="*/ 0 w 1069"/>
              <a:gd name="T5" fmla="*/ 1615 h 1743"/>
              <a:gd name="T6" fmla="*/ 119 w 1069"/>
              <a:gd name="T7" fmla="*/ 499 h 1743"/>
              <a:gd name="T8" fmla="*/ 119 w 1069"/>
              <a:gd name="T9" fmla="*/ 497 h 1743"/>
              <a:gd name="T10" fmla="*/ 137 w 1069"/>
              <a:gd name="T11" fmla="*/ 171 h 1743"/>
              <a:gd name="T12" fmla="*/ 127 w 1069"/>
              <a:gd name="T13" fmla="*/ 16 h 1743"/>
              <a:gd name="T14" fmla="*/ 535 w 1069"/>
              <a:gd name="T15" fmla="*/ 0 h 1743"/>
              <a:gd name="T16" fmla="*/ 942 w 1069"/>
              <a:gd name="T17" fmla="*/ 16 h 1743"/>
              <a:gd name="T18" fmla="*/ 932 w 1069"/>
              <a:gd name="T19" fmla="*/ 171 h 1743"/>
              <a:gd name="T20" fmla="*/ 950 w 1069"/>
              <a:gd name="T21" fmla="*/ 497 h 1743"/>
              <a:gd name="T22" fmla="*/ 951 w 1069"/>
              <a:gd name="T23" fmla="*/ 499 h 1743"/>
              <a:gd name="T24" fmla="*/ 1069 w 1069"/>
              <a:gd name="T25" fmla="*/ 1615 h 1743"/>
              <a:gd name="T26" fmla="*/ 1002 w 1069"/>
              <a:gd name="T27" fmla="*/ 1699 h 1743"/>
              <a:gd name="T28" fmla="*/ 535 w 1069"/>
              <a:gd name="T29" fmla="*/ 1743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9" h="1743">
                <a:moveTo>
                  <a:pt x="535" y="1743"/>
                </a:moveTo>
                <a:cubicBezTo>
                  <a:pt x="290" y="1726"/>
                  <a:pt x="64" y="1708"/>
                  <a:pt x="67" y="1699"/>
                </a:cubicBezTo>
                <a:cubicBezTo>
                  <a:pt x="68" y="1696"/>
                  <a:pt x="0" y="1615"/>
                  <a:pt x="0" y="1615"/>
                </a:cubicBezTo>
                <a:lnTo>
                  <a:pt x="119" y="499"/>
                </a:lnTo>
                <a:quadBezTo>
                  <a:pt x="119" y="498"/>
                  <a:pt x="119" y="497"/>
                </a:quadBezTo>
                <a:cubicBezTo>
                  <a:pt x="139" y="390"/>
                  <a:pt x="144" y="280"/>
                  <a:pt x="137" y="171"/>
                </a:cubicBezTo>
                <a:lnTo>
                  <a:pt x="127" y="16"/>
                </a:lnTo>
                <a:lnTo>
                  <a:pt x="535" y="0"/>
                </a:lnTo>
                <a:lnTo>
                  <a:pt x="942" y="16"/>
                </a:lnTo>
                <a:lnTo>
                  <a:pt x="932" y="171"/>
                </a:lnTo>
                <a:cubicBezTo>
                  <a:pt x="925" y="280"/>
                  <a:pt x="930" y="390"/>
                  <a:pt x="950" y="497"/>
                </a:cubicBezTo>
                <a:cubicBezTo>
                  <a:pt x="950" y="498"/>
                  <a:pt x="951" y="498"/>
                  <a:pt x="951" y="499"/>
                </a:cubicBezTo>
                <a:lnTo>
                  <a:pt x="1069" y="1615"/>
                </a:lnTo>
                <a:cubicBezTo>
                  <a:pt x="1069" y="1615"/>
                  <a:pt x="1001" y="1696"/>
                  <a:pt x="1002" y="1699"/>
                </a:cubicBezTo>
                <a:cubicBezTo>
                  <a:pt x="1005" y="1708"/>
                  <a:pt x="779" y="1726"/>
                  <a:pt x="535" y="174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6" name="Freeform 226"/>
          <p:cNvSpPr/>
          <p:nvPr/>
        </p:nvSpPr>
        <p:spPr>
          <a:xfrm>
            <a:off x="6688696" y="5436423"/>
            <a:ext cx="63977" cy="133667"/>
          </a:xfrm>
          <a:custGeom>
            <a:avLst/>
            <a:gdLst>
              <a:gd name="T0" fmla="*/ 243 w 362"/>
              <a:gd name="T1" fmla="*/ 46 h 752"/>
              <a:gd name="T2" fmla="*/ 347 w 362"/>
              <a:gd name="T3" fmla="*/ 296 h 752"/>
              <a:gd name="T4" fmla="*/ 362 w 362"/>
              <a:gd name="T5" fmla="*/ 594 h 752"/>
              <a:gd name="T6" fmla="*/ 183 w 362"/>
              <a:gd name="T7" fmla="*/ 619 h 752"/>
              <a:gd name="T8" fmla="*/ 63 w 362"/>
              <a:gd name="T9" fmla="*/ 94 h 752"/>
              <a:gd name="T10" fmla="*/ 243 w 362"/>
              <a:gd name="T11" fmla="*/ 4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243" y="46"/>
                </a:moveTo>
                <a:cubicBezTo>
                  <a:pt x="335" y="115"/>
                  <a:pt x="347" y="296"/>
                  <a:pt x="347" y="296"/>
                </a:cubicBezTo>
                <a:lnTo>
                  <a:pt x="362" y="594"/>
                </a:lnTo>
                <a:cubicBezTo>
                  <a:pt x="291" y="752"/>
                  <a:pt x="183" y="619"/>
                  <a:pt x="183" y="619"/>
                </a:cubicBezTo>
                <a:cubicBezTo>
                  <a:pt x="0" y="329"/>
                  <a:pt x="18" y="173"/>
                  <a:pt x="63" y="94"/>
                </a:cubicBezTo>
                <a:cubicBezTo>
                  <a:pt x="102" y="24"/>
                  <a:pt x="182" y="0"/>
                  <a:pt x="243" y="4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8" name="Freeform 228"/>
          <p:cNvSpPr/>
          <p:nvPr/>
        </p:nvSpPr>
        <p:spPr>
          <a:xfrm>
            <a:off x="7032572" y="5436423"/>
            <a:ext cx="65119" cy="133667"/>
          </a:xfrm>
          <a:custGeom>
            <a:avLst/>
            <a:gdLst>
              <a:gd name="T0" fmla="*/ 119 w 362"/>
              <a:gd name="T1" fmla="*/ 46 h 752"/>
              <a:gd name="T2" fmla="*/ 15 w 362"/>
              <a:gd name="T3" fmla="*/ 296 h 752"/>
              <a:gd name="T4" fmla="*/ 0 w 362"/>
              <a:gd name="T5" fmla="*/ 594 h 752"/>
              <a:gd name="T6" fmla="*/ 179 w 362"/>
              <a:gd name="T7" fmla="*/ 619 h 752"/>
              <a:gd name="T8" fmla="*/ 300 w 362"/>
              <a:gd name="T9" fmla="*/ 94 h 752"/>
              <a:gd name="T10" fmla="*/ 119 w 362"/>
              <a:gd name="T11" fmla="*/ 4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119" y="46"/>
                </a:moveTo>
                <a:cubicBezTo>
                  <a:pt x="28" y="115"/>
                  <a:pt x="15" y="296"/>
                  <a:pt x="15" y="296"/>
                </a:cubicBezTo>
                <a:lnTo>
                  <a:pt x="0" y="594"/>
                </a:lnTo>
                <a:cubicBezTo>
                  <a:pt x="72" y="752"/>
                  <a:pt x="179" y="619"/>
                  <a:pt x="179" y="619"/>
                </a:cubicBezTo>
                <a:cubicBezTo>
                  <a:pt x="362" y="329"/>
                  <a:pt x="345" y="173"/>
                  <a:pt x="300" y="94"/>
                </a:cubicBezTo>
                <a:cubicBezTo>
                  <a:pt x="260" y="24"/>
                  <a:pt x="180" y="0"/>
                  <a:pt x="119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4" name="Freeform 196"/>
          <p:cNvSpPr/>
          <p:nvPr/>
        </p:nvSpPr>
        <p:spPr>
          <a:xfrm>
            <a:off x="6677843" y="3747711"/>
            <a:ext cx="405567" cy="247911"/>
          </a:xfrm>
          <a:custGeom>
            <a:avLst/>
            <a:gdLst>
              <a:gd name="T0" fmla="*/ 1261 w 2284"/>
              <a:gd name="T1" fmla="*/ 3 h 1392"/>
              <a:gd name="T2" fmla="*/ 2081 w 2284"/>
              <a:gd name="T3" fmla="*/ 336 h 1392"/>
              <a:gd name="T4" fmla="*/ 2106 w 2284"/>
              <a:gd name="T5" fmla="*/ 1392 h 1392"/>
              <a:gd name="T6" fmla="*/ 311 w 2284"/>
              <a:gd name="T7" fmla="*/ 1392 h 1392"/>
              <a:gd name="T8" fmla="*/ 694 w 2284"/>
              <a:gd name="T9" fmla="*/ 269 h 1392"/>
              <a:gd name="T10" fmla="*/ 1261 w 2284"/>
              <a:gd name="T11" fmla="*/ 3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4" h="1392">
                <a:moveTo>
                  <a:pt x="1261" y="3"/>
                </a:moveTo>
                <a:cubicBezTo>
                  <a:pt x="1612" y="5"/>
                  <a:pt x="1969" y="110"/>
                  <a:pt x="2081" y="336"/>
                </a:cubicBezTo>
                <a:cubicBezTo>
                  <a:pt x="2284" y="748"/>
                  <a:pt x="2106" y="1392"/>
                  <a:pt x="2106" y="1392"/>
                </a:cubicBezTo>
                <a:lnTo>
                  <a:pt x="311" y="1392"/>
                </a:lnTo>
                <a:cubicBezTo>
                  <a:pt x="311" y="1392"/>
                  <a:pt x="0" y="63"/>
                  <a:pt x="694" y="269"/>
                </a:cubicBezTo>
                <a:cubicBezTo>
                  <a:pt x="694" y="269"/>
                  <a:pt x="794" y="0"/>
                  <a:pt x="1261" y="3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5" name="Freeform 197"/>
          <p:cNvSpPr/>
          <p:nvPr/>
        </p:nvSpPr>
        <p:spPr>
          <a:xfrm>
            <a:off x="6677843" y="3747711"/>
            <a:ext cx="405567" cy="247911"/>
          </a:xfrm>
          <a:custGeom>
            <a:avLst/>
            <a:gdLst>
              <a:gd name="T0" fmla="*/ 1261 w 2284"/>
              <a:gd name="T1" fmla="*/ 3 h 1392"/>
              <a:gd name="T2" fmla="*/ 2081 w 2284"/>
              <a:gd name="T3" fmla="*/ 336 h 1392"/>
              <a:gd name="T4" fmla="*/ 2106 w 2284"/>
              <a:gd name="T5" fmla="*/ 1392 h 1392"/>
              <a:gd name="T6" fmla="*/ 311 w 2284"/>
              <a:gd name="T7" fmla="*/ 1392 h 1392"/>
              <a:gd name="T8" fmla="*/ 694 w 2284"/>
              <a:gd name="T9" fmla="*/ 269 h 1392"/>
              <a:gd name="T10" fmla="*/ 1261 w 2284"/>
              <a:gd name="T11" fmla="*/ 3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4" h="1392">
                <a:moveTo>
                  <a:pt x="1261" y="3"/>
                </a:moveTo>
                <a:cubicBezTo>
                  <a:pt x="1612" y="5"/>
                  <a:pt x="1969" y="110"/>
                  <a:pt x="2081" y="336"/>
                </a:cubicBezTo>
                <a:cubicBezTo>
                  <a:pt x="2284" y="748"/>
                  <a:pt x="2106" y="1392"/>
                  <a:pt x="2106" y="1392"/>
                </a:cubicBezTo>
                <a:lnTo>
                  <a:pt x="311" y="1392"/>
                </a:lnTo>
                <a:cubicBezTo>
                  <a:pt x="311" y="1392"/>
                  <a:pt x="0" y="63"/>
                  <a:pt x="694" y="269"/>
                </a:cubicBezTo>
                <a:cubicBezTo>
                  <a:pt x="694" y="269"/>
                  <a:pt x="794" y="0"/>
                  <a:pt x="1261" y="3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6" name="Freeform 198"/>
          <p:cNvSpPr/>
          <p:nvPr/>
        </p:nvSpPr>
        <p:spPr>
          <a:xfrm>
            <a:off x="6801227" y="4098441"/>
            <a:ext cx="194216" cy="300463"/>
          </a:xfrm>
          <a:custGeom>
            <a:avLst/>
            <a:gdLst>
              <a:gd name="T0" fmla="*/ 0 w 170"/>
              <a:gd name="T1" fmla="*/ 24 h 263"/>
              <a:gd name="T2" fmla="*/ 1 w 170"/>
              <a:gd name="T3" fmla="*/ 263 h 263"/>
              <a:gd name="T4" fmla="*/ 170 w 170"/>
              <a:gd name="T5" fmla="*/ 263 h 263"/>
              <a:gd name="T6" fmla="*/ 169 w 170"/>
              <a:gd name="T7" fmla="*/ 0 h 263"/>
              <a:gd name="T8" fmla="*/ 0 w 170"/>
              <a:gd name="T9" fmla="*/ 2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263">
                <a:moveTo>
                  <a:pt x="0" y="24"/>
                </a:moveTo>
                <a:lnTo>
                  <a:pt x="1" y="263"/>
                </a:lnTo>
                <a:lnTo>
                  <a:pt x="170" y="263"/>
                </a:lnTo>
                <a:lnTo>
                  <a:pt x="169" y="0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7" name="Freeform 199"/>
          <p:cNvSpPr/>
          <p:nvPr/>
        </p:nvSpPr>
        <p:spPr>
          <a:xfrm>
            <a:off x="6801227" y="4098441"/>
            <a:ext cx="194216" cy="300463"/>
          </a:xfrm>
          <a:custGeom>
            <a:avLst/>
            <a:gdLst>
              <a:gd name="T0" fmla="*/ 0 w 1091"/>
              <a:gd name="T1" fmla="*/ 152 h 1691"/>
              <a:gd name="T2" fmla="*/ 6 w 1091"/>
              <a:gd name="T3" fmla="*/ 1691 h 1691"/>
              <a:gd name="T4" fmla="*/ 1091 w 1091"/>
              <a:gd name="T5" fmla="*/ 1687 h 1691"/>
              <a:gd name="T6" fmla="*/ 1084 w 1091"/>
              <a:gd name="T7" fmla="*/ 0 h 1691"/>
              <a:gd name="T8" fmla="*/ 0 w 1091"/>
              <a:gd name="T9" fmla="*/ 152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1691">
                <a:moveTo>
                  <a:pt x="0" y="152"/>
                </a:moveTo>
                <a:lnTo>
                  <a:pt x="6" y="1691"/>
                </a:lnTo>
                <a:lnTo>
                  <a:pt x="1091" y="1687"/>
                </a:lnTo>
                <a:lnTo>
                  <a:pt x="1084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8" name="Freeform 200"/>
          <p:cNvSpPr/>
          <p:nvPr/>
        </p:nvSpPr>
        <p:spPr>
          <a:xfrm>
            <a:off x="6474488" y="4273235"/>
            <a:ext cx="839696" cy="375864"/>
          </a:xfrm>
          <a:custGeom>
            <a:avLst/>
            <a:gdLst>
              <a:gd name="T0" fmla="*/ 4552 w 4727"/>
              <a:gd name="T1" fmla="*/ 1221 h 2116"/>
              <a:gd name="T2" fmla="*/ 3922 w 4727"/>
              <a:gd name="T3" fmla="*/ 475 h 2116"/>
              <a:gd name="T4" fmla="*/ 3100 w 4727"/>
              <a:gd name="T5" fmla="*/ 145 h 2116"/>
              <a:gd name="T6" fmla="*/ 3100 w 4727"/>
              <a:gd name="T7" fmla="*/ 144 h 2116"/>
              <a:gd name="T8" fmla="*/ 2948 w 4727"/>
              <a:gd name="T9" fmla="*/ 0 h 2116"/>
              <a:gd name="T10" fmla="*/ 2364 w 4727"/>
              <a:gd name="T11" fmla="*/ 223 h 2116"/>
              <a:gd name="T12" fmla="*/ 1779 w 4727"/>
              <a:gd name="T13" fmla="*/ 0 h 2116"/>
              <a:gd name="T14" fmla="*/ 1627 w 4727"/>
              <a:gd name="T15" fmla="*/ 144 h 2116"/>
              <a:gd name="T16" fmla="*/ 1627 w 4727"/>
              <a:gd name="T17" fmla="*/ 145 h 2116"/>
              <a:gd name="T18" fmla="*/ 805 w 4727"/>
              <a:gd name="T19" fmla="*/ 475 h 2116"/>
              <a:gd name="T20" fmla="*/ 175 w 4727"/>
              <a:gd name="T21" fmla="*/ 1221 h 2116"/>
              <a:gd name="T22" fmla="*/ 0 w 4727"/>
              <a:gd name="T23" fmla="*/ 2116 h 2116"/>
              <a:gd name="T24" fmla="*/ 2364 w 4727"/>
              <a:gd name="T25" fmla="*/ 2116 h 2116"/>
              <a:gd name="T26" fmla="*/ 4727 w 4727"/>
              <a:gd name="T27" fmla="*/ 2116 h 2116"/>
              <a:gd name="T28" fmla="*/ 4552 w 4727"/>
              <a:gd name="T29" fmla="*/ 1221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27" h="2116">
                <a:moveTo>
                  <a:pt x="4552" y="1221"/>
                </a:moveTo>
                <a:cubicBezTo>
                  <a:pt x="4472" y="948"/>
                  <a:pt x="4398" y="585"/>
                  <a:pt x="3922" y="475"/>
                </a:cubicBezTo>
                <a:cubicBezTo>
                  <a:pt x="3922" y="475"/>
                  <a:pt x="3260" y="252"/>
                  <a:pt x="3100" y="145"/>
                </a:cubicBezTo>
                <a:lnTo>
                  <a:pt x="3100" y="144"/>
                </a:lnTo>
                <a:lnTo>
                  <a:pt x="2948" y="0"/>
                </a:lnTo>
                <a:lnTo>
                  <a:pt x="2364" y="223"/>
                </a:lnTo>
                <a:lnTo>
                  <a:pt x="1779" y="0"/>
                </a:lnTo>
                <a:lnTo>
                  <a:pt x="1627" y="144"/>
                </a:lnTo>
                <a:lnTo>
                  <a:pt x="1627" y="145"/>
                </a:lnTo>
                <a:cubicBezTo>
                  <a:pt x="1467" y="252"/>
                  <a:pt x="805" y="475"/>
                  <a:pt x="805" y="475"/>
                </a:cubicBezTo>
                <a:cubicBezTo>
                  <a:pt x="329" y="585"/>
                  <a:pt x="255" y="948"/>
                  <a:pt x="175" y="1221"/>
                </a:cubicBezTo>
                <a:cubicBezTo>
                  <a:pt x="175" y="1221"/>
                  <a:pt x="83" y="1722"/>
                  <a:pt x="0" y="2116"/>
                </a:cubicBezTo>
                <a:lnTo>
                  <a:pt x="2364" y="2116"/>
                </a:lnTo>
                <a:lnTo>
                  <a:pt x="4727" y="2116"/>
                </a:lnTo>
                <a:cubicBezTo>
                  <a:pt x="4645" y="1722"/>
                  <a:pt x="4552" y="1221"/>
                  <a:pt x="4552" y="12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9" name="Freeform 201"/>
          <p:cNvSpPr/>
          <p:nvPr/>
        </p:nvSpPr>
        <p:spPr>
          <a:xfrm>
            <a:off x="6474488" y="4273235"/>
            <a:ext cx="839696" cy="375864"/>
          </a:xfrm>
          <a:custGeom>
            <a:avLst/>
            <a:gdLst>
              <a:gd name="T0" fmla="*/ 4552 w 4727"/>
              <a:gd name="T1" fmla="*/ 1221 h 2116"/>
              <a:gd name="T2" fmla="*/ 3922 w 4727"/>
              <a:gd name="T3" fmla="*/ 475 h 2116"/>
              <a:gd name="T4" fmla="*/ 3100 w 4727"/>
              <a:gd name="T5" fmla="*/ 145 h 2116"/>
              <a:gd name="T6" fmla="*/ 3100 w 4727"/>
              <a:gd name="T7" fmla="*/ 144 h 2116"/>
              <a:gd name="T8" fmla="*/ 2948 w 4727"/>
              <a:gd name="T9" fmla="*/ 0 h 2116"/>
              <a:gd name="T10" fmla="*/ 2364 w 4727"/>
              <a:gd name="T11" fmla="*/ 223 h 2116"/>
              <a:gd name="T12" fmla="*/ 1779 w 4727"/>
              <a:gd name="T13" fmla="*/ 0 h 2116"/>
              <a:gd name="T14" fmla="*/ 1627 w 4727"/>
              <a:gd name="T15" fmla="*/ 144 h 2116"/>
              <a:gd name="T16" fmla="*/ 1627 w 4727"/>
              <a:gd name="T17" fmla="*/ 145 h 2116"/>
              <a:gd name="T18" fmla="*/ 805 w 4727"/>
              <a:gd name="T19" fmla="*/ 475 h 2116"/>
              <a:gd name="T20" fmla="*/ 175 w 4727"/>
              <a:gd name="T21" fmla="*/ 1221 h 2116"/>
              <a:gd name="T22" fmla="*/ 0 w 4727"/>
              <a:gd name="T23" fmla="*/ 2116 h 2116"/>
              <a:gd name="T24" fmla="*/ 2364 w 4727"/>
              <a:gd name="T25" fmla="*/ 2116 h 2116"/>
              <a:gd name="T26" fmla="*/ 4727 w 4727"/>
              <a:gd name="T27" fmla="*/ 2116 h 2116"/>
              <a:gd name="T28" fmla="*/ 4552 w 4727"/>
              <a:gd name="T29" fmla="*/ 1221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27" h="2116">
                <a:moveTo>
                  <a:pt x="4552" y="1221"/>
                </a:moveTo>
                <a:cubicBezTo>
                  <a:pt x="4472" y="948"/>
                  <a:pt x="4398" y="585"/>
                  <a:pt x="3922" y="475"/>
                </a:cubicBezTo>
                <a:cubicBezTo>
                  <a:pt x="3922" y="475"/>
                  <a:pt x="3260" y="252"/>
                  <a:pt x="3100" y="145"/>
                </a:cubicBezTo>
                <a:lnTo>
                  <a:pt x="3100" y="144"/>
                </a:lnTo>
                <a:lnTo>
                  <a:pt x="2948" y="0"/>
                </a:lnTo>
                <a:lnTo>
                  <a:pt x="2364" y="223"/>
                </a:lnTo>
                <a:lnTo>
                  <a:pt x="1779" y="0"/>
                </a:lnTo>
                <a:lnTo>
                  <a:pt x="1627" y="144"/>
                </a:lnTo>
                <a:lnTo>
                  <a:pt x="1627" y="145"/>
                </a:lnTo>
                <a:cubicBezTo>
                  <a:pt x="1467" y="252"/>
                  <a:pt x="805" y="475"/>
                  <a:pt x="805" y="475"/>
                </a:cubicBezTo>
                <a:cubicBezTo>
                  <a:pt x="329" y="585"/>
                  <a:pt x="255" y="948"/>
                  <a:pt x="175" y="1221"/>
                </a:cubicBezTo>
                <a:cubicBezTo>
                  <a:pt x="175" y="1221"/>
                  <a:pt x="83" y="1722"/>
                  <a:pt x="0" y="2116"/>
                </a:cubicBezTo>
                <a:lnTo>
                  <a:pt x="2364" y="2116"/>
                </a:lnTo>
                <a:lnTo>
                  <a:pt x="4727" y="2116"/>
                </a:lnTo>
                <a:cubicBezTo>
                  <a:pt x="4645" y="1722"/>
                  <a:pt x="4552" y="1221"/>
                  <a:pt x="4552" y="1221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0" name="Freeform 202"/>
          <p:cNvSpPr/>
          <p:nvPr/>
        </p:nvSpPr>
        <p:spPr>
          <a:xfrm>
            <a:off x="7164524" y="4413755"/>
            <a:ext cx="33132" cy="235343"/>
          </a:xfrm>
          <a:custGeom>
            <a:avLst/>
            <a:gdLst>
              <a:gd name="T0" fmla="*/ 187 w 187"/>
              <a:gd name="T1" fmla="*/ 0 h 1322"/>
              <a:gd name="T2" fmla="*/ 31 w 187"/>
              <a:gd name="T3" fmla="*/ 338 h 1322"/>
              <a:gd name="T4" fmla="*/ 12 w 187"/>
              <a:gd name="T5" fmla="*/ 1322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" h="1322">
                <a:moveTo>
                  <a:pt x="187" y="0"/>
                </a:moveTo>
                <a:cubicBezTo>
                  <a:pt x="108" y="90"/>
                  <a:pt x="59" y="226"/>
                  <a:pt x="31" y="338"/>
                </a:cubicBezTo>
                <a:cubicBezTo>
                  <a:pt x="4" y="446"/>
                  <a:pt x="0" y="1211"/>
                  <a:pt x="12" y="132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1" name="Freeform 203"/>
          <p:cNvSpPr/>
          <p:nvPr/>
        </p:nvSpPr>
        <p:spPr>
          <a:xfrm>
            <a:off x="6592159" y="4416039"/>
            <a:ext cx="35416" cy="233059"/>
          </a:xfrm>
          <a:custGeom>
            <a:avLst/>
            <a:gdLst>
              <a:gd name="T0" fmla="*/ 0 w 197"/>
              <a:gd name="T1" fmla="*/ 0 h 1309"/>
              <a:gd name="T2" fmla="*/ 159 w 197"/>
              <a:gd name="T3" fmla="*/ 337 h 1309"/>
              <a:gd name="T4" fmla="*/ 185 w 197"/>
              <a:gd name="T5" fmla="*/ 130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309">
                <a:moveTo>
                  <a:pt x="0" y="0"/>
                </a:moveTo>
                <a:cubicBezTo>
                  <a:pt x="81" y="90"/>
                  <a:pt x="130" y="225"/>
                  <a:pt x="159" y="337"/>
                </a:cubicBezTo>
                <a:cubicBezTo>
                  <a:pt x="186" y="445"/>
                  <a:pt x="197" y="1198"/>
                  <a:pt x="185" y="1309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2" name="Freeform 204"/>
          <p:cNvSpPr/>
          <p:nvPr/>
        </p:nvSpPr>
        <p:spPr>
          <a:xfrm>
            <a:off x="6742961" y="3871095"/>
            <a:ext cx="300463" cy="371295"/>
          </a:xfrm>
          <a:custGeom>
            <a:avLst/>
            <a:gdLst>
              <a:gd name="T0" fmla="*/ 845 w 1691"/>
              <a:gd name="T1" fmla="*/ 38 h 2089"/>
              <a:gd name="T2" fmla="*/ 144 w 1691"/>
              <a:gd name="T3" fmla="*/ 6 h 2089"/>
              <a:gd name="T4" fmla="*/ 62 w 1691"/>
              <a:gd name="T5" fmla="*/ 406 h 2089"/>
              <a:gd name="T6" fmla="*/ 18 w 1691"/>
              <a:gd name="T7" fmla="*/ 891 h 2089"/>
              <a:gd name="T8" fmla="*/ 35 w 1691"/>
              <a:gd name="T9" fmla="*/ 1291 h 2089"/>
              <a:gd name="T10" fmla="*/ 851 w 1691"/>
              <a:gd name="T11" fmla="*/ 2087 h 2089"/>
              <a:gd name="T12" fmla="*/ 851 w 1691"/>
              <a:gd name="T13" fmla="*/ 2087 h 2089"/>
              <a:gd name="T14" fmla="*/ 851 w 1691"/>
              <a:gd name="T15" fmla="*/ 2087 h 2089"/>
              <a:gd name="T16" fmla="*/ 851 w 1691"/>
              <a:gd name="T17" fmla="*/ 2087 h 2089"/>
              <a:gd name="T18" fmla="*/ 851 w 1691"/>
              <a:gd name="T19" fmla="*/ 2087 h 2089"/>
              <a:gd name="T20" fmla="*/ 851 w 1691"/>
              <a:gd name="T21" fmla="*/ 2087 h 2089"/>
              <a:gd name="T22" fmla="*/ 851 w 1691"/>
              <a:gd name="T23" fmla="*/ 2087 h 2089"/>
              <a:gd name="T24" fmla="*/ 851 w 1691"/>
              <a:gd name="T25" fmla="*/ 2087 h 2089"/>
              <a:gd name="T26" fmla="*/ 1661 w 1691"/>
              <a:gd name="T27" fmla="*/ 1285 h 2089"/>
              <a:gd name="T28" fmla="*/ 1675 w 1691"/>
              <a:gd name="T29" fmla="*/ 884 h 2089"/>
              <a:gd name="T30" fmla="*/ 1627 w 1691"/>
              <a:gd name="T31" fmla="*/ 400 h 2089"/>
              <a:gd name="T32" fmla="*/ 1543 w 1691"/>
              <a:gd name="T33" fmla="*/ 0 h 2089"/>
              <a:gd name="T34" fmla="*/ 845 w 1691"/>
              <a:gd name="T35" fmla="*/ 3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9">
                <a:moveTo>
                  <a:pt x="845" y="38"/>
                </a:moveTo>
                <a:cubicBezTo>
                  <a:pt x="587" y="39"/>
                  <a:pt x="144" y="6"/>
                  <a:pt x="144" y="6"/>
                </a:cubicBezTo>
                <a:cubicBezTo>
                  <a:pt x="90" y="6"/>
                  <a:pt x="110" y="313"/>
                  <a:pt x="62" y="406"/>
                </a:cubicBezTo>
                <a:cubicBezTo>
                  <a:pt x="0" y="529"/>
                  <a:pt x="18" y="891"/>
                  <a:pt x="18" y="891"/>
                </a:cubicBezTo>
                <a:lnTo>
                  <a:pt x="35" y="1291"/>
                </a:lnTo>
                <a:cubicBezTo>
                  <a:pt x="37" y="1732"/>
                  <a:pt x="383" y="2089"/>
                  <a:pt x="851" y="2087"/>
                </a:cubicBez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cubicBezTo>
                  <a:pt x="1320" y="2085"/>
                  <a:pt x="1663" y="1726"/>
                  <a:pt x="1661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6" y="0"/>
                  <a:pt x="1543" y="0"/>
                </a:cubicBezTo>
                <a:cubicBezTo>
                  <a:pt x="1543" y="0"/>
                  <a:pt x="1102" y="37"/>
                  <a:pt x="845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3" name="Freeform 206"/>
          <p:cNvSpPr/>
          <p:nvPr/>
        </p:nvSpPr>
        <p:spPr>
          <a:xfrm>
            <a:off x="6742961" y="3871095"/>
            <a:ext cx="300463" cy="371295"/>
          </a:xfrm>
          <a:custGeom>
            <a:avLst/>
            <a:gdLst>
              <a:gd name="T0" fmla="*/ 845 w 1691"/>
              <a:gd name="T1" fmla="*/ 38 h 2089"/>
              <a:gd name="T2" fmla="*/ 144 w 1691"/>
              <a:gd name="T3" fmla="*/ 6 h 2089"/>
              <a:gd name="T4" fmla="*/ 62 w 1691"/>
              <a:gd name="T5" fmla="*/ 406 h 2089"/>
              <a:gd name="T6" fmla="*/ 18 w 1691"/>
              <a:gd name="T7" fmla="*/ 891 h 2089"/>
              <a:gd name="T8" fmla="*/ 35 w 1691"/>
              <a:gd name="T9" fmla="*/ 1291 h 2089"/>
              <a:gd name="T10" fmla="*/ 851 w 1691"/>
              <a:gd name="T11" fmla="*/ 2087 h 2089"/>
              <a:gd name="T12" fmla="*/ 851 w 1691"/>
              <a:gd name="T13" fmla="*/ 2087 h 2089"/>
              <a:gd name="T14" fmla="*/ 851 w 1691"/>
              <a:gd name="T15" fmla="*/ 2087 h 2089"/>
              <a:gd name="T16" fmla="*/ 851 w 1691"/>
              <a:gd name="T17" fmla="*/ 2087 h 2089"/>
              <a:gd name="T18" fmla="*/ 851 w 1691"/>
              <a:gd name="T19" fmla="*/ 2087 h 2089"/>
              <a:gd name="T20" fmla="*/ 851 w 1691"/>
              <a:gd name="T21" fmla="*/ 2087 h 2089"/>
              <a:gd name="T22" fmla="*/ 851 w 1691"/>
              <a:gd name="T23" fmla="*/ 2087 h 2089"/>
              <a:gd name="T24" fmla="*/ 851 w 1691"/>
              <a:gd name="T25" fmla="*/ 2087 h 2089"/>
              <a:gd name="T26" fmla="*/ 1661 w 1691"/>
              <a:gd name="T27" fmla="*/ 1285 h 2089"/>
              <a:gd name="T28" fmla="*/ 1675 w 1691"/>
              <a:gd name="T29" fmla="*/ 884 h 2089"/>
              <a:gd name="T30" fmla="*/ 1627 w 1691"/>
              <a:gd name="T31" fmla="*/ 400 h 2089"/>
              <a:gd name="T32" fmla="*/ 1543 w 1691"/>
              <a:gd name="T33" fmla="*/ 0 h 2089"/>
              <a:gd name="T34" fmla="*/ 845 w 1691"/>
              <a:gd name="T35" fmla="*/ 3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9">
                <a:moveTo>
                  <a:pt x="845" y="38"/>
                </a:moveTo>
                <a:cubicBezTo>
                  <a:pt x="587" y="39"/>
                  <a:pt x="144" y="6"/>
                  <a:pt x="144" y="6"/>
                </a:cubicBezTo>
                <a:cubicBezTo>
                  <a:pt x="90" y="6"/>
                  <a:pt x="110" y="313"/>
                  <a:pt x="62" y="406"/>
                </a:cubicBezTo>
                <a:cubicBezTo>
                  <a:pt x="0" y="529"/>
                  <a:pt x="18" y="891"/>
                  <a:pt x="18" y="891"/>
                </a:cubicBezTo>
                <a:lnTo>
                  <a:pt x="35" y="1291"/>
                </a:lnTo>
                <a:cubicBezTo>
                  <a:pt x="37" y="1732"/>
                  <a:pt x="383" y="2089"/>
                  <a:pt x="851" y="2087"/>
                </a:cubicBez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cubicBezTo>
                  <a:pt x="1320" y="2085"/>
                  <a:pt x="1663" y="1726"/>
                  <a:pt x="1661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6" y="0"/>
                  <a:pt x="1543" y="0"/>
                </a:cubicBezTo>
                <a:cubicBezTo>
                  <a:pt x="1543" y="0"/>
                  <a:pt x="1102" y="37"/>
                  <a:pt x="845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4" name="Freeform 207"/>
          <p:cNvSpPr/>
          <p:nvPr/>
        </p:nvSpPr>
        <p:spPr>
          <a:xfrm>
            <a:off x="7037712" y="3978484"/>
            <a:ext cx="66261" cy="138236"/>
          </a:xfrm>
          <a:custGeom>
            <a:avLst/>
            <a:gdLst>
              <a:gd name="T0" fmla="*/ 121 w 372"/>
              <a:gd name="T1" fmla="*/ 47 h 775"/>
              <a:gd name="T2" fmla="*/ 15 w 372"/>
              <a:gd name="T3" fmla="*/ 305 h 775"/>
              <a:gd name="T4" fmla="*/ 0 w 372"/>
              <a:gd name="T5" fmla="*/ 612 h 775"/>
              <a:gd name="T6" fmla="*/ 185 w 372"/>
              <a:gd name="T7" fmla="*/ 637 h 775"/>
              <a:gd name="T8" fmla="*/ 307 w 372"/>
              <a:gd name="T9" fmla="*/ 97 h 775"/>
              <a:gd name="T10" fmla="*/ 121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1" y="47"/>
                </a:moveTo>
                <a:cubicBezTo>
                  <a:pt x="27" y="119"/>
                  <a:pt x="15" y="305"/>
                  <a:pt x="15" y="305"/>
                </a:cubicBezTo>
                <a:lnTo>
                  <a:pt x="0" y="612"/>
                </a:lnTo>
                <a:cubicBezTo>
                  <a:pt x="74" y="775"/>
                  <a:pt x="185" y="637"/>
                  <a:pt x="185" y="637"/>
                </a:cubicBezTo>
                <a:cubicBezTo>
                  <a:pt x="372" y="338"/>
                  <a:pt x="353" y="178"/>
                  <a:pt x="307" y="97"/>
                </a:cubicBezTo>
                <a:cubicBezTo>
                  <a:pt x="265" y="24"/>
                  <a:pt x="183" y="0"/>
                  <a:pt x="121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5" name="Freeform 208"/>
          <p:cNvSpPr/>
          <p:nvPr/>
        </p:nvSpPr>
        <p:spPr>
          <a:xfrm>
            <a:off x="7037712" y="3978484"/>
            <a:ext cx="66261" cy="138236"/>
          </a:xfrm>
          <a:custGeom>
            <a:avLst/>
            <a:gdLst>
              <a:gd name="T0" fmla="*/ 121 w 372"/>
              <a:gd name="T1" fmla="*/ 47 h 775"/>
              <a:gd name="T2" fmla="*/ 15 w 372"/>
              <a:gd name="T3" fmla="*/ 305 h 775"/>
              <a:gd name="T4" fmla="*/ 0 w 372"/>
              <a:gd name="T5" fmla="*/ 612 h 775"/>
              <a:gd name="T6" fmla="*/ 185 w 372"/>
              <a:gd name="T7" fmla="*/ 637 h 775"/>
              <a:gd name="T8" fmla="*/ 307 w 372"/>
              <a:gd name="T9" fmla="*/ 97 h 775"/>
              <a:gd name="T10" fmla="*/ 121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1" y="47"/>
                </a:moveTo>
                <a:cubicBezTo>
                  <a:pt x="27" y="119"/>
                  <a:pt x="15" y="305"/>
                  <a:pt x="15" y="305"/>
                </a:cubicBezTo>
                <a:lnTo>
                  <a:pt x="0" y="612"/>
                </a:lnTo>
                <a:cubicBezTo>
                  <a:pt x="74" y="775"/>
                  <a:pt x="185" y="637"/>
                  <a:pt x="185" y="637"/>
                </a:cubicBezTo>
                <a:cubicBezTo>
                  <a:pt x="372" y="338"/>
                  <a:pt x="353" y="178"/>
                  <a:pt x="307" y="97"/>
                </a:cubicBezTo>
                <a:cubicBezTo>
                  <a:pt x="265" y="24"/>
                  <a:pt x="183" y="0"/>
                  <a:pt x="121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6" name="Freeform 209"/>
          <p:cNvSpPr/>
          <p:nvPr/>
        </p:nvSpPr>
        <p:spPr>
          <a:xfrm>
            <a:off x="6682413" y="3980770"/>
            <a:ext cx="66261" cy="137093"/>
          </a:xfrm>
          <a:custGeom>
            <a:avLst/>
            <a:gdLst>
              <a:gd name="T0" fmla="*/ 250 w 375"/>
              <a:gd name="T1" fmla="*/ 47 h 774"/>
              <a:gd name="T2" fmla="*/ 358 w 375"/>
              <a:gd name="T3" fmla="*/ 304 h 774"/>
              <a:gd name="T4" fmla="*/ 375 w 375"/>
              <a:gd name="T5" fmla="*/ 611 h 774"/>
              <a:gd name="T6" fmla="*/ 190 w 375"/>
              <a:gd name="T7" fmla="*/ 637 h 774"/>
              <a:gd name="T8" fmla="*/ 64 w 375"/>
              <a:gd name="T9" fmla="*/ 97 h 774"/>
              <a:gd name="T10" fmla="*/ 250 w 375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50" y="47"/>
                </a:moveTo>
                <a:cubicBezTo>
                  <a:pt x="344" y="117"/>
                  <a:pt x="358" y="304"/>
                  <a:pt x="358" y="304"/>
                </a:cubicBezTo>
                <a:lnTo>
                  <a:pt x="375" y="611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9"/>
                  <a:pt x="64" y="97"/>
                </a:cubicBezTo>
                <a:cubicBezTo>
                  <a:pt x="105" y="25"/>
                  <a:pt x="187" y="0"/>
                  <a:pt x="25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7" name="Freeform 210"/>
          <p:cNvSpPr/>
          <p:nvPr/>
        </p:nvSpPr>
        <p:spPr>
          <a:xfrm>
            <a:off x="6682413" y="3980770"/>
            <a:ext cx="66261" cy="137093"/>
          </a:xfrm>
          <a:custGeom>
            <a:avLst/>
            <a:gdLst>
              <a:gd name="T0" fmla="*/ 250 w 375"/>
              <a:gd name="T1" fmla="*/ 47 h 774"/>
              <a:gd name="T2" fmla="*/ 358 w 375"/>
              <a:gd name="T3" fmla="*/ 304 h 774"/>
              <a:gd name="T4" fmla="*/ 375 w 375"/>
              <a:gd name="T5" fmla="*/ 611 h 774"/>
              <a:gd name="T6" fmla="*/ 190 w 375"/>
              <a:gd name="T7" fmla="*/ 637 h 774"/>
              <a:gd name="T8" fmla="*/ 64 w 375"/>
              <a:gd name="T9" fmla="*/ 97 h 774"/>
              <a:gd name="T10" fmla="*/ 250 w 375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50" y="47"/>
                </a:moveTo>
                <a:cubicBezTo>
                  <a:pt x="344" y="117"/>
                  <a:pt x="358" y="304"/>
                  <a:pt x="358" y="304"/>
                </a:cubicBezTo>
                <a:lnTo>
                  <a:pt x="375" y="611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9"/>
                  <a:pt x="64" y="97"/>
                </a:cubicBezTo>
                <a:cubicBezTo>
                  <a:pt x="105" y="25"/>
                  <a:pt x="187" y="0"/>
                  <a:pt x="250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8" name="Freeform 211"/>
          <p:cNvSpPr/>
          <p:nvPr/>
        </p:nvSpPr>
        <p:spPr>
          <a:xfrm>
            <a:off x="6925753" y="3957921"/>
            <a:ext cx="65119" cy="21707"/>
          </a:xfrm>
          <a:custGeom>
            <a:avLst/>
            <a:gdLst>
              <a:gd name="T0" fmla="*/ 0 w 370"/>
              <a:gd name="T1" fmla="*/ 121 h 121"/>
              <a:gd name="T2" fmla="*/ 370 w 370"/>
              <a:gd name="T3" fmla="*/ 90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1">
                <a:moveTo>
                  <a:pt x="0" y="121"/>
                </a:moveTo>
                <a:cubicBezTo>
                  <a:pt x="0" y="121"/>
                  <a:pt x="232" y="0"/>
                  <a:pt x="370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9" name="Freeform 212"/>
          <p:cNvSpPr/>
          <p:nvPr/>
        </p:nvSpPr>
        <p:spPr>
          <a:xfrm>
            <a:off x="6795514" y="3959063"/>
            <a:ext cx="65119" cy="20564"/>
          </a:xfrm>
          <a:custGeom>
            <a:avLst/>
            <a:gdLst>
              <a:gd name="T0" fmla="*/ 370 w 370"/>
              <a:gd name="T1" fmla="*/ 119 h 119"/>
              <a:gd name="T2" fmla="*/ 0 w 370"/>
              <a:gd name="T3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19">
                <a:moveTo>
                  <a:pt x="370" y="119"/>
                </a:moveTo>
                <a:cubicBezTo>
                  <a:pt x="370" y="119"/>
                  <a:pt x="137" y="0"/>
                  <a:pt x="0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0" name="Freeform 213"/>
          <p:cNvSpPr/>
          <p:nvPr/>
        </p:nvSpPr>
        <p:spPr>
          <a:xfrm>
            <a:off x="6880055" y="4057313"/>
            <a:ext cx="13709" cy="43412"/>
          </a:xfrm>
          <a:custGeom>
            <a:avLst/>
            <a:gdLst>
              <a:gd name="T0" fmla="*/ 78 w 79"/>
              <a:gd name="T1" fmla="*/ 0 h 244"/>
              <a:gd name="T2" fmla="*/ 9 w 79"/>
              <a:gd name="T3" fmla="*/ 146 h 244"/>
              <a:gd name="T4" fmla="*/ 17 w 79"/>
              <a:gd name="T5" fmla="*/ 188 h 244"/>
              <a:gd name="T6" fmla="*/ 79 w 79"/>
              <a:gd name="T7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4">
                <a:moveTo>
                  <a:pt x="78" y="0"/>
                </a:moveTo>
                <a:lnTo>
                  <a:pt x="9" y="146"/>
                </a:lnTo>
                <a:cubicBezTo>
                  <a:pt x="0" y="160"/>
                  <a:pt x="4" y="178"/>
                  <a:pt x="17" y="188"/>
                </a:cubicBezTo>
                <a:lnTo>
                  <a:pt x="79" y="244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1" name="Freeform 214"/>
          <p:cNvSpPr/>
          <p:nvPr/>
        </p:nvSpPr>
        <p:spPr>
          <a:xfrm>
            <a:off x="6853779" y="4152136"/>
            <a:ext cx="79971" cy="10283"/>
          </a:xfrm>
          <a:custGeom>
            <a:avLst/>
            <a:gdLst>
              <a:gd name="T0" fmla="*/ 451 w 451"/>
              <a:gd name="T1" fmla="*/ 0 h 60"/>
              <a:gd name="T2" fmla="*/ 226 w 451"/>
              <a:gd name="T3" fmla="*/ 59 h 60"/>
              <a:gd name="T4" fmla="*/ 0 w 451"/>
              <a:gd name="T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0">
                <a:moveTo>
                  <a:pt x="451" y="0"/>
                </a:moveTo>
                <a:cubicBezTo>
                  <a:pt x="451" y="0"/>
                  <a:pt x="360" y="59"/>
                  <a:pt x="226" y="59"/>
                </a:cubicBezTo>
                <a:cubicBezTo>
                  <a:pt x="91" y="60"/>
                  <a:pt x="0" y="2"/>
                  <a:pt x="0" y="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2" name="Line 215"/>
          <p:cNvSpPr>
            <a:spLocks noChangeShapeType="1"/>
          </p:cNvSpPr>
          <p:nvPr/>
        </p:nvSpPr>
        <p:spPr>
          <a:xfrm>
            <a:off x="6957741" y="4016185"/>
            <a:ext cx="1143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3" name="Line 216"/>
          <p:cNvSpPr>
            <a:spLocks noChangeShapeType="1"/>
          </p:cNvSpPr>
          <p:nvPr/>
        </p:nvSpPr>
        <p:spPr>
          <a:xfrm>
            <a:off x="6826360" y="4016185"/>
            <a:ext cx="0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4" name="Freeform 217"/>
          <p:cNvSpPr/>
          <p:nvPr/>
        </p:nvSpPr>
        <p:spPr>
          <a:xfrm>
            <a:off x="6894907" y="431207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5" name="Freeform 218"/>
          <p:cNvSpPr/>
          <p:nvPr/>
        </p:nvSpPr>
        <p:spPr>
          <a:xfrm>
            <a:off x="6894907" y="431207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6" name="Line 219"/>
          <p:cNvSpPr>
            <a:spLocks noChangeShapeType="1"/>
          </p:cNvSpPr>
          <p:nvPr/>
        </p:nvSpPr>
        <p:spPr>
          <a:xfrm>
            <a:off x="6894907" y="4312078"/>
            <a:ext cx="0" cy="337021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7" name="Freeform 313"/>
          <p:cNvSpPr/>
          <p:nvPr/>
        </p:nvSpPr>
        <p:spPr>
          <a:xfrm>
            <a:off x="6754386" y="4232107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4 w 788"/>
              <a:gd name="T3" fmla="*/ 919 h 919"/>
              <a:gd name="T4" fmla="*/ 0 w 788"/>
              <a:gd name="T5" fmla="*/ 305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3" y="556"/>
                  <a:pt x="424" y="919"/>
                  <a:pt x="424" y="919"/>
                </a:cubicBezTo>
                <a:lnTo>
                  <a:pt x="0" y="305"/>
                </a:lnTo>
                <a:lnTo>
                  <a:pt x="131" y="0"/>
                </a:lnTo>
                <a:lnTo>
                  <a:pt x="788" y="45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8" name="Freeform 314"/>
          <p:cNvSpPr/>
          <p:nvPr/>
        </p:nvSpPr>
        <p:spPr>
          <a:xfrm>
            <a:off x="6754386" y="4232107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4 w 788"/>
              <a:gd name="T3" fmla="*/ 919 h 919"/>
              <a:gd name="T4" fmla="*/ 0 w 788"/>
              <a:gd name="T5" fmla="*/ 305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3" y="556"/>
                  <a:pt x="424" y="919"/>
                  <a:pt x="424" y="919"/>
                </a:cubicBezTo>
                <a:lnTo>
                  <a:pt x="0" y="305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9" name="Freeform 315"/>
          <p:cNvSpPr/>
          <p:nvPr/>
        </p:nvSpPr>
        <p:spPr>
          <a:xfrm>
            <a:off x="6894907" y="4230964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7 w 787"/>
              <a:gd name="T3" fmla="*/ 921 h 921"/>
              <a:gd name="T4" fmla="*/ 787 w 787"/>
              <a:gd name="T5" fmla="*/ 303 h 921"/>
              <a:gd name="T6" fmla="*/ 653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5" y="559"/>
                  <a:pt x="367" y="921"/>
                  <a:pt x="367" y="921"/>
                </a:cubicBezTo>
                <a:lnTo>
                  <a:pt x="787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0" name="Freeform 316"/>
          <p:cNvSpPr/>
          <p:nvPr/>
        </p:nvSpPr>
        <p:spPr>
          <a:xfrm>
            <a:off x="6894907" y="4230964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7 w 787"/>
              <a:gd name="T3" fmla="*/ 921 h 921"/>
              <a:gd name="T4" fmla="*/ 787 w 787"/>
              <a:gd name="T5" fmla="*/ 303 h 921"/>
              <a:gd name="T6" fmla="*/ 653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5" y="559"/>
                  <a:pt x="367" y="921"/>
                  <a:pt x="367" y="921"/>
                </a:cubicBezTo>
                <a:lnTo>
                  <a:pt x="787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453282" y="3429000"/>
            <a:ext cx="2884542" cy="33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이상하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2461941" y="3764238"/>
            <a:ext cx="3405459" cy="7655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평가내용 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 첫 프로젝트를 진행하면서 조금 어설픈 점은 있었으나 팀원들의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활약으로 완벽하다고 생각합니다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다들 고생 많았습니다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!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138465" y="5032455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 err="1">
                <a:latin typeface="+mj-lt"/>
                <a:ea typeface="평창 평화체 Light" panose="020B0303000000000000" pitchFamily="50" charset="-127"/>
              </a:rPr>
              <a:t>정용억</a:t>
            </a:r>
            <a:endParaRPr kumimoji="1" lang="ko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164442" y="5401639"/>
            <a:ext cx="3405459" cy="534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평가내용 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첫 프로젝트라 어색함도 많았지만 다름 팀원과 함께 마무리 할 수 </a:t>
            </a:r>
            <a:r>
              <a:rPr lang="ko-KR" altLang="en-US" sz="1000" b="1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있게되어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좋았습니다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765233" y="3429000"/>
            <a:ext cx="2884542" cy="33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 err="1">
                <a:latin typeface="+mj-lt"/>
                <a:ea typeface="평창 평화체 Light" panose="020B0303000000000000" pitchFamily="50" charset="-127"/>
              </a:rPr>
              <a:t>이종권</a:t>
            </a:r>
            <a:endParaRPr kumimoji="1" lang="ko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808526" y="3746920"/>
            <a:ext cx="3405460" cy="7655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평가내용 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오랜만에 코딩을 다시 하게 되어 좋았습니다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 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나의 부족한 부분이 무엇인지 알게 되었고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계획 할 때 구상했던 코딩을 구현하지 못해 아쉬웠습니다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pic>
        <p:nvPicPr>
          <p:cNvPr id="250" name="그림 2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6284" y="5406307"/>
            <a:ext cx="880239" cy="10409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079396" y="849013"/>
            <a:ext cx="10217889" cy="5350075"/>
            <a:chOff x="1079396" y="849013"/>
            <a:chExt cx="10217889" cy="535007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65936" y="1039113"/>
              <a:ext cx="10031349" cy="5159975"/>
            </a:xfrm>
            <a:prstGeom prst="roundRect">
              <a:avLst>
                <a:gd name="adj" fmla="val 3773"/>
              </a:avLst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081256" y="849013"/>
              <a:ext cx="10031349" cy="5159975"/>
            </a:xfrm>
            <a:prstGeom prst="roundRect">
              <a:avLst>
                <a:gd name="adj" fmla="val 3773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300585" y="967214"/>
              <a:ext cx="711267" cy="181898"/>
              <a:chOff x="502920" y="348234"/>
              <a:chExt cx="929640" cy="23774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502920" y="348234"/>
                <a:ext cx="237744" cy="23774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848868" y="348234"/>
                <a:ext cx="237744" cy="237744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94816" y="348234"/>
                <a:ext cx="237744" cy="237744"/>
              </a:xfrm>
              <a:prstGeom prst="ellipse">
                <a:avLst/>
              </a:prstGeom>
              <a:solidFill>
                <a:schemeClr val="accent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1079396" y="1322473"/>
              <a:ext cx="10031349" cy="759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296372" y="1493729"/>
              <a:ext cx="9601117" cy="4170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411854" y="1583812"/>
              <a:ext cx="244364" cy="240275"/>
              <a:chOff x="2709093" y="4704274"/>
              <a:chExt cx="166806" cy="163202"/>
            </a:xfrm>
          </p:grpSpPr>
          <p:sp>
            <p:nvSpPr>
              <p:cNvPr id="44" name="Freeform 209"/>
              <p:cNvSpPr/>
              <p:nvPr/>
            </p:nvSpPr>
            <p:spPr>
              <a:xfrm>
                <a:off x="2820297" y="4812904"/>
                <a:ext cx="55602" cy="54572"/>
              </a:xfrm>
              <a:custGeom>
                <a:avLst/>
                <a:gdLst>
                  <a:gd name="T0" fmla="*/ 108 w 159"/>
                  <a:gd name="T1" fmla="*/ 157 h 157"/>
                  <a:gd name="T2" fmla="*/ 72 w 159"/>
                  <a:gd name="T3" fmla="*/ 142 h 157"/>
                  <a:gd name="T4" fmla="*/ 5 w 159"/>
                  <a:gd name="T5" fmla="*/ 76 h 157"/>
                  <a:gd name="T6" fmla="*/ 5 w 159"/>
                  <a:gd name="T7" fmla="*/ 56 h 157"/>
                  <a:gd name="T8" fmla="*/ 25 w 159"/>
                  <a:gd name="T9" fmla="*/ 56 h 157"/>
                  <a:gd name="T10" fmla="*/ 92 w 159"/>
                  <a:gd name="T11" fmla="*/ 122 h 157"/>
                  <a:gd name="T12" fmla="*/ 92 w 159"/>
                  <a:gd name="T13" fmla="*/ 123 h 157"/>
                  <a:gd name="T14" fmla="*/ 108 w 159"/>
                  <a:gd name="T15" fmla="*/ 129 h 157"/>
                  <a:gd name="T16" fmla="*/ 124 w 159"/>
                  <a:gd name="T17" fmla="*/ 123 h 157"/>
                  <a:gd name="T18" fmla="*/ 124 w 159"/>
                  <a:gd name="T19" fmla="*/ 122 h 157"/>
                  <a:gd name="T20" fmla="*/ 131 w 159"/>
                  <a:gd name="T21" fmla="*/ 106 h 157"/>
                  <a:gd name="T22" fmla="*/ 124 w 159"/>
                  <a:gd name="T23" fmla="*/ 89 h 157"/>
                  <a:gd name="T24" fmla="*/ 60 w 159"/>
                  <a:gd name="T25" fmla="*/ 25 h 157"/>
                  <a:gd name="T26" fmla="*/ 60 w 159"/>
                  <a:gd name="T27" fmla="*/ 5 h 157"/>
                  <a:gd name="T28" fmla="*/ 80 w 159"/>
                  <a:gd name="T29" fmla="*/ 5 h 157"/>
                  <a:gd name="T30" fmla="*/ 144 w 159"/>
                  <a:gd name="T31" fmla="*/ 69 h 157"/>
                  <a:gd name="T32" fmla="*/ 159 w 159"/>
                  <a:gd name="T33" fmla="*/ 107 h 157"/>
                  <a:gd name="T34" fmla="*/ 144 w 159"/>
                  <a:gd name="T35" fmla="*/ 142 h 157"/>
                  <a:gd name="T36" fmla="*/ 108 w 159"/>
                  <a:gd name="T37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" h="157">
                    <a:moveTo>
                      <a:pt x="108" y="157"/>
                    </a:moveTo>
                    <a:cubicBezTo>
                      <a:pt x="94" y="157"/>
                      <a:pt x="81" y="152"/>
                      <a:pt x="72" y="142"/>
                    </a:cubicBezTo>
                    <a:quadBezTo>
                      <a:pt x="5" y="76"/>
                      <a:pt x="5" y="76"/>
                    </a:quadBezTo>
                    <a:cubicBezTo>
                      <a:pt x="0" y="71"/>
                      <a:pt x="0" y="62"/>
                      <a:pt x="5" y="56"/>
                    </a:cubicBezTo>
                    <a:cubicBezTo>
                      <a:pt x="10" y="51"/>
                      <a:pt x="19" y="51"/>
                      <a:pt x="25" y="56"/>
                    </a:cubicBezTo>
                    <a:quadBezTo>
                      <a:pt x="92" y="122"/>
                      <a:pt x="92" y="122"/>
                    </a:quadBezTo>
                    <a:quadBezTo>
                      <a:pt x="92" y="122"/>
                      <a:pt x="92" y="123"/>
                    </a:quadBezTo>
                    <a:cubicBezTo>
                      <a:pt x="96" y="127"/>
                      <a:pt x="102" y="129"/>
                      <a:pt x="108" y="129"/>
                    </a:cubicBezTo>
                    <a:cubicBezTo>
                      <a:pt x="114" y="129"/>
                      <a:pt x="120" y="127"/>
                      <a:pt x="124" y="123"/>
                    </a:cubicBezTo>
                    <a:quadBezTo>
                      <a:pt x="124" y="122"/>
                      <a:pt x="124" y="122"/>
                    </a:quadBezTo>
                    <a:cubicBezTo>
                      <a:pt x="129" y="118"/>
                      <a:pt x="131" y="112"/>
                      <a:pt x="131" y="106"/>
                    </a:cubicBezTo>
                    <a:cubicBezTo>
                      <a:pt x="131" y="100"/>
                      <a:pt x="129" y="94"/>
                      <a:pt x="124" y="89"/>
                    </a:cubicBezTo>
                    <a:quadBezTo>
                      <a:pt x="60" y="25"/>
                      <a:pt x="60" y="25"/>
                    </a:quadBezTo>
                    <a:cubicBezTo>
                      <a:pt x="55" y="20"/>
                      <a:pt x="55" y="11"/>
                      <a:pt x="60" y="5"/>
                    </a:cubicBezTo>
                    <a:cubicBezTo>
                      <a:pt x="66" y="0"/>
                      <a:pt x="74" y="0"/>
                      <a:pt x="80" y="5"/>
                    </a:cubicBezTo>
                    <a:quadBezTo>
                      <a:pt x="144" y="69"/>
                      <a:pt x="144" y="69"/>
                    </a:quadBezTo>
                    <a:cubicBezTo>
                      <a:pt x="154" y="79"/>
                      <a:pt x="159" y="93"/>
                      <a:pt x="159" y="107"/>
                    </a:cubicBezTo>
                    <a:cubicBezTo>
                      <a:pt x="159" y="120"/>
                      <a:pt x="154" y="133"/>
                      <a:pt x="144" y="142"/>
                    </a:cubicBezTo>
                    <a:cubicBezTo>
                      <a:pt x="135" y="152"/>
                      <a:pt x="122" y="157"/>
                      <a:pt x="108" y="15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45" name="Freeform 230"/>
              <p:cNvSpPr>
                <a:spLocks noEditPoints="1"/>
              </p:cNvSpPr>
              <p:nvPr/>
            </p:nvSpPr>
            <p:spPr>
              <a:xfrm>
                <a:off x="2709093" y="4704274"/>
                <a:ext cx="138490" cy="139005"/>
              </a:xfrm>
              <a:custGeom>
                <a:avLst/>
                <a:gdLst>
                  <a:gd name="T0" fmla="*/ 353 w 395"/>
                  <a:gd name="T1" fmla="*/ 76 h 396"/>
                  <a:gd name="T2" fmla="*/ 321 w 395"/>
                  <a:gd name="T3" fmla="*/ 44 h 396"/>
                  <a:gd name="T4" fmla="*/ 289 w 395"/>
                  <a:gd name="T5" fmla="*/ 23 h 396"/>
                  <a:gd name="T6" fmla="*/ 257 w 395"/>
                  <a:gd name="T7" fmla="*/ 9 h 396"/>
                  <a:gd name="T8" fmla="*/ 197 w 395"/>
                  <a:gd name="T9" fmla="*/ 0 h 396"/>
                  <a:gd name="T10" fmla="*/ 0 w 395"/>
                  <a:gd name="T11" fmla="*/ 198 h 396"/>
                  <a:gd name="T12" fmla="*/ 197 w 395"/>
                  <a:gd name="T13" fmla="*/ 396 h 396"/>
                  <a:gd name="T14" fmla="*/ 276 w 395"/>
                  <a:gd name="T15" fmla="*/ 379 h 396"/>
                  <a:gd name="T16" fmla="*/ 395 w 395"/>
                  <a:gd name="T17" fmla="*/ 198 h 396"/>
                  <a:gd name="T18" fmla="*/ 353 w 395"/>
                  <a:gd name="T19" fmla="*/ 76 h 396"/>
                  <a:gd name="T20" fmla="*/ 264 w 395"/>
                  <a:gd name="T21" fmla="*/ 350 h 396"/>
                  <a:gd name="T22" fmla="*/ 197 w 395"/>
                  <a:gd name="T23" fmla="*/ 364 h 396"/>
                  <a:gd name="T24" fmla="*/ 32 w 395"/>
                  <a:gd name="T25" fmla="*/ 198 h 396"/>
                  <a:gd name="T26" fmla="*/ 197 w 395"/>
                  <a:gd name="T27" fmla="*/ 32 h 396"/>
                  <a:gd name="T28" fmla="*/ 257 w 395"/>
                  <a:gd name="T29" fmla="*/ 43 h 396"/>
                  <a:gd name="T30" fmla="*/ 289 w 395"/>
                  <a:gd name="T31" fmla="*/ 60 h 396"/>
                  <a:gd name="T32" fmla="*/ 321 w 395"/>
                  <a:gd name="T33" fmla="*/ 87 h 396"/>
                  <a:gd name="T34" fmla="*/ 353 w 395"/>
                  <a:gd name="T35" fmla="*/ 140 h 396"/>
                  <a:gd name="T36" fmla="*/ 363 w 395"/>
                  <a:gd name="T37" fmla="*/ 198 h 396"/>
                  <a:gd name="T38" fmla="*/ 264 w 395"/>
                  <a:gd name="T39" fmla="*/ 35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5" h="396">
                    <a:moveTo>
                      <a:pt x="353" y="76"/>
                    </a:moveTo>
                    <a:cubicBezTo>
                      <a:pt x="343" y="64"/>
                      <a:pt x="333" y="53"/>
                      <a:pt x="321" y="44"/>
                    </a:cubicBezTo>
                    <a:cubicBezTo>
                      <a:pt x="311" y="36"/>
                      <a:pt x="300" y="29"/>
                      <a:pt x="289" y="23"/>
                    </a:cubicBezTo>
                    <a:cubicBezTo>
                      <a:pt x="279" y="17"/>
                      <a:pt x="268" y="13"/>
                      <a:pt x="257" y="9"/>
                    </a:cubicBezTo>
                    <a:cubicBezTo>
                      <a:pt x="238" y="3"/>
                      <a:pt x="218" y="0"/>
                      <a:pt x="197" y="0"/>
                    </a:cubicBezTo>
                    <a:cubicBezTo>
                      <a:pt x="88" y="0"/>
                      <a:pt x="0" y="89"/>
                      <a:pt x="0" y="198"/>
                    </a:cubicBezTo>
                    <a:cubicBezTo>
                      <a:pt x="0" y="307"/>
                      <a:pt x="88" y="396"/>
                      <a:pt x="197" y="396"/>
                    </a:cubicBezTo>
                    <a:cubicBezTo>
                      <a:pt x="225" y="396"/>
                      <a:pt x="252" y="390"/>
                      <a:pt x="276" y="379"/>
                    </a:cubicBezTo>
                    <a:cubicBezTo>
                      <a:pt x="349" y="348"/>
                      <a:pt x="395" y="277"/>
                      <a:pt x="395" y="198"/>
                    </a:cubicBezTo>
                    <a:cubicBezTo>
                      <a:pt x="395" y="152"/>
                      <a:pt x="379" y="110"/>
                      <a:pt x="353" y="76"/>
                    </a:cubicBezTo>
                    <a:close/>
                    <a:moveTo>
                      <a:pt x="264" y="350"/>
                    </a:moveTo>
                    <a:cubicBezTo>
                      <a:pt x="243" y="359"/>
                      <a:pt x="220" y="364"/>
                      <a:pt x="197" y="364"/>
                    </a:cubicBezTo>
                    <a:cubicBezTo>
                      <a:pt x="106" y="364"/>
                      <a:pt x="32" y="289"/>
                      <a:pt x="32" y="198"/>
                    </a:cubicBezTo>
                    <a:cubicBezTo>
                      <a:pt x="32" y="107"/>
                      <a:pt x="106" y="32"/>
                      <a:pt x="197" y="32"/>
                    </a:cubicBezTo>
                    <a:cubicBezTo>
                      <a:pt x="218" y="32"/>
                      <a:pt x="238" y="36"/>
                      <a:pt x="257" y="43"/>
                    </a:cubicBezTo>
                    <a:cubicBezTo>
                      <a:pt x="268" y="48"/>
                      <a:pt x="279" y="53"/>
                      <a:pt x="289" y="60"/>
                    </a:cubicBezTo>
                    <a:cubicBezTo>
                      <a:pt x="301" y="68"/>
                      <a:pt x="311" y="77"/>
                      <a:pt x="321" y="87"/>
                    </a:cubicBezTo>
                    <a:cubicBezTo>
                      <a:pt x="335" y="103"/>
                      <a:pt x="346" y="121"/>
                      <a:pt x="353" y="140"/>
                    </a:cubicBezTo>
                    <a:cubicBezTo>
                      <a:pt x="360" y="158"/>
                      <a:pt x="363" y="178"/>
                      <a:pt x="363" y="198"/>
                    </a:cubicBezTo>
                    <a:cubicBezTo>
                      <a:pt x="363" y="264"/>
                      <a:pt x="324" y="324"/>
                      <a:pt x="264" y="35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747166" y="1555666"/>
            <a:ext cx="809543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 b="1" dirty="0">
                <a:latin typeface="+mj-lt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600" b="1" dirty="0">
                <a:latin typeface="+mj-lt"/>
                <a:ea typeface="평창 평화체 Light" panose="020B0303000000000000" pitchFamily="50" charset="-127"/>
              </a:rPr>
              <a:t>2</a:t>
            </a: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조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9395" y="2826900"/>
            <a:ext cx="10024641" cy="18645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en-US" altLang="ko-KR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“</a:t>
            </a:r>
            <a:r>
              <a:rPr kumimoji="1" lang="ko-KR" altLang="en-US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감사합니다</a:t>
            </a:r>
            <a:r>
              <a:rPr kumimoji="1" lang="en-US" altLang="ko-KR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!”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79252" y="2427974"/>
            <a:ext cx="4433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20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Suit Purchase Program</a:t>
            </a:r>
            <a:r>
              <a:rPr kumimoji="1" lang="en-US" altLang="ko-Kore-KR" sz="20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Project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2626645" y="5096208"/>
            <a:ext cx="7423366" cy="439319"/>
            <a:chOff x="2626645" y="5096208"/>
            <a:chExt cx="7034098" cy="439319"/>
          </a:xfrm>
        </p:grpSpPr>
        <p:sp>
          <p:nvSpPr>
            <p:cNvPr id="73" name="Freeform 82"/>
            <p:cNvSpPr>
              <a:spLocks noEditPoints="1"/>
            </p:cNvSpPr>
            <p:nvPr/>
          </p:nvSpPr>
          <p:spPr>
            <a:xfrm>
              <a:off x="2626645" y="5096208"/>
              <a:ext cx="324714" cy="439319"/>
            </a:xfrm>
            <a:custGeom>
              <a:avLst/>
              <a:gdLst>
                <a:gd name="T0" fmla="*/ 38 w 74"/>
                <a:gd name="T1" fmla="*/ 48 h 100"/>
                <a:gd name="T2" fmla="*/ 27 w 74"/>
                <a:gd name="T3" fmla="*/ 37 h 100"/>
                <a:gd name="T4" fmla="*/ 38 w 74"/>
                <a:gd name="T5" fmla="*/ 26 h 100"/>
                <a:gd name="T6" fmla="*/ 49 w 74"/>
                <a:gd name="T7" fmla="*/ 37 h 100"/>
                <a:gd name="T8" fmla="*/ 38 w 74"/>
                <a:gd name="T9" fmla="*/ 48 h 100"/>
                <a:gd name="T10" fmla="*/ 61 w 74"/>
                <a:gd name="T11" fmla="*/ 13 h 100"/>
                <a:gd name="T12" fmla="*/ 14 w 74"/>
                <a:gd name="T13" fmla="*/ 13 h 100"/>
                <a:gd name="T14" fmla="*/ 10 w 74"/>
                <a:gd name="T15" fmla="*/ 61 h 100"/>
                <a:gd name="T16" fmla="*/ 37 w 74"/>
                <a:gd name="T17" fmla="*/ 100 h 100"/>
                <a:gd name="T18" fmla="*/ 64 w 74"/>
                <a:gd name="T19" fmla="*/ 61 h 100"/>
                <a:gd name="T20" fmla="*/ 61 w 74"/>
                <a:gd name="T21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100">
                  <a:moveTo>
                    <a:pt x="38" y="48"/>
                  </a:moveTo>
                  <a:cubicBezTo>
                    <a:pt x="31" y="48"/>
                    <a:pt x="27" y="43"/>
                    <a:pt x="27" y="37"/>
                  </a:cubicBezTo>
                  <a:cubicBezTo>
                    <a:pt x="27" y="31"/>
                    <a:pt x="31" y="26"/>
                    <a:pt x="38" y="26"/>
                  </a:cubicBezTo>
                  <a:cubicBezTo>
                    <a:pt x="44" y="26"/>
                    <a:pt x="49" y="31"/>
                    <a:pt x="49" y="37"/>
                  </a:cubicBezTo>
                  <a:cubicBezTo>
                    <a:pt x="49" y="43"/>
                    <a:pt x="44" y="48"/>
                    <a:pt x="38" y="48"/>
                  </a:cubicBezTo>
                  <a:moveTo>
                    <a:pt x="61" y="13"/>
                  </a:moveTo>
                  <a:cubicBezTo>
                    <a:pt x="48" y="0"/>
                    <a:pt x="27" y="0"/>
                    <a:pt x="14" y="13"/>
                  </a:cubicBezTo>
                  <a:cubicBezTo>
                    <a:pt x="2" y="25"/>
                    <a:pt x="0" y="47"/>
                    <a:pt x="10" y="61"/>
                  </a:cubicBezTo>
                  <a:quadBezTo>
                    <a:pt x="37" y="100"/>
                    <a:pt x="37" y="100"/>
                  </a:quadBezTo>
                  <a:quadBezTo>
                    <a:pt x="64" y="61"/>
                    <a:pt x="64" y="61"/>
                  </a:quadBezTo>
                  <a:cubicBezTo>
                    <a:pt x="74" y="47"/>
                    <a:pt x="73" y="25"/>
                    <a:pt x="61" y="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평창 평화체 Light" panose="020B0303000000000000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31763" y="5177368"/>
              <a:ext cx="1673041" cy="259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ko-KR" altLang="en-US" sz="1100" b="0" u="none" strike="noStrike" kern="1200" cap="none" spc="0" normalizeH="0" baseline="0" dirty="0">
                  <a:solidFill>
                    <a:srgbClr val="000000"/>
                  </a:solidFill>
                  <a:effectLst/>
                  <a:uLnTx/>
                  <a:uFillTx/>
                  <a:latin typeface="HY견고딕"/>
                  <a:ea typeface="평창 평화체 Light" panose="020B0303000000000000" pitchFamily="50" charset="-127"/>
                </a:rPr>
                <a:t>경북산업직업전문학교</a:t>
              </a:r>
            </a:p>
          </p:txBody>
        </p:sp>
        <p:sp>
          <p:nvSpPr>
            <p:cNvPr id="76" name="Freeform 80"/>
            <p:cNvSpPr>
              <a:spLocks noEditPoints="1"/>
            </p:cNvSpPr>
            <p:nvPr/>
          </p:nvSpPr>
          <p:spPr>
            <a:xfrm>
              <a:off x="4977117" y="5127165"/>
              <a:ext cx="386842" cy="377405"/>
            </a:xfrm>
            <a:custGeom>
              <a:avLst/>
              <a:gdLst>
                <a:gd name="T0" fmla="*/ 72 w 89"/>
                <a:gd name="T1" fmla="*/ 39 h 87"/>
                <a:gd name="T2" fmla="*/ 48 w 89"/>
                <a:gd name="T3" fmla="*/ 16 h 87"/>
                <a:gd name="T4" fmla="*/ 46 w 89"/>
                <a:gd name="T5" fmla="*/ 18 h 87"/>
                <a:gd name="T6" fmla="*/ 48 w 89"/>
                <a:gd name="T7" fmla="*/ 20 h 87"/>
                <a:gd name="T8" fmla="*/ 68 w 89"/>
                <a:gd name="T9" fmla="*/ 39 h 87"/>
                <a:gd name="T10" fmla="*/ 70 w 89"/>
                <a:gd name="T11" fmla="*/ 41 h 87"/>
                <a:gd name="T12" fmla="*/ 72 w 89"/>
                <a:gd name="T13" fmla="*/ 39 h 87"/>
                <a:gd name="T14" fmla="*/ 46 w 89"/>
                <a:gd name="T15" fmla="*/ 26 h 87"/>
                <a:gd name="T16" fmla="*/ 48 w 89"/>
                <a:gd name="T17" fmla="*/ 28 h 87"/>
                <a:gd name="T18" fmla="*/ 60 w 89"/>
                <a:gd name="T19" fmla="*/ 40 h 87"/>
                <a:gd name="T20" fmla="*/ 62 w 89"/>
                <a:gd name="T21" fmla="*/ 41 h 87"/>
                <a:gd name="T22" fmla="*/ 64 w 89"/>
                <a:gd name="T23" fmla="*/ 39 h 87"/>
                <a:gd name="T24" fmla="*/ 48 w 89"/>
                <a:gd name="T25" fmla="*/ 24 h 87"/>
                <a:gd name="T26" fmla="*/ 46 w 89"/>
                <a:gd name="T27" fmla="*/ 26 h 87"/>
                <a:gd name="T28" fmla="*/ 46 w 89"/>
                <a:gd name="T29" fmla="*/ 34 h 87"/>
                <a:gd name="T30" fmla="*/ 48 w 89"/>
                <a:gd name="T31" fmla="*/ 36 h 87"/>
                <a:gd name="T32" fmla="*/ 52 w 89"/>
                <a:gd name="T33" fmla="*/ 40 h 87"/>
                <a:gd name="T34" fmla="*/ 54 w 89"/>
                <a:gd name="T35" fmla="*/ 42 h 87"/>
                <a:gd name="T36" fmla="*/ 56 w 89"/>
                <a:gd name="T37" fmla="*/ 40 h 87"/>
                <a:gd name="T38" fmla="*/ 48 w 89"/>
                <a:gd name="T39" fmla="*/ 32 h 87"/>
                <a:gd name="T40" fmla="*/ 46 w 89"/>
                <a:gd name="T41" fmla="*/ 34 h 87"/>
                <a:gd name="T42" fmla="*/ 88 w 89"/>
                <a:gd name="T43" fmla="*/ 64 h 87"/>
                <a:gd name="T44" fmla="*/ 73 w 89"/>
                <a:gd name="T45" fmla="*/ 54 h 87"/>
                <a:gd name="T46" fmla="*/ 69 w 89"/>
                <a:gd name="T47" fmla="*/ 53 h 87"/>
                <a:gd name="T48" fmla="*/ 64 w 89"/>
                <a:gd name="T49" fmla="*/ 55 h 87"/>
                <a:gd name="T50" fmla="*/ 40 w 89"/>
                <a:gd name="T51" fmla="*/ 49 h 87"/>
                <a:gd name="T52" fmla="*/ 33 w 89"/>
                <a:gd name="T53" fmla="*/ 24 h 87"/>
                <a:gd name="T54" fmla="*/ 34 w 89"/>
                <a:gd name="T55" fmla="*/ 19 h 87"/>
                <a:gd name="T56" fmla="*/ 33 w 89"/>
                <a:gd name="T57" fmla="*/ 15 h 87"/>
                <a:gd name="T58" fmla="*/ 22 w 89"/>
                <a:gd name="T59" fmla="*/ 1 h 87"/>
                <a:gd name="T60" fmla="*/ 18 w 89"/>
                <a:gd name="T61" fmla="*/ 0 h 87"/>
                <a:gd name="T62" fmla="*/ 12 w 89"/>
                <a:gd name="T63" fmla="*/ 4 h 87"/>
                <a:gd name="T64" fmla="*/ 28 w 89"/>
                <a:gd name="T65" fmla="*/ 61 h 87"/>
                <a:gd name="T66" fmla="*/ 85 w 89"/>
                <a:gd name="T67" fmla="*/ 75 h 87"/>
                <a:gd name="T68" fmla="*/ 89 w 89"/>
                <a:gd name="T69" fmla="*/ 68 h 87"/>
                <a:gd name="T70" fmla="*/ 88 w 89"/>
                <a:gd name="T71" fmla="*/ 6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" h="87">
                  <a:moveTo>
                    <a:pt x="72" y="39"/>
                  </a:moveTo>
                  <a:cubicBezTo>
                    <a:pt x="72" y="26"/>
                    <a:pt x="61" y="16"/>
                    <a:pt x="48" y="16"/>
                  </a:cubicBezTo>
                  <a:cubicBezTo>
                    <a:pt x="47" y="16"/>
                    <a:pt x="46" y="17"/>
                    <a:pt x="46" y="18"/>
                  </a:cubicBezTo>
                  <a:cubicBezTo>
                    <a:pt x="46" y="19"/>
                    <a:pt x="47" y="20"/>
                    <a:pt x="48" y="20"/>
                  </a:cubicBezTo>
                  <a:cubicBezTo>
                    <a:pt x="59" y="20"/>
                    <a:pt x="68" y="29"/>
                    <a:pt x="68" y="39"/>
                  </a:cubicBezTo>
                  <a:cubicBezTo>
                    <a:pt x="68" y="40"/>
                    <a:pt x="69" y="41"/>
                    <a:pt x="70" y="41"/>
                  </a:cubicBezTo>
                  <a:cubicBezTo>
                    <a:pt x="71" y="41"/>
                    <a:pt x="72" y="40"/>
                    <a:pt x="72" y="39"/>
                  </a:cubicBezTo>
                  <a:moveTo>
                    <a:pt x="46" y="26"/>
                  </a:moveTo>
                  <a:cubicBezTo>
                    <a:pt x="46" y="27"/>
                    <a:pt x="47" y="28"/>
                    <a:pt x="48" y="28"/>
                  </a:cubicBezTo>
                  <a:cubicBezTo>
                    <a:pt x="54" y="28"/>
                    <a:pt x="60" y="33"/>
                    <a:pt x="60" y="40"/>
                  </a:cubicBezTo>
                  <a:cubicBezTo>
                    <a:pt x="60" y="41"/>
                    <a:pt x="61" y="41"/>
                    <a:pt x="62" y="41"/>
                  </a:cubicBezTo>
                  <a:cubicBezTo>
                    <a:pt x="63" y="41"/>
                    <a:pt x="64" y="41"/>
                    <a:pt x="64" y="39"/>
                  </a:cubicBezTo>
                  <a:cubicBezTo>
                    <a:pt x="64" y="31"/>
                    <a:pt x="57" y="24"/>
                    <a:pt x="48" y="24"/>
                  </a:cubicBezTo>
                  <a:cubicBezTo>
                    <a:pt x="47" y="24"/>
                    <a:pt x="46" y="25"/>
                    <a:pt x="46" y="26"/>
                  </a:cubicBezTo>
                  <a:moveTo>
                    <a:pt x="46" y="34"/>
                  </a:moveTo>
                  <a:cubicBezTo>
                    <a:pt x="46" y="35"/>
                    <a:pt x="47" y="36"/>
                    <a:pt x="48" y="36"/>
                  </a:cubicBezTo>
                  <a:cubicBezTo>
                    <a:pt x="50" y="36"/>
                    <a:pt x="52" y="37"/>
                    <a:pt x="52" y="40"/>
                  </a:cubicBezTo>
                  <a:cubicBezTo>
                    <a:pt x="52" y="41"/>
                    <a:pt x="53" y="42"/>
                    <a:pt x="54" y="42"/>
                  </a:cubicBezTo>
                  <a:cubicBezTo>
                    <a:pt x="55" y="42"/>
                    <a:pt x="56" y="41"/>
                    <a:pt x="56" y="40"/>
                  </a:cubicBezTo>
                  <a:cubicBezTo>
                    <a:pt x="56" y="35"/>
                    <a:pt x="52" y="32"/>
                    <a:pt x="48" y="32"/>
                  </a:cubicBezTo>
                  <a:cubicBezTo>
                    <a:pt x="47" y="32"/>
                    <a:pt x="46" y="33"/>
                    <a:pt x="46" y="34"/>
                  </a:cubicBezTo>
                  <a:moveTo>
                    <a:pt x="88" y="64"/>
                  </a:moveTo>
                  <a:quadBezTo>
                    <a:pt x="73" y="54"/>
                    <a:pt x="73" y="54"/>
                  </a:quadBezTo>
                  <a:cubicBezTo>
                    <a:pt x="72" y="53"/>
                    <a:pt x="70" y="53"/>
                    <a:pt x="69" y="53"/>
                  </a:cubicBezTo>
                  <a:quadBezTo>
                    <a:pt x="64" y="55"/>
                    <a:pt x="64" y="55"/>
                  </a:quadBezTo>
                  <a:cubicBezTo>
                    <a:pt x="61" y="58"/>
                    <a:pt x="55" y="63"/>
                    <a:pt x="40" y="49"/>
                  </a:cubicBezTo>
                  <a:cubicBezTo>
                    <a:pt x="24" y="34"/>
                    <a:pt x="29" y="27"/>
                    <a:pt x="33" y="24"/>
                  </a:cubicBezTo>
                  <a:quadBezTo>
                    <a:pt x="34" y="19"/>
                    <a:pt x="34" y="19"/>
                  </a:quadBezTo>
                  <a:cubicBezTo>
                    <a:pt x="34" y="18"/>
                    <a:pt x="34" y="16"/>
                    <a:pt x="33" y="15"/>
                  </a:cubicBezTo>
                  <a:quadBezTo>
                    <a:pt x="22" y="1"/>
                    <a:pt x="22" y="1"/>
                  </a:quadBezTo>
                  <a:cubicBezTo>
                    <a:pt x="22" y="0"/>
                    <a:pt x="20" y="0"/>
                    <a:pt x="18" y="0"/>
                  </a:cubicBezTo>
                  <a:quadBezTo>
                    <a:pt x="12" y="4"/>
                    <a:pt x="12" y="4"/>
                  </a:quadBezTo>
                  <a:cubicBezTo>
                    <a:pt x="0" y="16"/>
                    <a:pt x="7" y="41"/>
                    <a:pt x="28" y="61"/>
                  </a:cubicBezTo>
                  <a:cubicBezTo>
                    <a:pt x="49" y="81"/>
                    <a:pt x="74" y="87"/>
                    <a:pt x="85" y="75"/>
                  </a:cubicBezTo>
                  <a:quadBezTo>
                    <a:pt x="89" y="68"/>
                    <a:pt x="89" y="68"/>
                  </a:quadBezTo>
                  <a:cubicBezTo>
                    <a:pt x="89" y="67"/>
                    <a:pt x="89" y="65"/>
                    <a:pt x="88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평창 평화체 Light" panose="020B0303000000000000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3967" y="5177368"/>
              <a:ext cx="16730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en-US" altLang="ko-KR" sz="1200" b="0" u="none" strike="noStrike" kern="1200" cap="none" spc="0" normalizeH="0" baseline="0" dirty="0">
                  <a:solidFill>
                    <a:srgbClr val="000000"/>
                  </a:solidFill>
                  <a:effectLst/>
                  <a:uLnTx/>
                  <a:uFillTx/>
                  <a:latin typeface="평창 평화체 Light" panose="020B0303000000000000" pitchFamily="50" charset="-127"/>
                  <a:ea typeface="평창 평화체 Light" panose="020B0303000000000000" pitchFamily="50" charset="-127"/>
                </a:rPr>
                <a:t>053 - 751 - 7755</a:t>
              </a:r>
            </a:p>
          </p:txBody>
        </p:sp>
        <p:sp>
          <p:nvSpPr>
            <p:cNvPr id="79" name="Freeform 81"/>
            <p:cNvSpPr>
              <a:spLocks noEditPoints="1"/>
            </p:cNvSpPr>
            <p:nvPr/>
          </p:nvSpPr>
          <p:spPr>
            <a:xfrm>
              <a:off x="7419321" y="5163212"/>
              <a:ext cx="337114" cy="305311"/>
            </a:xfrm>
            <a:custGeom>
              <a:avLst/>
              <a:gdLst>
                <a:gd name="T0" fmla="*/ 33 w 77"/>
                <a:gd name="T1" fmla="*/ 4 h 70"/>
                <a:gd name="T2" fmla="*/ 42 w 77"/>
                <a:gd name="T3" fmla="*/ 4 h 70"/>
                <a:gd name="T4" fmla="*/ 75 w 77"/>
                <a:gd name="T5" fmla="*/ 24 h 70"/>
                <a:gd name="T6" fmla="*/ 75 w 77"/>
                <a:gd name="T7" fmla="*/ 24 h 70"/>
                <a:gd name="T8" fmla="*/ 45 w 77"/>
                <a:gd name="T9" fmla="*/ 42 h 70"/>
                <a:gd name="T10" fmla="*/ 66 w 77"/>
                <a:gd name="T11" fmla="*/ 55 h 70"/>
                <a:gd name="T12" fmla="*/ 66 w 77"/>
                <a:gd name="T13" fmla="*/ 57 h 70"/>
                <a:gd name="T14" fmla="*/ 65 w 77"/>
                <a:gd name="T15" fmla="*/ 58 h 70"/>
                <a:gd name="T16" fmla="*/ 64 w 77"/>
                <a:gd name="T17" fmla="*/ 58 h 70"/>
                <a:gd name="T18" fmla="*/ 42 w 77"/>
                <a:gd name="T19" fmla="*/ 44 h 70"/>
                <a:gd name="T20" fmla="*/ 35 w 77"/>
                <a:gd name="T21" fmla="*/ 44 h 70"/>
                <a:gd name="T22" fmla="*/ 13 w 77"/>
                <a:gd name="T23" fmla="*/ 58 h 70"/>
                <a:gd name="T24" fmla="*/ 12 w 77"/>
                <a:gd name="T25" fmla="*/ 58 h 70"/>
                <a:gd name="T26" fmla="*/ 11 w 77"/>
                <a:gd name="T27" fmla="*/ 57 h 70"/>
                <a:gd name="T28" fmla="*/ 11 w 77"/>
                <a:gd name="T29" fmla="*/ 55 h 70"/>
                <a:gd name="T30" fmla="*/ 31 w 77"/>
                <a:gd name="T31" fmla="*/ 42 h 70"/>
                <a:gd name="T32" fmla="*/ 0 w 77"/>
                <a:gd name="T33" fmla="*/ 24 h 70"/>
                <a:gd name="T34" fmla="*/ 0 w 77"/>
                <a:gd name="T35" fmla="*/ 24 h 70"/>
                <a:gd name="T36" fmla="*/ 33 w 77"/>
                <a:gd name="T37" fmla="*/ 4 h 70"/>
                <a:gd name="T38" fmla="*/ 76 w 77"/>
                <a:gd name="T39" fmla="*/ 23 h 70"/>
                <a:gd name="T40" fmla="*/ 77 w 77"/>
                <a:gd name="T41" fmla="*/ 23 h 70"/>
                <a:gd name="T42" fmla="*/ 77 w 77"/>
                <a:gd name="T43" fmla="*/ 22 h 70"/>
                <a:gd name="T44" fmla="*/ 77 w 77"/>
                <a:gd name="T45" fmla="*/ 22 h 70"/>
                <a:gd name="T46" fmla="*/ 77 w 77"/>
                <a:gd name="T47" fmla="*/ 22 h 70"/>
                <a:gd name="T48" fmla="*/ 77 w 77"/>
                <a:gd name="T49" fmla="*/ 22 h 70"/>
                <a:gd name="T50" fmla="*/ 44 w 77"/>
                <a:gd name="T51" fmla="*/ 2 h 70"/>
                <a:gd name="T52" fmla="*/ 33 w 77"/>
                <a:gd name="T53" fmla="*/ 2 h 70"/>
                <a:gd name="T54" fmla="*/ 0 w 77"/>
                <a:gd name="T55" fmla="*/ 22 h 70"/>
                <a:gd name="T56" fmla="*/ 0 w 77"/>
                <a:gd name="T57" fmla="*/ 22 h 70"/>
                <a:gd name="T58" fmla="*/ 0 w 77"/>
                <a:gd name="T59" fmla="*/ 22 h 70"/>
                <a:gd name="T60" fmla="*/ 0 w 77"/>
                <a:gd name="T61" fmla="*/ 22 h 70"/>
                <a:gd name="T62" fmla="*/ 0 w 77"/>
                <a:gd name="T63" fmla="*/ 23 h 70"/>
                <a:gd name="T64" fmla="*/ 0 w 77"/>
                <a:gd name="T65" fmla="*/ 23 h 70"/>
                <a:gd name="T66" fmla="*/ 0 w 77"/>
                <a:gd name="T67" fmla="*/ 23 h 70"/>
                <a:gd name="T68" fmla="*/ 0 w 77"/>
                <a:gd name="T69" fmla="*/ 63 h 70"/>
                <a:gd name="T70" fmla="*/ 7 w 77"/>
                <a:gd name="T71" fmla="*/ 70 h 70"/>
                <a:gd name="T72" fmla="*/ 70 w 77"/>
                <a:gd name="T73" fmla="*/ 70 h 70"/>
                <a:gd name="T74" fmla="*/ 75 w 77"/>
                <a:gd name="T75" fmla="*/ 63 h 70"/>
                <a:gd name="T76" fmla="*/ 75 w 77"/>
                <a:gd name="T77" fmla="*/ 23 h 70"/>
                <a:gd name="T78" fmla="*/ 76 w 77"/>
                <a:gd name="T79" fmla="*/ 2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70">
                  <a:moveTo>
                    <a:pt x="33" y="4"/>
                  </a:moveTo>
                  <a:cubicBezTo>
                    <a:pt x="35" y="3"/>
                    <a:pt x="40" y="3"/>
                    <a:pt x="42" y="4"/>
                  </a:cubicBezTo>
                  <a:quadBezTo>
                    <a:pt x="75" y="24"/>
                    <a:pt x="75" y="24"/>
                  </a:quadBezTo>
                  <a:quadBezTo>
                    <a:pt x="75" y="24"/>
                    <a:pt x="75" y="24"/>
                  </a:quadBezTo>
                  <a:quadBezTo>
                    <a:pt x="45" y="42"/>
                    <a:pt x="45" y="42"/>
                  </a:quadBezTo>
                  <a:quadBezTo>
                    <a:pt x="66" y="55"/>
                    <a:pt x="66" y="55"/>
                  </a:quadBezTo>
                  <a:cubicBezTo>
                    <a:pt x="66" y="56"/>
                    <a:pt x="67" y="57"/>
                    <a:pt x="66" y="57"/>
                  </a:cubicBezTo>
                  <a:cubicBezTo>
                    <a:pt x="66" y="58"/>
                    <a:pt x="65" y="58"/>
                    <a:pt x="65" y="58"/>
                  </a:cubicBezTo>
                  <a:cubicBezTo>
                    <a:pt x="65" y="58"/>
                    <a:pt x="64" y="58"/>
                    <a:pt x="64" y="58"/>
                  </a:cubicBezTo>
                  <a:quadBezTo>
                    <a:pt x="42" y="44"/>
                    <a:pt x="42" y="44"/>
                  </a:quadBezTo>
                  <a:cubicBezTo>
                    <a:pt x="40" y="45"/>
                    <a:pt x="37" y="45"/>
                    <a:pt x="35" y="44"/>
                  </a:cubicBezTo>
                  <a:quadBezTo>
                    <a:pt x="13" y="58"/>
                    <a:pt x="13" y="58"/>
                  </a:quadBezTo>
                  <a:cubicBezTo>
                    <a:pt x="13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7"/>
                  </a:cubicBezTo>
                  <a:cubicBezTo>
                    <a:pt x="11" y="57"/>
                    <a:pt x="11" y="56"/>
                    <a:pt x="11" y="55"/>
                  </a:cubicBezTo>
                  <a:quadBezTo>
                    <a:pt x="31" y="42"/>
                    <a:pt x="31" y="42"/>
                  </a:quadBezTo>
                  <a:quadBezTo>
                    <a:pt x="0" y="24"/>
                    <a:pt x="0" y="24"/>
                  </a:quadBezTo>
                  <a:quadBezTo>
                    <a:pt x="0" y="24"/>
                    <a:pt x="0" y="24"/>
                  </a:quadBezTo>
                  <a:lnTo>
                    <a:pt x="33" y="4"/>
                  </a:lnTo>
                  <a:close/>
                  <a:moveTo>
                    <a:pt x="76" y="23"/>
                  </a:moveTo>
                  <a:cubicBezTo>
                    <a:pt x="76" y="23"/>
                    <a:pt x="77" y="23"/>
                    <a:pt x="77" y="23"/>
                  </a:cubicBezTo>
                  <a:quadBezTo>
                    <a:pt x="77" y="23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44" y="2"/>
                    <a:pt x="44" y="2"/>
                  </a:quadBezTo>
                  <a:cubicBezTo>
                    <a:pt x="41" y="0"/>
                    <a:pt x="36" y="0"/>
                    <a:pt x="33" y="2"/>
                  </a:cubic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3"/>
                    <a:pt x="0" y="23"/>
                  </a:quadBezTo>
                  <a:quadBezTo>
                    <a:pt x="0" y="23"/>
                    <a:pt x="0" y="23"/>
                  </a:quadBezTo>
                  <a:quadBezTo>
                    <a:pt x="0" y="23"/>
                    <a:pt x="0" y="23"/>
                  </a:quadBezTo>
                  <a:quadBezTo>
                    <a:pt x="0" y="63"/>
                    <a:pt x="0" y="63"/>
                  </a:quadBezTo>
                  <a:cubicBezTo>
                    <a:pt x="0" y="68"/>
                    <a:pt x="3" y="70"/>
                    <a:pt x="7" y="70"/>
                  </a:cubicBezTo>
                  <a:quadBezTo>
                    <a:pt x="70" y="70"/>
                    <a:pt x="70" y="70"/>
                  </a:quadBezTo>
                  <a:cubicBezTo>
                    <a:pt x="74" y="70"/>
                    <a:pt x="75" y="68"/>
                    <a:pt x="75" y="63"/>
                  </a:cubicBezTo>
                  <a:quadBezTo>
                    <a:pt x="75" y="23"/>
                    <a:pt x="75" y="23"/>
                  </a:quadBezTo>
                  <a:cubicBezTo>
                    <a:pt x="75" y="23"/>
                    <a:pt x="76" y="23"/>
                    <a:pt x="76" y="2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평창 평화체 Light" panose="020B0303000000000000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92313" y="5177368"/>
              <a:ext cx="176843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en-US" altLang="ko-KR" sz="1100" b="0" u="none" strike="noStrike" kern="1200" cap="none" spc="0" normalizeH="0" baseline="0" dirty="0">
                  <a:solidFill>
                    <a:srgbClr val="000000"/>
                  </a:solidFill>
                  <a:effectLst/>
                  <a:uLnTx/>
                  <a:uFillTx/>
                  <a:latin typeface="평창 평화체 Light" panose="020B0303000000000000" pitchFamily="50" charset="-127"/>
                  <a:ea typeface="평창 평화체 Light" panose="020B0303000000000000" pitchFamily="50" charset="-127"/>
                </a:rPr>
                <a:t>kbstep@naver.com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 rot="5400000">
            <a:off x="-1636114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2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조 이상하</a:t>
            </a: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이종권</a:t>
            </a: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정용억</a:t>
            </a:r>
            <a:endParaRPr kumimoji="1" lang="ko-KR" altLang="en-US" sz="1200" dirty="0">
              <a:solidFill>
                <a:schemeClr val="tx2"/>
              </a:solidFill>
              <a:latin typeface="HY견고딕"/>
              <a:ea typeface="평창 평화체 Light" panose="020B0303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 rot="5400000">
            <a:off x="9528233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경북산업직업전문학교</a:t>
            </a: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1860" y="2592297"/>
            <a:ext cx="1143253" cy="29809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84" name="타원 83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25828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82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83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목차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프로그램 개요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자체평가</a:t>
            </a:r>
          </a:p>
        </p:txBody>
      </p:sp>
      <p:sp>
        <p:nvSpPr>
          <p:cNvPr id="38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9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26257" y="2437405"/>
            <a:ext cx="3927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40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Contents</a:t>
            </a:r>
            <a:endParaRPr kumimoji="1" lang="ko-Kore-KR" altLang="en-US" sz="4000" dirty="0"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1612" y="3510456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511611" y="3877080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610" y="3966729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01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8747" y="4654293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en-US" altLang="ko-Kore-KR" sz="1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8747" y="5253655"/>
            <a:ext cx="18790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만든 목적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기능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84957" y="3510456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2784956" y="3877080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4955" y="3966729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02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82092" y="4654293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82092" y="5253655"/>
            <a:ext cx="187907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팀장 이상하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팀원 </a:t>
            </a:r>
            <a:r>
              <a:rPr lang="ko-KR" altLang="en-US" sz="1000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이종권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팀원 </a:t>
            </a:r>
            <a:r>
              <a:rPr lang="ko-KR" altLang="en-US" sz="1000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정용억</a:t>
            </a:r>
            <a:endParaRPr lang="ko-KR" altLang="en-US" sz="1000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058301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5058300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58299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03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55436" y="4606814"/>
            <a:ext cx="1879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</a:t>
            </a:r>
          </a:p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수행 절차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55436" y="5263326"/>
            <a:ext cx="18790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회의록 등 간단히 소개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코드 설명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331646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7331645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31644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04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19256" y="4597289"/>
            <a:ext cx="1879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</a:t>
            </a:r>
          </a:p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수행 결과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28781" y="5263326"/>
            <a:ext cx="187907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실행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주로 생기던 오류 설명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짧은 질문 받기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04184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자유형 87"/>
          <p:cNvSpPr/>
          <p:nvPr/>
        </p:nvSpPr>
        <p:spPr>
          <a:xfrm>
            <a:off x="9604183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04182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05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01319" y="4663964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801319" y="5263326"/>
            <a:ext cx="18790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각자 프로그램 평가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피드백 수렴</a:t>
            </a:r>
          </a:p>
        </p:txBody>
      </p:sp>
      <p:sp>
        <p:nvSpPr>
          <p:cNvPr id="95" name="Freeform 324"/>
          <p:cNvSpPr/>
          <p:nvPr/>
        </p:nvSpPr>
        <p:spPr>
          <a:xfrm>
            <a:off x="4439280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6" name="Freeform 325"/>
          <p:cNvSpPr/>
          <p:nvPr/>
        </p:nvSpPr>
        <p:spPr>
          <a:xfrm>
            <a:off x="4435108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9" name="Freeform 324"/>
          <p:cNvSpPr/>
          <p:nvPr/>
        </p:nvSpPr>
        <p:spPr>
          <a:xfrm>
            <a:off x="2180416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0" name="Freeform 325"/>
          <p:cNvSpPr/>
          <p:nvPr/>
        </p:nvSpPr>
        <p:spPr>
          <a:xfrm>
            <a:off x="2176244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2" name="Freeform 324"/>
          <p:cNvSpPr/>
          <p:nvPr/>
        </p:nvSpPr>
        <p:spPr>
          <a:xfrm>
            <a:off x="8982705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3" name="Freeform 325"/>
          <p:cNvSpPr/>
          <p:nvPr/>
        </p:nvSpPr>
        <p:spPr>
          <a:xfrm>
            <a:off x="8978533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5" name="Freeform 324"/>
          <p:cNvSpPr/>
          <p:nvPr/>
        </p:nvSpPr>
        <p:spPr>
          <a:xfrm>
            <a:off x="6723841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6" name="Freeform 325"/>
          <p:cNvSpPr/>
          <p:nvPr/>
        </p:nvSpPr>
        <p:spPr>
          <a:xfrm>
            <a:off x="6719669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8" name="Freeform 324"/>
          <p:cNvSpPr/>
          <p:nvPr/>
        </p:nvSpPr>
        <p:spPr>
          <a:xfrm>
            <a:off x="11278230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9" name="Freeform 325"/>
          <p:cNvSpPr/>
          <p:nvPr/>
        </p:nvSpPr>
        <p:spPr>
          <a:xfrm>
            <a:off x="11274058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0" name="TextBox 59"/>
          <p:cNvSpPr txBox="1"/>
          <p:nvPr/>
        </p:nvSpPr>
        <p:spPr>
          <a:xfrm>
            <a:off x="686567" y="4625718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8" name="타원 7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프로그램 개요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자체평가</a:t>
            </a:r>
          </a:p>
        </p:txBody>
      </p:sp>
      <p:sp>
        <p:nvSpPr>
          <p:cNvPr id="37" name="Freeform 324"/>
          <p:cNvSpPr/>
          <p:nvPr/>
        </p:nvSpPr>
        <p:spPr>
          <a:xfrm>
            <a:off x="11464448" y="412646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0" name="Freeform 325"/>
          <p:cNvSpPr/>
          <p:nvPr/>
        </p:nvSpPr>
        <p:spPr>
          <a:xfrm>
            <a:off x="11460848" y="416252"/>
            <a:ext cx="194594" cy="194595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7762" y="2584435"/>
            <a:ext cx="4395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정장 구매 프로그램</a:t>
            </a:r>
          </a:p>
        </p:txBody>
      </p:sp>
      <p:sp>
        <p:nvSpPr>
          <p:cNvPr id="36" name="자유형 35"/>
          <p:cNvSpPr/>
          <p:nvPr/>
        </p:nvSpPr>
        <p:spPr>
          <a:xfrm>
            <a:off x="943026" y="3574540"/>
            <a:ext cx="3555822" cy="2477264"/>
          </a:xfrm>
          <a:custGeom>
            <a:avLst/>
            <a:gdLst>
              <a:gd name="connsiteX0" fmla="*/ 412676 w 3555822"/>
              <a:gd name="connsiteY0" fmla="*/ 0 h 2477264"/>
              <a:gd name="connsiteX1" fmla="*/ 3555822 w 3555822"/>
              <a:gd name="connsiteY1" fmla="*/ 0 h 2477264"/>
              <a:gd name="connsiteX2" fmla="*/ 3555822 w 3555822"/>
              <a:gd name="connsiteY2" fmla="*/ 2477263 h 2477264"/>
              <a:gd name="connsiteX3" fmla="*/ 3160526 w 3555822"/>
              <a:gd name="connsiteY3" fmla="*/ 2477263 h 2477264"/>
              <a:gd name="connsiteX4" fmla="*/ 3160521 w 3555822"/>
              <a:gd name="connsiteY4" fmla="*/ 2477264 h 2477264"/>
              <a:gd name="connsiteX5" fmla="*/ 148413 w 3555822"/>
              <a:gd name="connsiteY5" fmla="*/ 2477264 h 2477264"/>
              <a:gd name="connsiteX6" fmla="*/ 0 w 3555822"/>
              <a:gd name="connsiteY6" fmla="*/ 2328851 h 2477264"/>
              <a:gd name="connsiteX7" fmla="*/ 0 w 3555822"/>
              <a:gd name="connsiteY7" fmla="*/ 148414 h 2477264"/>
              <a:gd name="connsiteX8" fmla="*/ 148413 w 3555822"/>
              <a:gd name="connsiteY8" fmla="*/ 1 h 2477264"/>
              <a:gd name="connsiteX9" fmla="*/ 412676 w 3555822"/>
              <a:gd name="connsiteY9" fmla="*/ 1 h 247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5822" h="2477264">
                <a:moveTo>
                  <a:pt x="412676" y="0"/>
                </a:moveTo>
                <a:lnTo>
                  <a:pt x="3555822" y="0"/>
                </a:lnTo>
                <a:lnTo>
                  <a:pt x="3555822" y="2477263"/>
                </a:lnTo>
                <a:lnTo>
                  <a:pt x="3160526" y="2477263"/>
                </a:lnTo>
                <a:lnTo>
                  <a:pt x="3160521" y="2477264"/>
                </a:lnTo>
                <a:lnTo>
                  <a:pt x="148413" y="2477264"/>
                </a:lnTo>
                <a:cubicBezTo>
                  <a:pt x="66447" y="2477264"/>
                  <a:pt x="0" y="2410817"/>
                  <a:pt x="0" y="2328851"/>
                </a:cubicBezTo>
                <a:lnTo>
                  <a:pt x="0" y="148414"/>
                </a:lnTo>
                <a:cubicBezTo>
                  <a:pt x="0" y="66448"/>
                  <a:pt x="66447" y="1"/>
                  <a:pt x="148413" y="1"/>
                </a:cubicBezTo>
                <a:lnTo>
                  <a:pt x="412676" y="1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087368" y="3574540"/>
            <a:ext cx="7278624" cy="2477264"/>
          </a:xfrm>
          <a:custGeom>
            <a:avLst/>
            <a:gdLst>
              <a:gd name="connsiteX0" fmla="*/ 0 w 7278624"/>
              <a:gd name="connsiteY0" fmla="*/ 0 h 2477264"/>
              <a:gd name="connsiteX1" fmla="*/ 6940296 w 7278624"/>
              <a:gd name="connsiteY1" fmla="*/ 0 h 2477264"/>
              <a:gd name="connsiteX2" fmla="*/ 6940296 w 7278624"/>
              <a:gd name="connsiteY2" fmla="*/ 1 h 2477264"/>
              <a:gd name="connsiteX3" fmla="*/ 7130211 w 7278624"/>
              <a:gd name="connsiteY3" fmla="*/ 1 h 2477264"/>
              <a:gd name="connsiteX4" fmla="*/ 7278624 w 7278624"/>
              <a:gd name="connsiteY4" fmla="*/ 148414 h 2477264"/>
              <a:gd name="connsiteX5" fmla="*/ 7278624 w 7278624"/>
              <a:gd name="connsiteY5" fmla="*/ 2328851 h 2477264"/>
              <a:gd name="connsiteX6" fmla="*/ 7130211 w 7278624"/>
              <a:gd name="connsiteY6" fmla="*/ 2477264 h 2477264"/>
              <a:gd name="connsiteX7" fmla="*/ 486741 w 7278624"/>
              <a:gd name="connsiteY7" fmla="*/ 2477264 h 2477264"/>
              <a:gd name="connsiteX8" fmla="*/ 486736 w 7278624"/>
              <a:gd name="connsiteY8" fmla="*/ 2477263 h 2477264"/>
              <a:gd name="connsiteX9" fmla="*/ 0 w 7278624"/>
              <a:gd name="connsiteY9" fmla="*/ 2477263 h 247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8624" h="2477264">
                <a:moveTo>
                  <a:pt x="0" y="0"/>
                </a:moveTo>
                <a:lnTo>
                  <a:pt x="6940296" y="0"/>
                </a:lnTo>
                <a:lnTo>
                  <a:pt x="6940296" y="1"/>
                </a:lnTo>
                <a:lnTo>
                  <a:pt x="7130211" y="1"/>
                </a:lnTo>
                <a:cubicBezTo>
                  <a:pt x="7212177" y="1"/>
                  <a:pt x="7278624" y="66448"/>
                  <a:pt x="7278624" y="148414"/>
                </a:cubicBezTo>
                <a:lnTo>
                  <a:pt x="7278624" y="2328851"/>
                </a:lnTo>
                <a:cubicBezTo>
                  <a:pt x="7278624" y="2410817"/>
                  <a:pt x="7212177" y="2477264"/>
                  <a:pt x="7130211" y="2477264"/>
                </a:cubicBezTo>
                <a:lnTo>
                  <a:pt x="486741" y="2477264"/>
                </a:lnTo>
                <a:lnTo>
                  <a:pt x="486736" y="2477263"/>
                </a:lnTo>
                <a:lnTo>
                  <a:pt x="0" y="2477263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47775" y="4477601"/>
            <a:ext cx="25527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1700" b="1" dirty="0">
                <a:latin typeface="+mj-lt"/>
                <a:ea typeface="평창 평화체 Light" panose="020B0303000000000000" pitchFamily="50" charset="-127"/>
              </a:rPr>
              <a:t>정장 구매 프로그램을</a:t>
            </a:r>
            <a:endParaRPr kumimoji="1" lang="en-US" altLang="ko-KR" sz="1700" b="1" dirty="0">
              <a:latin typeface="+mj-lt"/>
              <a:ea typeface="평창 평화체 Light" panose="020B0303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1700" b="1" dirty="0">
                <a:latin typeface="+mj-lt"/>
                <a:ea typeface="평창 평화체 Light" panose="020B0303000000000000" pitchFamily="50" charset="-127"/>
              </a:rPr>
              <a:t>선정한 이유</a:t>
            </a:r>
            <a:r>
              <a:rPr kumimoji="1" lang="en-US" altLang="ko-KR" sz="1700" b="1" dirty="0">
                <a:latin typeface="+mj-lt"/>
                <a:ea typeface="평창 평화체 Light" panose="020B0303000000000000" pitchFamily="50" charset="-127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28725" y="3935918"/>
            <a:ext cx="182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4800" dirty="0">
                <a:latin typeface="+mj-lt"/>
                <a:ea typeface="평창 평화체 Light" panose="020B0303000000000000" pitchFamily="50" charset="-127"/>
              </a:rPr>
              <a:t>“</a:t>
            </a:r>
            <a:endParaRPr kumimoji="1" lang="ko-Kore-KR" altLang="en-US" sz="48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29912" y="4201851"/>
            <a:ext cx="6193536" cy="12695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AI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반 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조는 주제 선정 회의에서 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C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언어로 구사 할 수 있는 구매 프로그램을 계획했습니다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거기서 더 디테일을 추가하여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정장 구매 프로그램을 선정하였습니다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200" y="817200"/>
            <a:ext cx="2343600" cy="54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 구성원 소개</a:t>
            </a:r>
            <a:endParaRPr kumimoji="1" lang="ko-Kore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Our Team</a:t>
            </a:r>
            <a:endParaRPr kumimoji="1" lang="ko-Kore-KR" altLang="en-US" sz="3600" dirty="0"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3439554" y="4019550"/>
            <a:ext cx="531289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3443118" y="3429000"/>
            <a:ext cx="5322417" cy="561974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7" name="Freeform 324"/>
          <p:cNvSpPr/>
          <p:nvPr/>
        </p:nvSpPr>
        <p:spPr>
          <a:xfrm>
            <a:off x="8352573" y="3636694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Freeform 325"/>
          <p:cNvSpPr/>
          <p:nvPr/>
        </p:nvSpPr>
        <p:spPr>
          <a:xfrm>
            <a:off x="8357926" y="363134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7" name="Freeform 41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8" name="Freeform 42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7" name="Freeform 71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98676" y="4223618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팀장 이상하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621792" y="4555811"/>
            <a:ext cx="2989044" cy="12676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PPT</a:t>
            </a: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제작</a:t>
            </a:r>
            <a:r>
              <a:rPr lang="en-US" altLang="ko-KR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</a:t>
            </a: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발표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알고리즘 순서도 제작</a:t>
            </a:r>
            <a:endParaRPr lang="en-US" altLang="ko-KR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서브 코드 제작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디버깅 체크</a:t>
            </a:r>
          </a:p>
        </p:txBody>
      </p:sp>
      <p:sp>
        <p:nvSpPr>
          <p:cNvPr id="154" name="Freeform 14"/>
          <p:cNvSpPr/>
          <p:nvPr/>
        </p:nvSpPr>
        <p:spPr>
          <a:xfrm>
            <a:off x="7371614" y="4682008"/>
            <a:ext cx="98098" cy="204955"/>
          </a:xfrm>
          <a:custGeom>
            <a:avLst/>
            <a:gdLst>
              <a:gd name="T0" fmla="*/ 120 w 363"/>
              <a:gd name="T1" fmla="*/ 45 h 752"/>
              <a:gd name="T2" fmla="*/ 16 w 363"/>
              <a:gd name="T3" fmla="*/ 295 h 752"/>
              <a:gd name="T4" fmla="*/ 0 w 363"/>
              <a:gd name="T5" fmla="*/ 593 h 752"/>
              <a:gd name="T6" fmla="*/ 180 w 363"/>
              <a:gd name="T7" fmla="*/ 618 h 752"/>
              <a:gd name="T8" fmla="*/ 300 w 363"/>
              <a:gd name="T9" fmla="*/ 94 h 752"/>
              <a:gd name="T10" fmla="*/ 120 w 363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752">
                <a:moveTo>
                  <a:pt x="120" y="45"/>
                </a:moveTo>
                <a:cubicBezTo>
                  <a:pt x="28" y="114"/>
                  <a:pt x="16" y="295"/>
                  <a:pt x="16" y="295"/>
                </a:cubicBezTo>
                <a:lnTo>
                  <a:pt x="0" y="593"/>
                </a:lnTo>
                <a:cubicBezTo>
                  <a:pt x="72" y="752"/>
                  <a:pt x="180" y="618"/>
                  <a:pt x="180" y="618"/>
                </a:cubicBezTo>
                <a:cubicBezTo>
                  <a:pt x="363" y="328"/>
                  <a:pt x="345" y="173"/>
                  <a:pt x="300" y="94"/>
                </a:cubicBezTo>
                <a:cubicBezTo>
                  <a:pt x="260" y="24"/>
                  <a:pt x="180" y="0"/>
                  <a:pt x="120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5" name="Freeform 35"/>
          <p:cNvSpPr/>
          <p:nvPr/>
        </p:nvSpPr>
        <p:spPr>
          <a:xfrm>
            <a:off x="6991485" y="5058635"/>
            <a:ext cx="117368" cy="206706"/>
          </a:xfrm>
          <a:custGeom>
            <a:avLst/>
            <a:gdLst>
              <a:gd name="T0" fmla="*/ 431 w 431"/>
              <a:gd name="T1" fmla="*/ 391 h 761"/>
              <a:gd name="T2" fmla="*/ 117 w 431"/>
              <a:gd name="T3" fmla="*/ 761 h 761"/>
              <a:gd name="T4" fmla="*/ 0 w 431"/>
              <a:gd name="T5" fmla="*/ 295 h 761"/>
              <a:gd name="T6" fmla="*/ 129 w 431"/>
              <a:gd name="T7" fmla="*/ 0 h 761"/>
              <a:gd name="T8" fmla="*/ 431 w 431"/>
              <a:gd name="T9" fmla="*/ 39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431" y="391"/>
                </a:moveTo>
                <a:cubicBezTo>
                  <a:pt x="212" y="491"/>
                  <a:pt x="117" y="761"/>
                  <a:pt x="117" y="761"/>
                </a:cubicBezTo>
                <a:lnTo>
                  <a:pt x="0" y="295"/>
                </a:lnTo>
                <a:lnTo>
                  <a:pt x="129" y="0"/>
                </a:lnTo>
                <a:lnTo>
                  <a:pt x="431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9409" y="4214699"/>
            <a:ext cx="1495633" cy="15908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200" y="817200"/>
            <a:ext cx="2343600" cy="54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 구성원 소개</a:t>
            </a:r>
            <a:endParaRPr kumimoji="1" lang="en-US" altLang="ko-KR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0431" y="951157"/>
            <a:ext cx="2199828" cy="27699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Our Team</a:t>
            </a:r>
            <a:endParaRPr kumimoji="1" lang="ko-Kore-KR" altLang="en-US" sz="3600" dirty="0"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918993" y="3990975"/>
            <a:ext cx="506524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918993" y="3569028"/>
            <a:ext cx="5065242" cy="421947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7" name="Freeform 324"/>
          <p:cNvSpPr/>
          <p:nvPr/>
        </p:nvSpPr>
        <p:spPr>
          <a:xfrm>
            <a:off x="5599848" y="3684320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Freeform 325"/>
          <p:cNvSpPr/>
          <p:nvPr/>
        </p:nvSpPr>
        <p:spPr>
          <a:xfrm>
            <a:off x="5595676" y="368849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0" name="Freeform 37"/>
          <p:cNvSpPr/>
          <p:nvPr/>
        </p:nvSpPr>
        <p:spPr>
          <a:xfrm>
            <a:off x="1784107" y="4882459"/>
            <a:ext cx="268288" cy="417513"/>
          </a:xfrm>
          <a:custGeom>
            <a:avLst/>
            <a:gdLst>
              <a:gd name="T0" fmla="*/ 0 w 169"/>
              <a:gd name="T1" fmla="*/ 24 h 263"/>
              <a:gd name="T2" fmla="*/ 0 w 169"/>
              <a:gd name="T3" fmla="*/ 263 h 263"/>
              <a:gd name="T4" fmla="*/ 169 w 169"/>
              <a:gd name="T5" fmla="*/ 263 h 263"/>
              <a:gd name="T6" fmla="*/ 168 w 169"/>
              <a:gd name="T7" fmla="*/ 0 h 263"/>
              <a:gd name="T8" fmla="*/ 0 w 169"/>
              <a:gd name="T9" fmla="*/ 2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263">
                <a:moveTo>
                  <a:pt x="0" y="24"/>
                </a:moveTo>
                <a:lnTo>
                  <a:pt x="0" y="263"/>
                </a:lnTo>
                <a:lnTo>
                  <a:pt x="169" y="263"/>
                </a:lnTo>
                <a:lnTo>
                  <a:pt x="168" y="0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4" name="Freeform 38"/>
          <p:cNvSpPr/>
          <p:nvPr/>
        </p:nvSpPr>
        <p:spPr>
          <a:xfrm>
            <a:off x="1784107" y="4882459"/>
            <a:ext cx="268288" cy="417513"/>
          </a:xfrm>
          <a:custGeom>
            <a:avLst/>
            <a:gdLst>
              <a:gd name="T0" fmla="*/ 0 w 1090"/>
              <a:gd name="T1" fmla="*/ 152 h 1692"/>
              <a:gd name="T2" fmla="*/ 6 w 1090"/>
              <a:gd name="T3" fmla="*/ 1692 h 1692"/>
              <a:gd name="T4" fmla="*/ 1090 w 1090"/>
              <a:gd name="T5" fmla="*/ 1688 h 1692"/>
              <a:gd name="T6" fmla="*/ 1084 w 1090"/>
              <a:gd name="T7" fmla="*/ 0 h 1692"/>
              <a:gd name="T8" fmla="*/ 0 w 1090"/>
              <a:gd name="T9" fmla="*/ 15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692">
                <a:moveTo>
                  <a:pt x="0" y="152"/>
                </a:moveTo>
                <a:lnTo>
                  <a:pt x="6" y="1692"/>
                </a:lnTo>
                <a:lnTo>
                  <a:pt x="1090" y="1688"/>
                </a:lnTo>
                <a:lnTo>
                  <a:pt x="1084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5" name="Freeform 39"/>
          <p:cNvSpPr/>
          <p:nvPr/>
        </p:nvSpPr>
        <p:spPr>
          <a:xfrm>
            <a:off x="1958732" y="5152334"/>
            <a:ext cx="536575" cy="493713"/>
          </a:xfrm>
          <a:custGeom>
            <a:avLst/>
            <a:gdLst>
              <a:gd name="T0" fmla="*/ 2004 w 2179"/>
              <a:gd name="T1" fmla="*/ 1108 h 2002"/>
              <a:gd name="T2" fmla="*/ 1374 w 2179"/>
              <a:gd name="T3" fmla="*/ 361 h 2002"/>
              <a:gd name="T4" fmla="*/ 552 w 2179"/>
              <a:gd name="T5" fmla="*/ 31 h 2002"/>
              <a:gd name="T6" fmla="*/ 519 w 2179"/>
              <a:gd name="T7" fmla="*/ 0 h 2002"/>
              <a:gd name="T8" fmla="*/ 0 w 2179"/>
              <a:gd name="T9" fmla="*/ 2002 h 2002"/>
              <a:gd name="T10" fmla="*/ 2179 w 2179"/>
              <a:gd name="T11" fmla="*/ 2002 h 2002"/>
              <a:gd name="T12" fmla="*/ 2004 w 2179"/>
              <a:gd name="T13" fmla="*/ 110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9" h="2002">
                <a:moveTo>
                  <a:pt x="2004" y="1108"/>
                </a:moveTo>
                <a:cubicBezTo>
                  <a:pt x="1924" y="834"/>
                  <a:pt x="1850" y="471"/>
                  <a:pt x="1374" y="361"/>
                </a:cubicBezTo>
                <a:cubicBezTo>
                  <a:pt x="1374" y="361"/>
                  <a:pt x="711" y="138"/>
                  <a:pt x="552" y="31"/>
                </a:cubicBezTo>
                <a:lnTo>
                  <a:pt x="519" y="0"/>
                </a:lnTo>
                <a:lnTo>
                  <a:pt x="0" y="2002"/>
                </a:lnTo>
                <a:lnTo>
                  <a:pt x="2179" y="2002"/>
                </a:lnTo>
                <a:cubicBezTo>
                  <a:pt x="2096" y="1608"/>
                  <a:pt x="2004" y="1108"/>
                  <a:pt x="2004" y="110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6" name="Freeform 40"/>
          <p:cNvSpPr/>
          <p:nvPr/>
        </p:nvSpPr>
        <p:spPr>
          <a:xfrm>
            <a:off x="1958732" y="5152334"/>
            <a:ext cx="536575" cy="493713"/>
          </a:xfrm>
          <a:custGeom>
            <a:avLst/>
            <a:gdLst>
              <a:gd name="T0" fmla="*/ 2004 w 2179"/>
              <a:gd name="T1" fmla="*/ 1108 h 2002"/>
              <a:gd name="T2" fmla="*/ 1374 w 2179"/>
              <a:gd name="T3" fmla="*/ 361 h 2002"/>
              <a:gd name="T4" fmla="*/ 552 w 2179"/>
              <a:gd name="T5" fmla="*/ 31 h 2002"/>
              <a:gd name="T6" fmla="*/ 519 w 2179"/>
              <a:gd name="T7" fmla="*/ 0 h 2002"/>
              <a:gd name="T8" fmla="*/ 0 w 2179"/>
              <a:gd name="T9" fmla="*/ 2002 h 2002"/>
              <a:gd name="T10" fmla="*/ 2179 w 2179"/>
              <a:gd name="T11" fmla="*/ 2002 h 2002"/>
              <a:gd name="T12" fmla="*/ 2004 w 2179"/>
              <a:gd name="T13" fmla="*/ 110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9" h="2002">
                <a:moveTo>
                  <a:pt x="2004" y="1108"/>
                </a:moveTo>
                <a:cubicBezTo>
                  <a:pt x="1924" y="834"/>
                  <a:pt x="1850" y="471"/>
                  <a:pt x="1374" y="361"/>
                </a:cubicBezTo>
                <a:cubicBezTo>
                  <a:pt x="1374" y="361"/>
                  <a:pt x="711" y="138"/>
                  <a:pt x="552" y="31"/>
                </a:cubicBezTo>
                <a:lnTo>
                  <a:pt x="519" y="0"/>
                </a:lnTo>
                <a:lnTo>
                  <a:pt x="0" y="2002"/>
                </a:lnTo>
                <a:lnTo>
                  <a:pt x="2179" y="2002"/>
                </a:lnTo>
                <a:cubicBezTo>
                  <a:pt x="2096" y="1608"/>
                  <a:pt x="2004" y="1108"/>
                  <a:pt x="2004" y="110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7" name="Freeform 41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8" name="Freeform 42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9" name="Freeform 43"/>
          <p:cNvSpPr/>
          <p:nvPr/>
        </p:nvSpPr>
        <p:spPr>
          <a:xfrm>
            <a:off x="1331669" y="5153921"/>
            <a:ext cx="538163" cy="492125"/>
          </a:xfrm>
          <a:custGeom>
            <a:avLst/>
            <a:gdLst>
              <a:gd name="T0" fmla="*/ 1647 w 2179"/>
              <a:gd name="T1" fmla="*/ 0 h 1996"/>
              <a:gd name="T2" fmla="*/ 1647 w 2179"/>
              <a:gd name="T3" fmla="*/ 0 h 1996"/>
              <a:gd name="T4" fmla="*/ 1645 w 2179"/>
              <a:gd name="T5" fmla="*/ 3 h 1996"/>
              <a:gd name="T6" fmla="*/ 1644 w 2179"/>
              <a:gd name="T7" fmla="*/ 0 h 1996"/>
              <a:gd name="T8" fmla="*/ 1612 w 2179"/>
              <a:gd name="T9" fmla="*/ 30 h 1996"/>
              <a:gd name="T10" fmla="*/ 792 w 2179"/>
              <a:gd name="T11" fmla="*/ 368 h 1996"/>
              <a:gd name="T12" fmla="*/ 168 w 2179"/>
              <a:gd name="T13" fmla="*/ 1119 h 1996"/>
              <a:gd name="T14" fmla="*/ 0 w 2179"/>
              <a:gd name="T15" fmla="*/ 1996 h 1996"/>
              <a:gd name="T16" fmla="*/ 2179 w 2179"/>
              <a:gd name="T17" fmla="*/ 1996 h 1996"/>
              <a:gd name="T18" fmla="*/ 1645 w 2179"/>
              <a:gd name="T19" fmla="*/ 4 h 1996"/>
              <a:gd name="T20" fmla="*/ 1647 w 217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9" h="1996">
                <a:moveTo>
                  <a:pt x="1647" y="0"/>
                </a:moveTo>
                <a:lnTo>
                  <a:pt x="1647" y="0"/>
                </a:lnTo>
                <a:cubicBezTo>
                  <a:pt x="1647" y="1"/>
                  <a:pt x="1646" y="2"/>
                  <a:pt x="1645" y="3"/>
                </a:cubicBezTo>
                <a:lnTo>
                  <a:pt x="1644" y="0"/>
                </a:lnTo>
                <a:lnTo>
                  <a:pt x="1612" y="30"/>
                </a:lnTo>
                <a:cubicBezTo>
                  <a:pt x="1454" y="139"/>
                  <a:pt x="792" y="368"/>
                  <a:pt x="792" y="368"/>
                </a:cubicBezTo>
                <a:cubicBezTo>
                  <a:pt x="317" y="481"/>
                  <a:pt x="246" y="845"/>
                  <a:pt x="168" y="1119"/>
                </a:cubicBezTo>
                <a:cubicBezTo>
                  <a:pt x="168" y="1119"/>
                  <a:pt x="79" y="1602"/>
                  <a:pt x="0" y="1996"/>
                </a:cubicBezTo>
                <a:lnTo>
                  <a:pt x="2179" y="1996"/>
                </a:lnTo>
                <a:lnTo>
                  <a:pt x="1645" y="4"/>
                </a:lnTo>
                <a:lnTo>
                  <a:pt x="1647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0" name="Freeform 44"/>
          <p:cNvSpPr/>
          <p:nvPr/>
        </p:nvSpPr>
        <p:spPr>
          <a:xfrm>
            <a:off x="1331669" y="5153921"/>
            <a:ext cx="538163" cy="492125"/>
          </a:xfrm>
          <a:custGeom>
            <a:avLst/>
            <a:gdLst>
              <a:gd name="T0" fmla="*/ 1647 w 2179"/>
              <a:gd name="T1" fmla="*/ 0 h 1996"/>
              <a:gd name="T2" fmla="*/ 1647 w 2179"/>
              <a:gd name="T3" fmla="*/ 0 h 1996"/>
              <a:gd name="T4" fmla="*/ 1645 w 2179"/>
              <a:gd name="T5" fmla="*/ 3 h 1996"/>
              <a:gd name="T6" fmla="*/ 1644 w 2179"/>
              <a:gd name="T7" fmla="*/ 0 h 1996"/>
              <a:gd name="T8" fmla="*/ 1612 w 2179"/>
              <a:gd name="T9" fmla="*/ 30 h 1996"/>
              <a:gd name="T10" fmla="*/ 792 w 2179"/>
              <a:gd name="T11" fmla="*/ 368 h 1996"/>
              <a:gd name="T12" fmla="*/ 168 w 2179"/>
              <a:gd name="T13" fmla="*/ 1119 h 1996"/>
              <a:gd name="T14" fmla="*/ 0 w 2179"/>
              <a:gd name="T15" fmla="*/ 1996 h 1996"/>
              <a:gd name="T16" fmla="*/ 2179 w 2179"/>
              <a:gd name="T17" fmla="*/ 1996 h 1996"/>
              <a:gd name="T18" fmla="*/ 1645 w 2179"/>
              <a:gd name="T19" fmla="*/ 4 h 1996"/>
              <a:gd name="T20" fmla="*/ 1647 w 217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9" h="1996">
                <a:moveTo>
                  <a:pt x="1647" y="0"/>
                </a:moveTo>
                <a:lnTo>
                  <a:pt x="1647" y="0"/>
                </a:lnTo>
                <a:cubicBezTo>
                  <a:pt x="1647" y="1"/>
                  <a:pt x="1646" y="2"/>
                  <a:pt x="1645" y="3"/>
                </a:cubicBezTo>
                <a:lnTo>
                  <a:pt x="1644" y="0"/>
                </a:lnTo>
                <a:lnTo>
                  <a:pt x="1612" y="30"/>
                </a:lnTo>
                <a:cubicBezTo>
                  <a:pt x="1454" y="139"/>
                  <a:pt x="792" y="368"/>
                  <a:pt x="792" y="368"/>
                </a:cubicBezTo>
                <a:cubicBezTo>
                  <a:pt x="317" y="481"/>
                  <a:pt x="246" y="845"/>
                  <a:pt x="168" y="1119"/>
                </a:cubicBezTo>
                <a:cubicBezTo>
                  <a:pt x="168" y="1119"/>
                  <a:pt x="79" y="1602"/>
                  <a:pt x="0" y="1996"/>
                </a:cubicBezTo>
                <a:lnTo>
                  <a:pt x="2179" y="1996"/>
                </a:lnTo>
                <a:lnTo>
                  <a:pt x="1645" y="4"/>
                </a:lnTo>
                <a:lnTo>
                  <a:pt x="1647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1" name="Freeform 45"/>
          <p:cNvSpPr/>
          <p:nvPr/>
        </p:nvSpPr>
        <p:spPr>
          <a:xfrm>
            <a:off x="1660282" y="5153921"/>
            <a:ext cx="209550" cy="492125"/>
          </a:xfrm>
          <a:custGeom>
            <a:avLst/>
            <a:gdLst>
              <a:gd name="T0" fmla="*/ 49 w 132"/>
              <a:gd name="T1" fmla="*/ 0 h 310"/>
              <a:gd name="T2" fmla="*/ 45 w 132"/>
              <a:gd name="T3" fmla="*/ 8 h 310"/>
              <a:gd name="T4" fmla="*/ 44 w 132"/>
              <a:gd name="T5" fmla="*/ 9 h 310"/>
              <a:gd name="T6" fmla="*/ 0 w 132"/>
              <a:gd name="T7" fmla="*/ 88 h 310"/>
              <a:gd name="T8" fmla="*/ 45 w 132"/>
              <a:gd name="T9" fmla="*/ 124 h 310"/>
              <a:gd name="T10" fmla="*/ 50 w 132"/>
              <a:gd name="T11" fmla="*/ 128 h 310"/>
              <a:gd name="T12" fmla="*/ 45 w 132"/>
              <a:gd name="T13" fmla="*/ 134 h 310"/>
              <a:gd name="T14" fmla="*/ 6 w 132"/>
              <a:gd name="T15" fmla="*/ 180 h 310"/>
              <a:gd name="T16" fmla="*/ 75 w 132"/>
              <a:gd name="T17" fmla="*/ 310 h 310"/>
              <a:gd name="T18" fmla="*/ 132 w 132"/>
              <a:gd name="T19" fmla="*/ 310 h 310"/>
              <a:gd name="T20" fmla="*/ 49 w 132"/>
              <a:gd name="T21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" h="310">
                <a:moveTo>
                  <a:pt x="49" y="0"/>
                </a:moveTo>
                <a:lnTo>
                  <a:pt x="45" y="8"/>
                </a:lnTo>
                <a:lnTo>
                  <a:pt x="44" y="9"/>
                </a:lnTo>
                <a:lnTo>
                  <a:pt x="0" y="88"/>
                </a:lnTo>
                <a:lnTo>
                  <a:pt x="45" y="124"/>
                </a:lnTo>
                <a:lnTo>
                  <a:pt x="50" y="128"/>
                </a:lnTo>
                <a:lnTo>
                  <a:pt x="45" y="134"/>
                </a:lnTo>
                <a:lnTo>
                  <a:pt x="6" y="180"/>
                </a:lnTo>
                <a:lnTo>
                  <a:pt x="75" y="310"/>
                </a:lnTo>
                <a:lnTo>
                  <a:pt x="132" y="310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2" name="Freeform 46"/>
          <p:cNvSpPr/>
          <p:nvPr/>
        </p:nvSpPr>
        <p:spPr>
          <a:xfrm>
            <a:off x="1660282" y="5153921"/>
            <a:ext cx="209550" cy="492125"/>
          </a:xfrm>
          <a:custGeom>
            <a:avLst/>
            <a:gdLst>
              <a:gd name="T0" fmla="*/ 316 w 848"/>
              <a:gd name="T1" fmla="*/ 0 h 1996"/>
              <a:gd name="T2" fmla="*/ 288 w 848"/>
              <a:gd name="T3" fmla="*/ 50 h 1996"/>
              <a:gd name="T4" fmla="*/ 284 w 848"/>
              <a:gd name="T5" fmla="*/ 57 h 1996"/>
              <a:gd name="T6" fmla="*/ 0 w 848"/>
              <a:gd name="T7" fmla="*/ 563 h 1996"/>
              <a:gd name="T8" fmla="*/ 287 w 848"/>
              <a:gd name="T9" fmla="*/ 794 h 1996"/>
              <a:gd name="T10" fmla="*/ 320 w 848"/>
              <a:gd name="T11" fmla="*/ 820 h 1996"/>
              <a:gd name="T12" fmla="*/ 287 w 848"/>
              <a:gd name="T13" fmla="*/ 859 h 1996"/>
              <a:gd name="T14" fmla="*/ 40 w 848"/>
              <a:gd name="T15" fmla="*/ 1156 h 1996"/>
              <a:gd name="T16" fmla="*/ 478 w 848"/>
              <a:gd name="T17" fmla="*/ 1996 h 1996"/>
              <a:gd name="T18" fmla="*/ 848 w 848"/>
              <a:gd name="T19" fmla="*/ 1996 h 1996"/>
              <a:gd name="T20" fmla="*/ 316 w 848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8" h="1996">
                <a:moveTo>
                  <a:pt x="316" y="0"/>
                </a:moveTo>
                <a:lnTo>
                  <a:pt x="288" y="50"/>
                </a:lnTo>
                <a:lnTo>
                  <a:pt x="284" y="57"/>
                </a:lnTo>
                <a:lnTo>
                  <a:pt x="0" y="563"/>
                </a:lnTo>
                <a:lnTo>
                  <a:pt x="287" y="794"/>
                </a:lnTo>
                <a:lnTo>
                  <a:pt x="320" y="820"/>
                </a:lnTo>
                <a:lnTo>
                  <a:pt x="287" y="859"/>
                </a:lnTo>
                <a:lnTo>
                  <a:pt x="40" y="1156"/>
                </a:lnTo>
                <a:lnTo>
                  <a:pt x="478" y="1996"/>
                </a:lnTo>
                <a:lnTo>
                  <a:pt x="848" y="1996"/>
                </a:lnTo>
                <a:lnTo>
                  <a:pt x="316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3" name="Freeform 47"/>
          <p:cNvSpPr/>
          <p:nvPr/>
        </p:nvSpPr>
        <p:spPr>
          <a:xfrm>
            <a:off x="1958732" y="5153921"/>
            <a:ext cx="206375" cy="492125"/>
          </a:xfrm>
          <a:custGeom>
            <a:avLst/>
            <a:gdLst>
              <a:gd name="T0" fmla="*/ 80 w 130"/>
              <a:gd name="T1" fmla="*/ 0 h 310"/>
              <a:gd name="T2" fmla="*/ 85 w 130"/>
              <a:gd name="T3" fmla="*/ 8 h 310"/>
              <a:gd name="T4" fmla="*/ 85 w 130"/>
              <a:gd name="T5" fmla="*/ 9 h 310"/>
              <a:gd name="T6" fmla="*/ 130 w 130"/>
              <a:gd name="T7" fmla="*/ 88 h 310"/>
              <a:gd name="T8" fmla="*/ 85 w 130"/>
              <a:gd name="T9" fmla="*/ 124 h 310"/>
              <a:gd name="T10" fmla="*/ 80 w 130"/>
              <a:gd name="T11" fmla="*/ 128 h 310"/>
              <a:gd name="T12" fmla="*/ 85 w 130"/>
              <a:gd name="T13" fmla="*/ 134 h 310"/>
              <a:gd name="T14" fmla="*/ 123 w 130"/>
              <a:gd name="T15" fmla="*/ 180 h 310"/>
              <a:gd name="T16" fmla="*/ 55 w 130"/>
              <a:gd name="T17" fmla="*/ 310 h 310"/>
              <a:gd name="T18" fmla="*/ 0 w 130"/>
              <a:gd name="T19" fmla="*/ 310 h 310"/>
              <a:gd name="T20" fmla="*/ 80 w 130"/>
              <a:gd name="T21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310">
                <a:moveTo>
                  <a:pt x="80" y="0"/>
                </a:moveTo>
                <a:lnTo>
                  <a:pt x="85" y="8"/>
                </a:lnTo>
                <a:lnTo>
                  <a:pt x="85" y="9"/>
                </a:lnTo>
                <a:lnTo>
                  <a:pt x="130" y="88"/>
                </a:lnTo>
                <a:lnTo>
                  <a:pt x="85" y="124"/>
                </a:lnTo>
                <a:lnTo>
                  <a:pt x="80" y="128"/>
                </a:lnTo>
                <a:lnTo>
                  <a:pt x="85" y="134"/>
                </a:lnTo>
                <a:lnTo>
                  <a:pt x="123" y="180"/>
                </a:lnTo>
                <a:lnTo>
                  <a:pt x="55" y="310"/>
                </a:lnTo>
                <a:lnTo>
                  <a:pt x="0" y="310"/>
                </a:lnTo>
                <a:lnTo>
                  <a:pt x="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4" name="Freeform 48"/>
          <p:cNvSpPr/>
          <p:nvPr/>
        </p:nvSpPr>
        <p:spPr>
          <a:xfrm>
            <a:off x="1958732" y="5153921"/>
            <a:ext cx="206375" cy="492125"/>
          </a:xfrm>
          <a:custGeom>
            <a:avLst/>
            <a:gdLst>
              <a:gd name="T0" fmla="*/ 519 w 836"/>
              <a:gd name="T1" fmla="*/ 0 h 1996"/>
              <a:gd name="T2" fmla="*/ 548 w 836"/>
              <a:gd name="T3" fmla="*/ 50 h 1996"/>
              <a:gd name="T4" fmla="*/ 551 w 836"/>
              <a:gd name="T5" fmla="*/ 57 h 1996"/>
              <a:gd name="T6" fmla="*/ 836 w 836"/>
              <a:gd name="T7" fmla="*/ 563 h 1996"/>
              <a:gd name="T8" fmla="*/ 548 w 836"/>
              <a:gd name="T9" fmla="*/ 794 h 1996"/>
              <a:gd name="T10" fmla="*/ 516 w 836"/>
              <a:gd name="T11" fmla="*/ 820 h 1996"/>
              <a:gd name="T12" fmla="*/ 548 w 836"/>
              <a:gd name="T13" fmla="*/ 859 h 1996"/>
              <a:gd name="T14" fmla="*/ 796 w 836"/>
              <a:gd name="T15" fmla="*/ 1156 h 1996"/>
              <a:gd name="T16" fmla="*/ 358 w 836"/>
              <a:gd name="T17" fmla="*/ 1996 h 1996"/>
              <a:gd name="T18" fmla="*/ 0 w 836"/>
              <a:gd name="T19" fmla="*/ 1996 h 1996"/>
              <a:gd name="T20" fmla="*/ 519 w 836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6" h="1996">
                <a:moveTo>
                  <a:pt x="519" y="0"/>
                </a:moveTo>
                <a:lnTo>
                  <a:pt x="548" y="50"/>
                </a:lnTo>
                <a:lnTo>
                  <a:pt x="551" y="57"/>
                </a:lnTo>
                <a:lnTo>
                  <a:pt x="836" y="563"/>
                </a:lnTo>
                <a:lnTo>
                  <a:pt x="548" y="794"/>
                </a:lnTo>
                <a:lnTo>
                  <a:pt x="516" y="820"/>
                </a:lnTo>
                <a:lnTo>
                  <a:pt x="548" y="859"/>
                </a:lnTo>
                <a:lnTo>
                  <a:pt x="796" y="1156"/>
                </a:lnTo>
                <a:lnTo>
                  <a:pt x="358" y="1996"/>
                </a:lnTo>
                <a:lnTo>
                  <a:pt x="0" y="1996"/>
                </a:lnTo>
                <a:lnTo>
                  <a:pt x="519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5" name="Freeform 49"/>
          <p:cNvSpPr/>
          <p:nvPr/>
        </p:nvSpPr>
        <p:spPr>
          <a:xfrm>
            <a:off x="1730132" y="5123759"/>
            <a:ext cx="363538" cy="522288"/>
          </a:xfrm>
          <a:custGeom>
            <a:avLst/>
            <a:gdLst>
              <a:gd name="T0" fmla="*/ 5 w 229"/>
              <a:gd name="T1" fmla="*/ 19 h 329"/>
              <a:gd name="T2" fmla="*/ 88 w 229"/>
              <a:gd name="T3" fmla="*/ 329 h 329"/>
              <a:gd name="T4" fmla="*/ 144 w 229"/>
              <a:gd name="T5" fmla="*/ 329 h 329"/>
              <a:gd name="T6" fmla="*/ 224 w 229"/>
              <a:gd name="T7" fmla="*/ 18 h 329"/>
              <a:gd name="T8" fmla="*/ 229 w 229"/>
              <a:gd name="T9" fmla="*/ 26 h 329"/>
              <a:gd name="T10" fmla="*/ 229 w 229"/>
              <a:gd name="T11" fmla="*/ 27 h 329"/>
              <a:gd name="T12" fmla="*/ 229 w 229"/>
              <a:gd name="T13" fmla="*/ 23 h 329"/>
              <a:gd name="T14" fmla="*/ 206 w 229"/>
              <a:gd name="T15" fmla="*/ 0 h 329"/>
              <a:gd name="T16" fmla="*/ 115 w 229"/>
              <a:gd name="T17" fmla="*/ 63 h 329"/>
              <a:gd name="T18" fmla="*/ 24 w 229"/>
              <a:gd name="T19" fmla="*/ 1 h 329"/>
              <a:gd name="T20" fmla="*/ 0 w 229"/>
              <a:gd name="T21" fmla="*/ 24 h 329"/>
              <a:gd name="T22" fmla="*/ 0 w 229"/>
              <a:gd name="T23" fmla="*/ 28 h 329"/>
              <a:gd name="T24" fmla="*/ 1 w 229"/>
              <a:gd name="T25" fmla="*/ 27 h 329"/>
              <a:gd name="T26" fmla="*/ 5 w 229"/>
              <a:gd name="T27" fmla="*/ 1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9" h="329">
                <a:moveTo>
                  <a:pt x="5" y="19"/>
                </a:moveTo>
                <a:lnTo>
                  <a:pt x="88" y="329"/>
                </a:lnTo>
                <a:lnTo>
                  <a:pt x="144" y="329"/>
                </a:lnTo>
                <a:lnTo>
                  <a:pt x="224" y="18"/>
                </a:lnTo>
                <a:lnTo>
                  <a:pt x="229" y="26"/>
                </a:lnTo>
                <a:lnTo>
                  <a:pt x="229" y="27"/>
                </a:lnTo>
                <a:lnTo>
                  <a:pt x="229" y="23"/>
                </a:lnTo>
                <a:lnTo>
                  <a:pt x="206" y="0"/>
                </a:lnTo>
                <a:lnTo>
                  <a:pt x="115" y="63"/>
                </a:lnTo>
                <a:lnTo>
                  <a:pt x="24" y="1"/>
                </a:lnTo>
                <a:lnTo>
                  <a:pt x="0" y="24"/>
                </a:lnTo>
                <a:lnTo>
                  <a:pt x="0" y="28"/>
                </a:lnTo>
                <a:lnTo>
                  <a:pt x="1" y="2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6" name="Freeform 50"/>
          <p:cNvSpPr/>
          <p:nvPr/>
        </p:nvSpPr>
        <p:spPr>
          <a:xfrm>
            <a:off x="1730132" y="5123759"/>
            <a:ext cx="363538" cy="522288"/>
          </a:xfrm>
          <a:custGeom>
            <a:avLst/>
            <a:gdLst>
              <a:gd name="T0" fmla="*/ 32 w 1473"/>
              <a:gd name="T1" fmla="*/ 120 h 2116"/>
              <a:gd name="T2" fmla="*/ 564 w 1473"/>
              <a:gd name="T3" fmla="*/ 2116 h 2116"/>
              <a:gd name="T4" fmla="*/ 921 w 1473"/>
              <a:gd name="T5" fmla="*/ 2116 h 2116"/>
              <a:gd name="T6" fmla="*/ 1440 w 1473"/>
              <a:gd name="T7" fmla="*/ 114 h 2116"/>
              <a:gd name="T8" fmla="*/ 1469 w 1473"/>
              <a:gd name="T9" fmla="*/ 165 h 2116"/>
              <a:gd name="T10" fmla="*/ 1473 w 1473"/>
              <a:gd name="T11" fmla="*/ 172 h 2116"/>
              <a:gd name="T12" fmla="*/ 1473 w 1473"/>
              <a:gd name="T13" fmla="*/ 145 h 2116"/>
              <a:gd name="T14" fmla="*/ 1321 w 1473"/>
              <a:gd name="T15" fmla="*/ 0 h 2116"/>
              <a:gd name="T16" fmla="*/ 738 w 1473"/>
              <a:gd name="T17" fmla="*/ 402 h 2116"/>
              <a:gd name="T18" fmla="*/ 151 w 1473"/>
              <a:gd name="T19" fmla="*/ 5 h 2116"/>
              <a:gd name="T20" fmla="*/ 0 w 1473"/>
              <a:gd name="T21" fmla="*/ 150 h 2116"/>
              <a:gd name="T22" fmla="*/ 0 w 1473"/>
              <a:gd name="T23" fmla="*/ 177 h 2116"/>
              <a:gd name="T24" fmla="*/ 4 w 1473"/>
              <a:gd name="T25" fmla="*/ 170 h 2116"/>
              <a:gd name="T26" fmla="*/ 32 w 1473"/>
              <a:gd name="T27" fmla="*/ 120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3" h="2116">
                <a:moveTo>
                  <a:pt x="32" y="120"/>
                </a:moveTo>
                <a:lnTo>
                  <a:pt x="564" y="2116"/>
                </a:lnTo>
                <a:lnTo>
                  <a:pt x="921" y="2116"/>
                </a:lnTo>
                <a:lnTo>
                  <a:pt x="1440" y="114"/>
                </a:lnTo>
                <a:lnTo>
                  <a:pt x="1469" y="165"/>
                </a:lnTo>
                <a:lnTo>
                  <a:pt x="1473" y="172"/>
                </a:lnTo>
                <a:lnTo>
                  <a:pt x="1473" y="145"/>
                </a:lnTo>
                <a:lnTo>
                  <a:pt x="1321" y="0"/>
                </a:lnTo>
                <a:lnTo>
                  <a:pt x="738" y="402"/>
                </a:lnTo>
                <a:lnTo>
                  <a:pt x="151" y="5"/>
                </a:lnTo>
                <a:lnTo>
                  <a:pt x="0" y="150"/>
                </a:lnTo>
                <a:lnTo>
                  <a:pt x="0" y="177"/>
                </a:lnTo>
                <a:lnTo>
                  <a:pt x="4" y="170"/>
                </a:lnTo>
                <a:lnTo>
                  <a:pt x="32" y="12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7" name="Freeform 51"/>
          <p:cNvSpPr/>
          <p:nvPr/>
        </p:nvSpPr>
        <p:spPr>
          <a:xfrm>
            <a:off x="2287344" y="5320609"/>
            <a:ext cx="46038" cy="325438"/>
          </a:xfrm>
          <a:custGeom>
            <a:avLst/>
            <a:gdLst>
              <a:gd name="T0" fmla="*/ 187 w 187"/>
              <a:gd name="T1" fmla="*/ 0 h 1322"/>
              <a:gd name="T2" fmla="*/ 31 w 187"/>
              <a:gd name="T3" fmla="*/ 338 h 1322"/>
              <a:gd name="T4" fmla="*/ 12 w 187"/>
              <a:gd name="T5" fmla="*/ 1322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" h="1322">
                <a:moveTo>
                  <a:pt x="187" y="0"/>
                </a:moveTo>
                <a:cubicBezTo>
                  <a:pt x="107" y="91"/>
                  <a:pt x="59" y="226"/>
                  <a:pt x="31" y="338"/>
                </a:cubicBezTo>
                <a:cubicBezTo>
                  <a:pt x="4" y="446"/>
                  <a:pt x="0" y="1212"/>
                  <a:pt x="12" y="132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8" name="Freeform 52"/>
          <p:cNvSpPr/>
          <p:nvPr/>
        </p:nvSpPr>
        <p:spPr>
          <a:xfrm>
            <a:off x="1492007" y="5323784"/>
            <a:ext cx="49213" cy="322263"/>
          </a:xfrm>
          <a:custGeom>
            <a:avLst/>
            <a:gdLst>
              <a:gd name="T0" fmla="*/ 0 w 196"/>
              <a:gd name="T1" fmla="*/ 0 h 1308"/>
              <a:gd name="T2" fmla="*/ 158 w 196"/>
              <a:gd name="T3" fmla="*/ 337 h 1308"/>
              <a:gd name="T4" fmla="*/ 185 w 196"/>
              <a:gd name="T5" fmla="*/ 1308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308">
                <a:moveTo>
                  <a:pt x="0" y="0"/>
                </a:moveTo>
                <a:cubicBezTo>
                  <a:pt x="80" y="90"/>
                  <a:pt x="129" y="225"/>
                  <a:pt x="158" y="337"/>
                </a:cubicBezTo>
                <a:cubicBezTo>
                  <a:pt x="186" y="444"/>
                  <a:pt x="196" y="1198"/>
                  <a:pt x="185" y="1308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9" name="Freeform 53"/>
          <p:cNvSpPr/>
          <p:nvPr/>
        </p:nvSpPr>
        <p:spPr>
          <a:xfrm>
            <a:off x="1701557" y="4566546"/>
            <a:ext cx="417513" cy="515938"/>
          </a:xfrm>
          <a:custGeom>
            <a:avLst/>
            <a:gdLst>
              <a:gd name="T0" fmla="*/ 846 w 1691"/>
              <a:gd name="T1" fmla="*/ 38 h 2088"/>
              <a:gd name="T2" fmla="*/ 144 w 1691"/>
              <a:gd name="T3" fmla="*/ 5 h 2088"/>
              <a:gd name="T4" fmla="*/ 63 w 1691"/>
              <a:gd name="T5" fmla="*/ 405 h 2088"/>
              <a:gd name="T6" fmla="*/ 19 w 1691"/>
              <a:gd name="T7" fmla="*/ 890 h 2088"/>
              <a:gd name="T8" fmla="*/ 36 w 1691"/>
              <a:gd name="T9" fmla="*/ 1291 h 2088"/>
              <a:gd name="T10" fmla="*/ 852 w 1691"/>
              <a:gd name="T11" fmla="*/ 2086 h 2088"/>
              <a:gd name="T12" fmla="*/ 852 w 1691"/>
              <a:gd name="T13" fmla="*/ 2086 h 2088"/>
              <a:gd name="T14" fmla="*/ 852 w 1691"/>
              <a:gd name="T15" fmla="*/ 2086 h 2088"/>
              <a:gd name="T16" fmla="*/ 852 w 1691"/>
              <a:gd name="T17" fmla="*/ 2086 h 2088"/>
              <a:gd name="T18" fmla="*/ 852 w 1691"/>
              <a:gd name="T19" fmla="*/ 2086 h 2088"/>
              <a:gd name="T20" fmla="*/ 852 w 1691"/>
              <a:gd name="T21" fmla="*/ 2086 h 2088"/>
              <a:gd name="T22" fmla="*/ 852 w 1691"/>
              <a:gd name="T23" fmla="*/ 2086 h 2088"/>
              <a:gd name="T24" fmla="*/ 852 w 1691"/>
              <a:gd name="T25" fmla="*/ 2086 h 2088"/>
              <a:gd name="T26" fmla="*/ 1662 w 1691"/>
              <a:gd name="T27" fmla="*/ 1284 h 2088"/>
              <a:gd name="T28" fmla="*/ 1676 w 1691"/>
              <a:gd name="T29" fmla="*/ 884 h 2088"/>
              <a:gd name="T30" fmla="*/ 1628 w 1691"/>
              <a:gd name="T31" fmla="*/ 399 h 2088"/>
              <a:gd name="T32" fmla="*/ 1543 w 1691"/>
              <a:gd name="T33" fmla="*/ 0 h 2088"/>
              <a:gd name="T34" fmla="*/ 846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6" y="38"/>
                </a:moveTo>
                <a:cubicBezTo>
                  <a:pt x="588" y="39"/>
                  <a:pt x="144" y="5"/>
                  <a:pt x="144" y="5"/>
                </a:cubicBezTo>
                <a:cubicBezTo>
                  <a:pt x="91" y="5"/>
                  <a:pt x="111" y="312"/>
                  <a:pt x="63" y="405"/>
                </a:cubicBezTo>
                <a:cubicBezTo>
                  <a:pt x="0" y="528"/>
                  <a:pt x="19" y="890"/>
                  <a:pt x="19" y="890"/>
                </a:cubicBezTo>
                <a:lnTo>
                  <a:pt x="36" y="1291"/>
                </a:lnTo>
                <a:cubicBezTo>
                  <a:pt x="38" y="1732"/>
                  <a:pt x="384" y="2088"/>
                  <a:pt x="852" y="2086"/>
                </a:cubicBez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cubicBezTo>
                  <a:pt x="1321" y="2084"/>
                  <a:pt x="1664" y="1725"/>
                  <a:pt x="1662" y="1284"/>
                </a:cubicBezTo>
                <a:lnTo>
                  <a:pt x="1676" y="884"/>
                </a:lnTo>
                <a:cubicBezTo>
                  <a:pt x="1676" y="884"/>
                  <a:pt x="1691" y="521"/>
                  <a:pt x="1628" y="399"/>
                </a:cubicBezTo>
                <a:cubicBezTo>
                  <a:pt x="1579" y="306"/>
                  <a:pt x="1597" y="0"/>
                  <a:pt x="1543" y="0"/>
                </a:cubicBezTo>
                <a:cubicBezTo>
                  <a:pt x="1543" y="0"/>
                  <a:pt x="1103" y="37"/>
                  <a:pt x="846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0" name="Freeform 54"/>
          <p:cNvSpPr/>
          <p:nvPr/>
        </p:nvSpPr>
        <p:spPr>
          <a:xfrm>
            <a:off x="1701557" y="4566546"/>
            <a:ext cx="417513" cy="515938"/>
          </a:xfrm>
          <a:custGeom>
            <a:avLst/>
            <a:gdLst>
              <a:gd name="T0" fmla="*/ 846 w 1691"/>
              <a:gd name="T1" fmla="*/ 38 h 2088"/>
              <a:gd name="T2" fmla="*/ 144 w 1691"/>
              <a:gd name="T3" fmla="*/ 5 h 2088"/>
              <a:gd name="T4" fmla="*/ 63 w 1691"/>
              <a:gd name="T5" fmla="*/ 405 h 2088"/>
              <a:gd name="T6" fmla="*/ 19 w 1691"/>
              <a:gd name="T7" fmla="*/ 890 h 2088"/>
              <a:gd name="T8" fmla="*/ 36 w 1691"/>
              <a:gd name="T9" fmla="*/ 1291 h 2088"/>
              <a:gd name="T10" fmla="*/ 852 w 1691"/>
              <a:gd name="T11" fmla="*/ 2086 h 2088"/>
              <a:gd name="T12" fmla="*/ 852 w 1691"/>
              <a:gd name="T13" fmla="*/ 2086 h 2088"/>
              <a:gd name="T14" fmla="*/ 852 w 1691"/>
              <a:gd name="T15" fmla="*/ 2086 h 2088"/>
              <a:gd name="T16" fmla="*/ 852 w 1691"/>
              <a:gd name="T17" fmla="*/ 2086 h 2088"/>
              <a:gd name="T18" fmla="*/ 852 w 1691"/>
              <a:gd name="T19" fmla="*/ 2086 h 2088"/>
              <a:gd name="T20" fmla="*/ 852 w 1691"/>
              <a:gd name="T21" fmla="*/ 2086 h 2088"/>
              <a:gd name="T22" fmla="*/ 852 w 1691"/>
              <a:gd name="T23" fmla="*/ 2086 h 2088"/>
              <a:gd name="T24" fmla="*/ 852 w 1691"/>
              <a:gd name="T25" fmla="*/ 2086 h 2088"/>
              <a:gd name="T26" fmla="*/ 1662 w 1691"/>
              <a:gd name="T27" fmla="*/ 1284 h 2088"/>
              <a:gd name="T28" fmla="*/ 1676 w 1691"/>
              <a:gd name="T29" fmla="*/ 884 h 2088"/>
              <a:gd name="T30" fmla="*/ 1628 w 1691"/>
              <a:gd name="T31" fmla="*/ 399 h 2088"/>
              <a:gd name="T32" fmla="*/ 1543 w 1691"/>
              <a:gd name="T33" fmla="*/ 0 h 2088"/>
              <a:gd name="T34" fmla="*/ 846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6" y="38"/>
                </a:moveTo>
                <a:cubicBezTo>
                  <a:pt x="588" y="39"/>
                  <a:pt x="144" y="5"/>
                  <a:pt x="144" y="5"/>
                </a:cubicBezTo>
                <a:cubicBezTo>
                  <a:pt x="91" y="5"/>
                  <a:pt x="111" y="312"/>
                  <a:pt x="63" y="405"/>
                </a:cubicBezTo>
                <a:cubicBezTo>
                  <a:pt x="0" y="528"/>
                  <a:pt x="19" y="890"/>
                  <a:pt x="19" y="890"/>
                </a:cubicBezTo>
                <a:lnTo>
                  <a:pt x="36" y="1291"/>
                </a:lnTo>
                <a:cubicBezTo>
                  <a:pt x="38" y="1732"/>
                  <a:pt x="384" y="2088"/>
                  <a:pt x="852" y="2086"/>
                </a:cubicBez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cubicBezTo>
                  <a:pt x="1321" y="2084"/>
                  <a:pt x="1664" y="1725"/>
                  <a:pt x="1662" y="1284"/>
                </a:cubicBezTo>
                <a:lnTo>
                  <a:pt x="1676" y="884"/>
                </a:lnTo>
                <a:cubicBezTo>
                  <a:pt x="1676" y="884"/>
                  <a:pt x="1691" y="521"/>
                  <a:pt x="1628" y="399"/>
                </a:cubicBezTo>
                <a:cubicBezTo>
                  <a:pt x="1579" y="306"/>
                  <a:pt x="1597" y="0"/>
                  <a:pt x="1543" y="0"/>
                </a:cubicBezTo>
                <a:cubicBezTo>
                  <a:pt x="1543" y="0"/>
                  <a:pt x="1103" y="37"/>
                  <a:pt x="846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1" name="Freeform 55"/>
          <p:cNvSpPr/>
          <p:nvPr/>
        </p:nvSpPr>
        <p:spPr>
          <a:xfrm>
            <a:off x="2112719" y="4715771"/>
            <a:ext cx="92075" cy="192088"/>
          </a:xfrm>
          <a:custGeom>
            <a:avLst/>
            <a:gdLst>
              <a:gd name="T0" fmla="*/ 120 w 372"/>
              <a:gd name="T1" fmla="*/ 47 h 775"/>
              <a:gd name="T2" fmla="*/ 14 w 372"/>
              <a:gd name="T3" fmla="*/ 305 h 775"/>
              <a:gd name="T4" fmla="*/ 0 w 372"/>
              <a:gd name="T5" fmla="*/ 612 h 775"/>
              <a:gd name="T6" fmla="*/ 184 w 372"/>
              <a:gd name="T7" fmla="*/ 637 h 775"/>
              <a:gd name="T8" fmla="*/ 307 w 372"/>
              <a:gd name="T9" fmla="*/ 96 h 775"/>
              <a:gd name="T10" fmla="*/ 120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0" y="47"/>
                </a:moveTo>
                <a:cubicBezTo>
                  <a:pt x="26" y="118"/>
                  <a:pt x="14" y="305"/>
                  <a:pt x="14" y="305"/>
                </a:cubicBezTo>
                <a:lnTo>
                  <a:pt x="0" y="612"/>
                </a:lnTo>
                <a:cubicBezTo>
                  <a:pt x="74" y="775"/>
                  <a:pt x="184" y="637"/>
                  <a:pt x="184" y="637"/>
                </a:cubicBezTo>
                <a:cubicBezTo>
                  <a:pt x="372" y="337"/>
                  <a:pt x="353" y="177"/>
                  <a:pt x="307" y="96"/>
                </a:cubicBezTo>
                <a:cubicBezTo>
                  <a:pt x="265" y="24"/>
                  <a:pt x="183" y="0"/>
                  <a:pt x="120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2" name="Freeform 56"/>
          <p:cNvSpPr/>
          <p:nvPr/>
        </p:nvSpPr>
        <p:spPr>
          <a:xfrm>
            <a:off x="2112719" y="4715771"/>
            <a:ext cx="92075" cy="192088"/>
          </a:xfrm>
          <a:custGeom>
            <a:avLst/>
            <a:gdLst>
              <a:gd name="T0" fmla="*/ 120 w 372"/>
              <a:gd name="T1" fmla="*/ 47 h 775"/>
              <a:gd name="T2" fmla="*/ 14 w 372"/>
              <a:gd name="T3" fmla="*/ 305 h 775"/>
              <a:gd name="T4" fmla="*/ 0 w 372"/>
              <a:gd name="T5" fmla="*/ 612 h 775"/>
              <a:gd name="T6" fmla="*/ 184 w 372"/>
              <a:gd name="T7" fmla="*/ 637 h 775"/>
              <a:gd name="T8" fmla="*/ 307 w 372"/>
              <a:gd name="T9" fmla="*/ 96 h 775"/>
              <a:gd name="T10" fmla="*/ 120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0" y="47"/>
                </a:moveTo>
                <a:cubicBezTo>
                  <a:pt x="26" y="118"/>
                  <a:pt x="14" y="305"/>
                  <a:pt x="14" y="305"/>
                </a:cubicBezTo>
                <a:lnTo>
                  <a:pt x="0" y="612"/>
                </a:lnTo>
                <a:cubicBezTo>
                  <a:pt x="74" y="775"/>
                  <a:pt x="184" y="637"/>
                  <a:pt x="184" y="637"/>
                </a:cubicBezTo>
                <a:cubicBezTo>
                  <a:pt x="372" y="337"/>
                  <a:pt x="353" y="177"/>
                  <a:pt x="307" y="96"/>
                </a:cubicBezTo>
                <a:cubicBezTo>
                  <a:pt x="265" y="24"/>
                  <a:pt x="183" y="0"/>
                  <a:pt x="120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3" name="Freeform 57"/>
          <p:cNvSpPr/>
          <p:nvPr/>
        </p:nvSpPr>
        <p:spPr>
          <a:xfrm>
            <a:off x="1617419" y="4718946"/>
            <a:ext cx="93663" cy="190500"/>
          </a:xfrm>
          <a:custGeom>
            <a:avLst/>
            <a:gdLst>
              <a:gd name="T0" fmla="*/ 249 w 375"/>
              <a:gd name="T1" fmla="*/ 46 h 774"/>
              <a:gd name="T2" fmla="*/ 358 w 375"/>
              <a:gd name="T3" fmla="*/ 303 h 774"/>
              <a:gd name="T4" fmla="*/ 375 w 375"/>
              <a:gd name="T5" fmla="*/ 610 h 774"/>
              <a:gd name="T6" fmla="*/ 190 w 375"/>
              <a:gd name="T7" fmla="*/ 637 h 774"/>
              <a:gd name="T8" fmla="*/ 64 w 375"/>
              <a:gd name="T9" fmla="*/ 97 h 774"/>
              <a:gd name="T10" fmla="*/ 249 w 375"/>
              <a:gd name="T11" fmla="*/ 46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49" y="46"/>
                </a:moveTo>
                <a:cubicBezTo>
                  <a:pt x="344" y="117"/>
                  <a:pt x="358" y="303"/>
                  <a:pt x="358" y="303"/>
                </a:cubicBezTo>
                <a:lnTo>
                  <a:pt x="375" y="610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8"/>
                  <a:pt x="64" y="97"/>
                </a:cubicBezTo>
                <a:cubicBezTo>
                  <a:pt x="104" y="24"/>
                  <a:pt x="187" y="0"/>
                  <a:pt x="249" y="4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4" name="Freeform 58"/>
          <p:cNvSpPr/>
          <p:nvPr/>
        </p:nvSpPr>
        <p:spPr>
          <a:xfrm>
            <a:off x="1617419" y="4718946"/>
            <a:ext cx="93663" cy="190500"/>
          </a:xfrm>
          <a:custGeom>
            <a:avLst/>
            <a:gdLst>
              <a:gd name="T0" fmla="*/ 249 w 375"/>
              <a:gd name="T1" fmla="*/ 46 h 774"/>
              <a:gd name="T2" fmla="*/ 358 w 375"/>
              <a:gd name="T3" fmla="*/ 303 h 774"/>
              <a:gd name="T4" fmla="*/ 375 w 375"/>
              <a:gd name="T5" fmla="*/ 610 h 774"/>
              <a:gd name="T6" fmla="*/ 190 w 375"/>
              <a:gd name="T7" fmla="*/ 637 h 774"/>
              <a:gd name="T8" fmla="*/ 64 w 375"/>
              <a:gd name="T9" fmla="*/ 97 h 774"/>
              <a:gd name="T10" fmla="*/ 249 w 375"/>
              <a:gd name="T11" fmla="*/ 46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49" y="46"/>
                </a:moveTo>
                <a:cubicBezTo>
                  <a:pt x="344" y="117"/>
                  <a:pt x="358" y="303"/>
                  <a:pt x="358" y="303"/>
                </a:cubicBezTo>
                <a:lnTo>
                  <a:pt x="375" y="610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8"/>
                  <a:pt x="64" y="97"/>
                </a:cubicBezTo>
                <a:cubicBezTo>
                  <a:pt x="104" y="24"/>
                  <a:pt x="187" y="0"/>
                  <a:pt x="249" y="46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5" name="Freeform 59"/>
          <p:cNvSpPr/>
          <p:nvPr/>
        </p:nvSpPr>
        <p:spPr>
          <a:xfrm>
            <a:off x="1955557" y="4687196"/>
            <a:ext cx="90488" cy="30163"/>
          </a:xfrm>
          <a:custGeom>
            <a:avLst/>
            <a:gdLst>
              <a:gd name="T0" fmla="*/ 0 w 370"/>
              <a:gd name="T1" fmla="*/ 121 h 121"/>
              <a:gd name="T2" fmla="*/ 370 w 370"/>
              <a:gd name="T3" fmla="*/ 89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1">
                <a:moveTo>
                  <a:pt x="0" y="121"/>
                </a:moveTo>
                <a:cubicBezTo>
                  <a:pt x="0" y="121"/>
                  <a:pt x="232" y="0"/>
                  <a:pt x="370" y="89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6" name="Freeform 60"/>
          <p:cNvSpPr/>
          <p:nvPr/>
        </p:nvSpPr>
        <p:spPr>
          <a:xfrm>
            <a:off x="1774582" y="4687196"/>
            <a:ext cx="92075" cy="30163"/>
          </a:xfrm>
          <a:custGeom>
            <a:avLst/>
            <a:gdLst>
              <a:gd name="T0" fmla="*/ 371 w 371"/>
              <a:gd name="T1" fmla="*/ 119 h 119"/>
              <a:gd name="T2" fmla="*/ 0 w 371"/>
              <a:gd name="T3" fmla="*/ 91 h 1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1" h="119">
                <a:moveTo>
                  <a:pt x="371" y="119"/>
                </a:moveTo>
                <a:cubicBezTo>
                  <a:pt x="371" y="119"/>
                  <a:pt x="138" y="0"/>
                  <a:pt x="0" y="9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7" name="Freeform 61"/>
          <p:cNvSpPr/>
          <p:nvPr/>
        </p:nvSpPr>
        <p:spPr>
          <a:xfrm>
            <a:off x="1892057" y="4825309"/>
            <a:ext cx="19050" cy="60325"/>
          </a:xfrm>
          <a:custGeom>
            <a:avLst/>
            <a:gdLst>
              <a:gd name="T0" fmla="*/ 78 w 79"/>
              <a:gd name="T1" fmla="*/ 0 h 245"/>
              <a:gd name="T2" fmla="*/ 8 w 79"/>
              <a:gd name="T3" fmla="*/ 146 h 245"/>
              <a:gd name="T4" fmla="*/ 17 w 79"/>
              <a:gd name="T5" fmla="*/ 188 h 245"/>
              <a:gd name="T6" fmla="*/ 79 w 79"/>
              <a:gd name="T7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5">
                <a:moveTo>
                  <a:pt x="78" y="0"/>
                </a:moveTo>
                <a:lnTo>
                  <a:pt x="8" y="146"/>
                </a:lnTo>
                <a:cubicBezTo>
                  <a:pt x="0" y="160"/>
                  <a:pt x="4" y="178"/>
                  <a:pt x="17" y="188"/>
                </a:cubicBezTo>
                <a:lnTo>
                  <a:pt x="79" y="245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8" name="Freeform 62"/>
          <p:cNvSpPr/>
          <p:nvPr/>
        </p:nvSpPr>
        <p:spPr>
          <a:xfrm>
            <a:off x="1855544" y="4957071"/>
            <a:ext cx="112713" cy="14288"/>
          </a:xfrm>
          <a:custGeom>
            <a:avLst/>
            <a:gdLst>
              <a:gd name="T0" fmla="*/ 451 w 451"/>
              <a:gd name="T1" fmla="*/ 0 h 61"/>
              <a:gd name="T2" fmla="*/ 225 w 451"/>
              <a:gd name="T3" fmla="*/ 60 h 61"/>
              <a:gd name="T4" fmla="*/ 0 w 451"/>
              <a:gd name="T5" fmla="*/ 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1">
                <a:moveTo>
                  <a:pt x="451" y="0"/>
                </a:moveTo>
                <a:cubicBezTo>
                  <a:pt x="451" y="0"/>
                  <a:pt x="360" y="60"/>
                  <a:pt x="225" y="60"/>
                </a:cubicBezTo>
                <a:cubicBezTo>
                  <a:pt x="91" y="61"/>
                  <a:pt x="0" y="2"/>
                  <a:pt x="0" y="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9" name="Freeform 63"/>
          <p:cNvSpPr/>
          <p:nvPr/>
        </p:nvSpPr>
        <p:spPr>
          <a:xfrm>
            <a:off x="1630119" y="4345884"/>
            <a:ext cx="565150" cy="487363"/>
          </a:xfrm>
          <a:custGeom>
            <a:avLst/>
            <a:gdLst>
              <a:gd name="T0" fmla="*/ 2070 w 2284"/>
              <a:gd name="T1" fmla="*/ 1545 h 1971"/>
              <a:gd name="T2" fmla="*/ 2142 w 2284"/>
              <a:gd name="T3" fmla="*/ 1521 h 1971"/>
              <a:gd name="T4" fmla="*/ 2142 w 2284"/>
              <a:gd name="T5" fmla="*/ 1521 h 1971"/>
              <a:gd name="T6" fmla="*/ 2188 w 2284"/>
              <a:gd name="T7" fmla="*/ 1140 h 1971"/>
              <a:gd name="T8" fmla="*/ 1938 w 2284"/>
              <a:gd name="T9" fmla="*/ 510 h 1971"/>
              <a:gd name="T10" fmla="*/ 1486 w 2284"/>
              <a:gd name="T11" fmla="*/ 19 h 1971"/>
              <a:gd name="T12" fmla="*/ 821 w 2284"/>
              <a:gd name="T13" fmla="*/ 125 h 1971"/>
              <a:gd name="T14" fmla="*/ 320 w 2284"/>
              <a:gd name="T15" fmla="*/ 222 h 1971"/>
              <a:gd name="T16" fmla="*/ 79 w 2284"/>
              <a:gd name="T17" fmla="*/ 350 h 1971"/>
              <a:gd name="T18" fmla="*/ 1 w 2284"/>
              <a:gd name="T19" fmla="*/ 579 h 1971"/>
              <a:gd name="T20" fmla="*/ 137 w 2284"/>
              <a:gd name="T21" fmla="*/ 1026 h 1971"/>
              <a:gd name="T22" fmla="*/ 198 w 2284"/>
              <a:gd name="T23" fmla="*/ 1552 h 1971"/>
              <a:gd name="T24" fmla="*/ 307 w 2284"/>
              <a:gd name="T25" fmla="*/ 1809 h 1971"/>
              <a:gd name="T26" fmla="*/ 307 w 2284"/>
              <a:gd name="T27" fmla="*/ 1885 h 1971"/>
              <a:gd name="T28" fmla="*/ 308 w 2284"/>
              <a:gd name="T29" fmla="*/ 1886 h 1971"/>
              <a:gd name="T30" fmla="*/ 307 w 2284"/>
              <a:gd name="T31" fmla="*/ 1780 h 1971"/>
              <a:gd name="T32" fmla="*/ 351 w 2284"/>
              <a:gd name="T33" fmla="*/ 1295 h 1971"/>
              <a:gd name="T34" fmla="*/ 432 w 2284"/>
              <a:gd name="T35" fmla="*/ 895 h 1971"/>
              <a:gd name="T36" fmla="*/ 1134 w 2284"/>
              <a:gd name="T37" fmla="*/ 928 h 1971"/>
              <a:gd name="T38" fmla="*/ 1831 w 2284"/>
              <a:gd name="T39" fmla="*/ 890 h 1971"/>
              <a:gd name="T40" fmla="*/ 1916 w 2284"/>
              <a:gd name="T41" fmla="*/ 1289 h 1971"/>
              <a:gd name="T42" fmla="*/ 1964 w 2284"/>
              <a:gd name="T43" fmla="*/ 1774 h 1971"/>
              <a:gd name="T44" fmla="*/ 1964 w 2284"/>
              <a:gd name="T45" fmla="*/ 1971 h 1971"/>
              <a:gd name="T46" fmla="*/ 1965 w 2284"/>
              <a:gd name="T47" fmla="*/ 1971 h 1971"/>
              <a:gd name="T48" fmla="*/ 1964 w 2284"/>
              <a:gd name="T49" fmla="*/ 1803 h 1971"/>
              <a:gd name="T50" fmla="*/ 2070 w 2284"/>
              <a:gd name="T51" fmla="*/ 154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4" h="1971">
                <a:moveTo>
                  <a:pt x="2070" y="1545"/>
                </a:moveTo>
                <a:cubicBezTo>
                  <a:pt x="2093" y="1528"/>
                  <a:pt x="2118" y="1520"/>
                  <a:pt x="2142" y="1521"/>
                </a:cubicBezTo>
                <a:lnTo>
                  <a:pt x="2142" y="1521"/>
                </a:lnTo>
                <a:cubicBezTo>
                  <a:pt x="2142" y="1521"/>
                  <a:pt x="2122" y="1339"/>
                  <a:pt x="2188" y="1140"/>
                </a:cubicBezTo>
                <a:cubicBezTo>
                  <a:pt x="2284" y="852"/>
                  <a:pt x="2284" y="508"/>
                  <a:pt x="1938" y="510"/>
                </a:cubicBezTo>
                <a:cubicBezTo>
                  <a:pt x="1938" y="510"/>
                  <a:pt x="2044" y="17"/>
                  <a:pt x="1486" y="19"/>
                </a:cubicBezTo>
                <a:cubicBezTo>
                  <a:pt x="1486" y="19"/>
                  <a:pt x="1171" y="0"/>
                  <a:pt x="821" y="125"/>
                </a:cubicBezTo>
                <a:cubicBezTo>
                  <a:pt x="821" y="125"/>
                  <a:pt x="632" y="182"/>
                  <a:pt x="320" y="222"/>
                </a:cubicBezTo>
                <a:cubicBezTo>
                  <a:pt x="225" y="234"/>
                  <a:pt x="138" y="279"/>
                  <a:pt x="79" y="350"/>
                </a:cubicBezTo>
                <a:cubicBezTo>
                  <a:pt x="35" y="403"/>
                  <a:pt x="0" y="478"/>
                  <a:pt x="1" y="579"/>
                </a:cubicBezTo>
                <a:cubicBezTo>
                  <a:pt x="1" y="709"/>
                  <a:pt x="73" y="835"/>
                  <a:pt x="137" y="1026"/>
                </a:cubicBezTo>
                <a:cubicBezTo>
                  <a:pt x="183" y="1162"/>
                  <a:pt x="181" y="1540"/>
                  <a:pt x="198" y="1552"/>
                </a:cubicBezTo>
                <a:cubicBezTo>
                  <a:pt x="293" y="1623"/>
                  <a:pt x="307" y="1809"/>
                  <a:pt x="307" y="1809"/>
                </a:cubicBezTo>
                <a:lnTo>
                  <a:pt x="307" y="1885"/>
                </a:lnTo>
                <a:lnTo>
                  <a:pt x="308" y="1886"/>
                </a:lnTo>
                <a:lnTo>
                  <a:pt x="307" y="1780"/>
                </a:lnTo>
                <a:cubicBezTo>
                  <a:pt x="307" y="1780"/>
                  <a:pt x="288" y="1418"/>
                  <a:pt x="351" y="1295"/>
                </a:cubicBezTo>
                <a:cubicBezTo>
                  <a:pt x="399" y="1202"/>
                  <a:pt x="379" y="895"/>
                  <a:pt x="432" y="895"/>
                </a:cubicBezTo>
                <a:cubicBezTo>
                  <a:pt x="432" y="895"/>
                  <a:pt x="876" y="929"/>
                  <a:pt x="1134" y="928"/>
                </a:cubicBezTo>
                <a:cubicBezTo>
                  <a:pt x="1391" y="927"/>
                  <a:pt x="1831" y="890"/>
                  <a:pt x="1831" y="890"/>
                </a:cubicBezTo>
                <a:cubicBezTo>
                  <a:pt x="1885" y="890"/>
                  <a:pt x="1867" y="1196"/>
                  <a:pt x="1916" y="1289"/>
                </a:cubicBezTo>
                <a:cubicBezTo>
                  <a:pt x="1979" y="1411"/>
                  <a:pt x="1964" y="1774"/>
                  <a:pt x="1964" y="1774"/>
                </a:cubicBezTo>
                <a:lnTo>
                  <a:pt x="1964" y="1971"/>
                </a:lnTo>
                <a:lnTo>
                  <a:pt x="1965" y="1971"/>
                </a:lnTo>
                <a:lnTo>
                  <a:pt x="1964" y="1803"/>
                </a:lnTo>
                <a:cubicBezTo>
                  <a:pt x="1964" y="1803"/>
                  <a:pt x="1976" y="1616"/>
                  <a:pt x="2070" y="154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0" name="Freeform 64"/>
          <p:cNvSpPr/>
          <p:nvPr/>
        </p:nvSpPr>
        <p:spPr>
          <a:xfrm>
            <a:off x="1630119" y="4345884"/>
            <a:ext cx="565150" cy="487363"/>
          </a:xfrm>
          <a:custGeom>
            <a:avLst/>
            <a:gdLst>
              <a:gd name="T0" fmla="*/ 2070 w 2284"/>
              <a:gd name="T1" fmla="*/ 1545 h 1971"/>
              <a:gd name="T2" fmla="*/ 2142 w 2284"/>
              <a:gd name="T3" fmla="*/ 1521 h 1971"/>
              <a:gd name="T4" fmla="*/ 2142 w 2284"/>
              <a:gd name="T5" fmla="*/ 1521 h 1971"/>
              <a:gd name="T6" fmla="*/ 2188 w 2284"/>
              <a:gd name="T7" fmla="*/ 1140 h 1971"/>
              <a:gd name="T8" fmla="*/ 1938 w 2284"/>
              <a:gd name="T9" fmla="*/ 510 h 1971"/>
              <a:gd name="T10" fmla="*/ 1486 w 2284"/>
              <a:gd name="T11" fmla="*/ 19 h 1971"/>
              <a:gd name="T12" fmla="*/ 821 w 2284"/>
              <a:gd name="T13" fmla="*/ 125 h 1971"/>
              <a:gd name="T14" fmla="*/ 320 w 2284"/>
              <a:gd name="T15" fmla="*/ 222 h 1971"/>
              <a:gd name="T16" fmla="*/ 79 w 2284"/>
              <a:gd name="T17" fmla="*/ 350 h 1971"/>
              <a:gd name="T18" fmla="*/ 1 w 2284"/>
              <a:gd name="T19" fmla="*/ 579 h 1971"/>
              <a:gd name="T20" fmla="*/ 137 w 2284"/>
              <a:gd name="T21" fmla="*/ 1026 h 1971"/>
              <a:gd name="T22" fmla="*/ 198 w 2284"/>
              <a:gd name="T23" fmla="*/ 1552 h 1971"/>
              <a:gd name="T24" fmla="*/ 307 w 2284"/>
              <a:gd name="T25" fmla="*/ 1809 h 1971"/>
              <a:gd name="T26" fmla="*/ 307 w 2284"/>
              <a:gd name="T27" fmla="*/ 1885 h 1971"/>
              <a:gd name="T28" fmla="*/ 308 w 2284"/>
              <a:gd name="T29" fmla="*/ 1886 h 1971"/>
              <a:gd name="T30" fmla="*/ 307 w 2284"/>
              <a:gd name="T31" fmla="*/ 1780 h 1971"/>
              <a:gd name="T32" fmla="*/ 351 w 2284"/>
              <a:gd name="T33" fmla="*/ 1295 h 1971"/>
              <a:gd name="T34" fmla="*/ 432 w 2284"/>
              <a:gd name="T35" fmla="*/ 895 h 1971"/>
              <a:gd name="T36" fmla="*/ 1134 w 2284"/>
              <a:gd name="T37" fmla="*/ 928 h 1971"/>
              <a:gd name="T38" fmla="*/ 1831 w 2284"/>
              <a:gd name="T39" fmla="*/ 890 h 1971"/>
              <a:gd name="T40" fmla="*/ 1916 w 2284"/>
              <a:gd name="T41" fmla="*/ 1289 h 1971"/>
              <a:gd name="T42" fmla="*/ 1964 w 2284"/>
              <a:gd name="T43" fmla="*/ 1774 h 1971"/>
              <a:gd name="T44" fmla="*/ 1964 w 2284"/>
              <a:gd name="T45" fmla="*/ 1971 h 1971"/>
              <a:gd name="T46" fmla="*/ 1965 w 2284"/>
              <a:gd name="T47" fmla="*/ 1971 h 1971"/>
              <a:gd name="T48" fmla="*/ 1964 w 2284"/>
              <a:gd name="T49" fmla="*/ 1803 h 1971"/>
              <a:gd name="T50" fmla="*/ 2070 w 2284"/>
              <a:gd name="T51" fmla="*/ 154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4" h="1971">
                <a:moveTo>
                  <a:pt x="2070" y="1545"/>
                </a:moveTo>
                <a:cubicBezTo>
                  <a:pt x="2093" y="1528"/>
                  <a:pt x="2118" y="1520"/>
                  <a:pt x="2142" y="1521"/>
                </a:cubicBezTo>
                <a:lnTo>
                  <a:pt x="2142" y="1521"/>
                </a:lnTo>
                <a:cubicBezTo>
                  <a:pt x="2142" y="1521"/>
                  <a:pt x="2122" y="1339"/>
                  <a:pt x="2188" y="1140"/>
                </a:cubicBezTo>
                <a:cubicBezTo>
                  <a:pt x="2284" y="852"/>
                  <a:pt x="2284" y="508"/>
                  <a:pt x="1938" y="510"/>
                </a:cubicBezTo>
                <a:cubicBezTo>
                  <a:pt x="1938" y="510"/>
                  <a:pt x="2044" y="17"/>
                  <a:pt x="1486" y="19"/>
                </a:cubicBezTo>
                <a:cubicBezTo>
                  <a:pt x="1486" y="19"/>
                  <a:pt x="1171" y="0"/>
                  <a:pt x="821" y="125"/>
                </a:cubicBezTo>
                <a:cubicBezTo>
                  <a:pt x="821" y="125"/>
                  <a:pt x="632" y="182"/>
                  <a:pt x="320" y="222"/>
                </a:cubicBezTo>
                <a:cubicBezTo>
                  <a:pt x="225" y="234"/>
                  <a:pt x="138" y="279"/>
                  <a:pt x="79" y="350"/>
                </a:cubicBezTo>
                <a:cubicBezTo>
                  <a:pt x="35" y="403"/>
                  <a:pt x="0" y="478"/>
                  <a:pt x="1" y="579"/>
                </a:cubicBezTo>
                <a:cubicBezTo>
                  <a:pt x="1" y="709"/>
                  <a:pt x="73" y="835"/>
                  <a:pt x="137" y="1026"/>
                </a:cubicBezTo>
                <a:cubicBezTo>
                  <a:pt x="183" y="1162"/>
                  <a:pt x="181" y="1540"/>
                  <a:pt x="198" y="1552"/>
                </a:cubicBezTo>
                <a:cubicBezTo>
                  <a:pt x="293" y="1623"/>
                  <a:pt x="307" y="1809"/>
                  <a:pt x="307" y="1809"/>
                </a:cubicBezTo>
                <a:lnTo>
                  <a:pt x="307" y="1885"/>
                </a:lnTo>
                <a:lnTo>
                  <a:pt x="308" y="1886"/>
                </a:lnTo>
                <a:lnTo>
                  <a:pt x="307" y="1780"/>
                </a:lnTo>
                <a:cubicBezTo>
                  <a:pt x="307" y="1780"/>
                  <a:pt x="288" y="1418"/>
                  <a:pt x="351" y="1295"/>
                </a:cubicBezTo>
                <a:cubicBezTo>
                  <a:pt x="399" y="1202"/>
                  <a:pt x="379" y="895"/>
                  <a:pt x="432" y="895"/>
                </a:cubicBezTo>
                <a:cubicBezTo>
                  <a:pt x="432" y="895"/>
                  <a:pt x="876" y="929"/>
                  <a:pt x="1134" y="928"/>
                </a:cubicBezTo>
                <a:cubicBezTo>
                  <a:pt x="1391" y="927"/>
                  <a:pt x="1831" y="890"/>
                  <a:pt x="1831" y="890"/>
                </a:cubicBezTo>
                <a:cubicBezTo>
                  <a:pt x="1885" y="890"/>
                  <a:pt x="1867" y="1196"/>
                  <a:pt x="1916" y="1289"/>
                </a:cubicBezTo>
                <a:cubicBezTo>
                  <a:pt x="1979" y="1411"/>
                  <a:pt x="1964" y="1774"/>
                  <a:pt x="1964" y="1774"/>
                </a:cubicBezTo>
                <a:lnTo>
                  <a:pt x="1964" y="1971"/>
                </a:lnTo>
                <a:lnTo>
                  <a:pt x="1965" y="1971"/>
                </a:lnTo>
                <a:lnTo>
                  <a:pt x="1964" y="1803"/>
                </a:lnTo>
                <a:cubicBezTo>
                  <a:pt x="1964" y="1803"/>
                  <a:pt x="1976" y="1616"/>
                  <a:pt x="2070" y="1545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1" name="Line 65"/>
          <p:cNvSpPr>
            <a:spLocks noChangeShapeType="1"/>
          </p:cNvSpPr>
          <p:nvPr/>
        </p:nvSpPr>
        <p:spPr>
          <a:xfrm>
            <a:off x="2001594" y="4768159"/>
            <a:ext cx="0" cy="38100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2" name="Line 66"/>
          <p:cNvSpPr>
            <a:spLocks noChangeShapeType="1"/>
          </p:cNvSpPr>
          <p:nvPr/>
        </p:nvSpPr>
        <p:spPr>
          <a:xfrm>
            <a:off x="1817444" y="4768159"/>
            <a:ext cx="0" cy="38100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3" name="Freeform 67"/>
          <p:cNvSpPr/>
          <p:nvPr/>
        </p:nvSpPr>
        <p:spPr>
          <a:xfrm>
            <a:off x="1869832" y="5299971"/>
            <a:ext cx="84138" cy="346075"/>
          </a:xfrm>
          <a:custGeom>
            <a:avLst/>
            <a:gdLst>
              <a:gd name="T0" fmla="*/ 41 w 53"/>
              <a:gd name="T1" fmla="*/ 0 h 218"/>
              <a:gd name="T2" fmla="*/ 27 w 53"/>
              <a:gd name="T3" fmla="*/ 0 h 218"/>
              <a:gd name="T4" fmla="*/ 13 w 53"/>
              <a:gd name="T5" fmla="*/ 0 h 218"/>
              <a:gd name="T6" fmla="*/ 0 w 53"/>
              <a:gd name="T7" fmla="*/ 218 h 218"/>
              <a:gd name="T8" fmla="*/ 27 w 53"/>
              <a:gd name="T9" fmla="*/ 218 h 218"/>
              <a:gd name="T10" fmla="*/ 53 w 53"/>
              <a:gd name="T11" fmla="*/ 218 h 218"/>
              <a:gd name="T12" fmla="*/ 41 w 53"/>
              <a:gd name="T13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218">
                <a:moveTo>
                  <a:pt x="41" y="0"/>
                </a:moveTo>
                <a:lnTo>
                  <a:pt x="27" y="0"/>
                </a:lnTo>
                <a:lnTo>
                  <a:pt x="13" y="0"/>
                </a:lnTo>
                <a:lnTo>
                  <a:pt x="0" y="218"/>
                </a:lnTo>
                <a:lnTo>
                  <a:pt x="27" y="218"/>
                </a:lnTo>
                <a:lnTo>
                  <a:pt x="53" y="218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4" name="Freeform 68"/>
          <p:cNvSpPr/>
          <p:nvPr/>
        </p:nvSpPr>
        <p:spPr>
          <a:xfrm>
            <a:off x="1869832" y="5299971"/>
            <a:ext cx="84138" cy="346075"/>
          </a:xfrm>
          <a:custGeom>
            <a:avLst/>
            <a:gdLst>
              <a:gd name="T0" fmla="*/ 262 w 341"/>
              <a:gd name="T1" fmla="*/ 0 h 1406"/>
              <a:gd name="T2" fmla="*/ 171 w 341"/>
              <a:gd name="T3" fmla="*/ 1 h 1406"/>
              <a:gd name="T4" fmla="*/ 79 w 341"/>
              <a:gd name="T5" fmla="*/ 0 h 1406"/>
              <a:gd name="T6" fmla="*/ 0 w 341"/>
              <a:gd name="T7" fmla="*/ 1406 h 1406"/>
              <a:gd name="T8" fmla="*/ 171 w 341"/>
              <a:gd name="T9" fmla="*/ 1406 h 1406"/>
              <a:gd name="T10" fmla="*/ 341 w 341"/>
              <a:gd name="T11" fmla="*/ 1406 h 1406"/>
              <a:gd name="T12" fmla="*/ 262 w 341"/>
              <a:gd name="T13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1" h="1406">
                <a:moveTo>
                  <a:pt x="262" y="0"/>
                </a:moveTo>
                <a:lnTo>
                  <a:pt x="171" y="1"/>
                </a:lnTo>
                <a:lnTo>
                  <a:pt x="79" y="0"/>
                </a:lnTo>
                <a:lnTo>
                  <a:pt x="0" y="1406"/>
                </a:lnTo>
                <a:lnTo>
                  <a:pt x="171" y="1406"/>
                </a:lnTo>
                <a:lnTo>
                  <a:pt x="341" y="1406"/>
                </a:lnTo>
                <a:lnTo>
                  <a:pt x="262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5" name="Freeform 69"/>
          <p:cNvSpPr/>
          <p:nvPr/>
        </p:nvSpPr>
        <p:spPr>
          <a:xfrm>
            <a:off x="1853957" y="5179321"/>
            <a:ext cx="117475" cy="120650"/>
          </a:xfrm>
          <a:custGeom>
            <a:avLst/>
            <a:gdLst>
              <a:gd name="T0" fmla="*/ 10 w 74"/>
              <a:gd name="T1" fmla="*/ 0 h 76"/>
              <a:gd name="T2" fmla="*/ 0 w 74"/>
              <a:gd name="T3" fmla="*/ 21 h 76"/>
              <a:gd name="T4" fmla="*/ 12 w 74"/>
              <a:gd name="T5" fmla="*/ 76 h 76"/>
              <a:gd name="T6" fmla="*/ 23 w 74"/>
              <a:gd name="T7" fmla="*/ 76 h 76"/>
              <a:gd name="T8" fmla="*/ 23 w 74"/>
              <a:gd name="T9" fmla="*/ 76 h 76"/>
              <a:gd name="T10" fmla="*/ 37 w 74"/>
              <a:gd name="T11" fmla="*/ 76 h 76"/>
              <a:gd name="T12" fmla="*/ 51 w 74"/>
              <a:gd name="T13" fmla="*/ 76 h 76"/>
              <a:gd name="T14" fmla="*/ 51 w 74"/>
              <a:gd name="T15" fmla="*/ 76 h 76"/>
              <a:gd name="T16" fmla="*/ 62 w 74"/>
              <a:gd name="T17" fmla="*/ 76 h 76"/>
              <a:gd name="T18" fmla="*/ 74 w 74"/>
              <a:gd name="T19" fmla="*/ 21 h 76"/>
              <a:gd name="T20" fmla="*/ 63 w 74"/>
              <a:gd name="T21" fmla="*/ 0 h 76"/>
              <a:gd name="T22" fmla="*/ 37 w 74"/>
              <a:gd name="T23" fmla="*/ 0 h 76"/>
              <a:gd name="T24" fmla="*/ 37 w 74"/>
              <a:gd name="T25" fmla="*/ 0 h 76"/>
              <a:gd name="T26" fmla="*/ 37 w 74"/>
              <a:gd name="T27" fmla="*/ 0 h 76"/>
              <a:gd name="T28" fmla="*/ 37 w 74"/>
              <a:gd name="T29" fmla="*/ 0 h 76"/>
              <a:gd name="T30" fmla="*/ 10 w 74"/>
              <a:gd name="T3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76">
                <a:moveTo>
                  <a:pt x="10" y="0"/>
                </a:moveTo>
                <a:lnTo>
                  <a:pt x="0" y="21"/>
                </a:lnTo>
                <a:lnTo>
                  <a:pt x="12" y="76"/>
                </a:lnTo>
                <a:lnTo>
                  <a:pt x="23" y="76"/>
                </a:lnTo>
                <a:lnTo>
                  <a:pt x="23" y="76"/>
                </a:lnTo>
                <a:lnTo>
                  <a:pt x="37" y="76"/>
                </a:lnTo>
                <a:lnTo>
                  <a:pt x="51" y="76"/>
                </a:lnTo>
                <a:lnTo>
                  <a:pt x="51" y="76"/>
                </a:lnTo>
                <a:lnTo>
                  <a:pt x="62" y="76"/>
                </a:lnTo>
                <a:lnTo>
                  <a:pt x="74" y="21"/>
                </a:lnTo>
                <a:lnTo>
                  <a:pt x="63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6" name="Freeform 70"/>
          <p:cNvSpPr/>
          <p:nvPr/>
        </p:nvSpPr>
        <p:spPr>
          <a:xfrm>
            <a:off x="1853957" y="5179321"/>
            <a:ext cx="117475" cy="120650"/>
          </a:xfrm>
          <a:custGeom>
            <a:avLst/>
            <a:gdLst>
              <a:gd name="T0" fmla="*/ 69 w 477"/>
              <a:gd name="T1" fmla="*/ 1 h 488"/>
              <a:gd name="T2" fmla="*/ 0 w 477"/>
              <a:gd name="T3" fmla="*/ 135 h 488"/>
              <a:gd name="T4" fmla="*/ 77 w 477"/>
              <a:gd name="T5" fmla="*/ 488 h 488"/>
              <a:gd name="T6" fmla="*/ 150 w 477"/>
              <a:gd name="T7" fmla="*/ 488 h 488"/>
              <a:gd name="T8" fmla="*/ 150 w 477"/>
              <a:gd name="T9" fmla="*/ 488 h 488"/>
              <a:gd name="T10" fmla="*/ 240 w 477"/>
              <a:gd name="T11" fmla="*/ 488 h 488"/>
              <a:gd name="T12" fmla="*/ 330 w 477"/>
              <a:gd name="T13" fmla="*/ 487 h 488"/>
              <a:gd name="T14" fmla="*/ 330 w 477"/>
              <a:gd name="T15" fmla="*/ 487 h 488"/>
              <a:gd name="T16" fmla="*/ 403 w 477"/>
              <a:gd name="T17" fmla="*/ 487 h 488"/>
              <a:gd name="T18" fmla="*/ 477 w 477"/>
              <a:gd name="T19" fmla="*/ 133 h 488"/>
              <a:gd name="T20" fmla="*/ 407 w 477"/>
              <a:gd name="T21" fmla="*/ 0 h 488"/>
              <a:gd name="T22" fmla="*/ 240 w 477"/>
              <a:gd name="T23" fmla="*/ 0 h 488"/>
              <a:gd name="T24" fmla="*/ 240 w 477"/>
              <a:gd name="T25" fmla="*/ 1 h 488"/>
              <a:gd name="T26" fmla="*/ 239 w 477"/>
              <a:gd name="T27" fmla="*/ 0 h 488"/>
              <a:gd name="T28" fmla="*/ 238 w 477"/>
              <a:gd name="T29" fmla="*/ 0 h 488"/>
              <a:gd name="T30" fmla="*/ 69 w 477"/>
              <a:gd name="T31" fmla="*/ 1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488">
                <a:moveTo>
                  <a:pt x="69" y="1"/>
                </a:moveTo>
                <a:lnTo>
                  <a:pt x="0" y="135"/>
                </a:lnTo>
                <a:lnTo>
                  <a:pt x="77" y="488"/>
                </a:lnTo>
                <a:lnTo>
                  <a:pt x="150" y="488"/>
                </a:lnTo>
                <a:lnTo>
                  <a:pt x="150" y="488"/>
                </a:lnTo>
                <a:lnTo>
                  <a:pt x="240" y="488"/>
                </a:lnTo>
                <a:lnTo>
                  <a:pt x="330" y="487"/>
                </a:lnTo>
                <a:lnTo>
                  <a:pt x="330" y="487"/>
                </a:lnTo>
                <a:lnTo>
                  <a:pt x="403" y="487"/>
                </a:lnTo>
                <a:lnTo>
                  <a:pt x="477" y="133"/>
                </a:lnTo>
                <a:lnTo>
                  <a:pt x="407" y="0"/>
                </a:lnTo>
                <a:lnTo>
                  <a:pt x="240" y="0"/>
                </a:lnTo>
                <a:lnTo>
                  <a:pt x="240" y="1"/>
                </a:lnTo>
                <a:lnTo>
                  <a:pt x="239" y="0"/>
                </a:lnTo>
                <a:lnTo>
                  <a:pt x="238" y="0"/>
                </a:lnTo>
                <a:lnTo>
                  <a:pt x="69" y="1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7" name="Freeform 71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8" name="Freeform 72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180 w 180"/>
              <a:gd name="T1" fmla="*/ 0 h 1"/>
              <a:gd name="T2" fmla="*/ 180 w 180"/>
              <a:gd name="T3" fmla="*/ 0 h 1"/>
              <a:gd name="T4" fmla="*/ 90 w 180"/>
              <a:gd name="T5" fmla="*/ 1 h 1"/>
              <a:gd name="T6" fmla="*/ 0 w 180"/>
              <a:gd name="T7" fmla="*/ 1 h 1"/>
              <a:gd name="T8" fmla="*/ 0 w 180"/>
              <a:gd name="T9" fmla="*/ 1 h 1"/>
              <a:gd name="T10" fmla="*/ 90 w 180"/>
              <a:gd name="T11" fmla="*/ 1 h 1"/>
              <a:gd name="T12" fmla="*/ 180 w 180"/>
              <a:gd name="T1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" h="1">
                <a:moveTo>
                  <a:pt x="180" y="0"/>
                </a:moveTo>
                <a:lnTo>
                  <a:pt x="180" y="0"/>
                </a:lnTo>
                <a:lnTo>
                  <a:pt x="90" y="1"/>
                </a:lnTo>
                <a:lnTo>
                  <a:pt x="0" y="1"/>
                </a:lnTo>
                <a:lnTo>
                  <a:pt x="0" y="1"/>
                </a:lnTo>
                <a:lnTo>
                  <a:pt x="90" y="1"/>
                </a:lnTo>
                <a:lnTo>
                  <a:pt x="18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9" name="Freeform 73"/>
          <p:cNvSpPr/>
          <p:nvPr/>
        </p:nvSpPr>
        <p:spPr>
          <a:xfrm>
            <a:off x="1717432" y="5068196"/>
            <a:ext cx="195263" cy="227013"/>
          </a:xfrm>
          <a:custGeom>
            <a:avLst/>
            <a:gdLst>
              <a:gd name="T0" fmla="*/ 788 w 788"/>
              <a:gd name="T1" fmla="*/ 452 h 918"/>
              <a:gd name="T2" fmla="*/ 424 w 788"/>
              <a:gd name="T3" fmla="*/ 918 h 918"/>
              <a:gd name="T4" fmla="*/ 0 w 788"/>
              <a:gd name="T5" fmla="*/ 304 h 918"/>
              <a:gd name="T6" fmla="*/ 131 w 788"/>
              <a:gd name="T7" fmla="*/ 0 h 918"/>
              <a:gd name="T8" fmla="*/ 788 w 788"/>
              <a:gd name="T9" fmla="*/ 452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8">
                <a:moveTo>
                  <a:pt x="788" y="452"/>
                </a:moveTo>
                <a:cubicBezTo>
                  <a:pt x="563" y="555"/>
                  <a:pt x="424" y="918"/>
                  <a:pt x="424" y="918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0" name="Freeform 74"/>
          <p:cNvSpPr/>
          <p:nvPr/>
        </p:nvSpPr>
        <p:spPr>
          <a:xfrm>
            <a:off x="1717432" y="5068196"/>
            <a:ext cx="195263" cy="227013"/>
          </a:xfrm>
          <a:custGeom>
            <a:avLst/>
            <a:gdLst>
              <a:gd name="T0" fmla="*/ 788 w 788"/>
              <a:gd name="T1" fmla="*/ 452 h 918"/>
              <a:gd name="T2" fmla="*/ 424 w 788"/>
              <a:gd name="T3" fmla="*/ 918 h 918"/>
              <a:gd name="T4" fmla="*/ 0 w 788"/>
              <a:gd name="T5" fmla="*/ 304 h 918"/>
              <a:gd name="T6" fmla="*/ 131 w 788"/>
              <a:gd name="T7" fmla="*/ 0 h 918"/>
              <a:gd name="T8" fmla="*/ 788 w 788"/>
              <a:gd name="T9" fmla="*/ 452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8">
                <a:moveTo>
                  <a:pt x="788" y="452"/>
                </a:moveTo>
                <a:cubicBezTo>
                  <a:pt x="563" y="555"/>
                  <a:pt x="424" y="918"/>
                  <a:pt x="424" y="918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1" name="Freeform 75"/>
          <p:cNvSpPr/>
          <p:nvPr/>
        </p:nvSpPr>
        <p:spPr>
          <a:xfrm>
            <a:off x="1912694" y="5066609"/>
            <a:ext cx="193675" cy="227013"/>
          </a:xfrm>
          <a:custGeom>
            <a:avLst/>
            <a:gdLst>
              <a:gd name="T0" fmla="*/ 0 w 786"/>
              <a:gd name="T1" fmla="*/ 457 h 920"/>
              <a:gd name="T2" fmla="*/ 367 w 786"/>
              <a:gd name="T3" fmla="*/ 920 h 920"/>
              <a:gd name="T4" fmla="*/ 786 w 786"/>
              <a:gd name="T5" fmla="*/ 303 h 920"/>
              <a:gd name="T6" fmla="*/ 653 w 786"/>
              <a:gd name="T7" fmla="*/ 0 h 920"/>
              <a:gd name="T8" fmla="*/ 0 w 786"/>
              <a:gd name="T9" fmla="*/ 457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920">
                <a:moveTo>
                  <a:pt x="0" y="457"/>
                </a:moveTo>
                <a:cubicBezTo>
                  <a:pt x="225" y="558"/>
                  <a:pt x="367" y="920"/>
                  <a:pt x="367" y="920"/>
                </a:cubicBezTo>
                <a:lnTo>
                  <a:pt x="786" y="303"/>
                </a:lnTo>
                <a:lnTo>
                  <a:pt x="653" y="0"/>
                </a:lnTo>
                <a:lnTo>
                  <a:pt x="0" y="45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2" name="Freeform 76"/>
          <p:cNvSpPr/>
          <p:nvPr/>
        </p:nvSpPr>
        <p:spPr>
          <a:xfrm>
            <a:off x="1912694" y="5066609"/>
            <a:ext cx="193675" cy="227013"/>
          </a:xfrm>
          <a:custGeom>
            <a:avLst/>
            <a:gdLst>
              <a:gd name="T0" fmla="*/ 0 w 786"/>
              <a:gd name="T1" fmla="*/ 457 h 920"/>
              <a:gd name="T2" fmla="*/ 367 w 786"/>
              <a:gd name="T3" fmla="*/ 920 h 920"/>
              <a:gd name="T4" fmla="*/ 786 w 786"/>
              <a:gd name="T5" fmla="*/ 303 h 920"/>
              <a:gd name="T6" fmla="*/ 653 w 786"/>
              <a:gd name="T7" fmla="*/ 0 h 920"/>
              <a:gd name="T8" fmla="*/ 0 w 786"/>
              <a:gd name="T9" fmla="*/ 457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920">
                <a:moveTo>
                  <a:pt x="0" y="457"/>
                </a:moveTo>
                <a:cubicBezTo>
                  <a:pt x="225" y="558"/>
                  <a:pt x="367" y="920"/>
                  <a:pt x="367" y="920"/>
                </a:cubicBezTo>
                <a:lnTo>
                  <a:pt x="786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22143" y="4107423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팀원 </a:t>
            </a:r>
            <a:r>
              <a:rPr kumimoji="1" lang="ko-KR" altLang="en-US" sz="1600" b="1" dirty="0" err="1">
                <a:latin typeface="+mj-lt"/>
                <a:ea typeface="평창 평화체 Light" panose="020B0303000000000000" pitchFamily="50" charset="-127"/>
              </a:rPr>
              <a:t>이종권</a:t>
            </a:r>
            <a:endParaRPr kumimoji="1" lang="ko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613938" y="4384655"/>
            <a:ext cx="2989044" cy="15677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주요 코딩 총괄</a:t>
            </a:r>
            <a:endParaRPr lang="en-US" altLang="ko-KR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메인 코드 제작</a:t>
            </a:r>
            <a:endParaRPr lang="en-US" altLang="ko-KR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오류 수정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디버깅 체크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아이디어 제공 </a:t>
            </a:r>
            <a:r>
              <a:rPr lang="en-US" altLang="ko-KR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관리자 생성</a:t>
            </a:r>
            <a:r>
              <a:rPr lang="en-US" altLang="ko-KR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7" name="자유형 96"/>
          <p:cNvSpPr/>
          <p:nvPr/>
        </p:nvSpPr>
        <p:spPr>
          <a:xfrm>
            <a:off x="6207765" y="3990975"/>
            <a:ext cx="506524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8" name="자유형 97"/>
          <p:cNvSpPr/>
          <p:nvPr/>
        </p:nvSpPr>
        <p:spPr>
          <a:xfrm>
            <a:off x="6207765" y="3569028"/>
            <a:ext cx="5065242" cy="421947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9" name="Freeform 324"/>
          <p:cNvSpPr/>
          <p:nvPr/>
        </p:nvSpPr>
        <p:spPr>
          <a:xfrm>
            <a:off x="10888620" y="3684320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0" name="Freeform 325"/>
          <p:cNvSpPr/>
          <p:nvPr/>
        </p:nvSpPr>
        <p:spPr>
          <a:xfrm>
            <a:off x="10884448" y="368849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096047" y="4172787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팀원 </a:t>
            </a:r>
            <a:r>
              <a:rPr kumimoji="1" lang="ko-KR" altLang="en-US" sz="1600" b="1" dirty="0" err="1">
                <a:latin typeface="+mj-lt"/>
                <a:ea typeface="평창 평화체 Light" panose="020B0303000000000000" pitchFamily="50" charset="-127"/>
              </a:rPr>
              <a:t>정용억</a:t>
            </a:r>
            <a:endParaRPr kumimoji="1" lang="ko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991545" y="4518893"/>
            <a:ext cx="2989044" cy="12676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자료 수집 및 내용 정리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아이디어 제공</a:t>
            </a:r>
            <a:endParaRPr lang="en-US" altLang="ko-KR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서브 코드 제작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디버깅 체크</a:t>
            </a:r>
          </a:p>
        </p:txBody>
      </p:sp>
      <p:sp>
        <p:nvSpPr>
          <p:cNvPr id="148" name="Freeform 8"/>
          <p:cNvSpPr/>
          <p:nvPr/>
        </p:nvSpPr>
        <p:spPr>
          <a:xfrm>
            <a:off x="7010753" y="4955281"/>
            <a:ext cx="290790" cy="474725"/>
          </a:xfrm>
          <a:custGeom>
            <a:avLst/>
            <a:gdLst>
              <a:gd name="T0" fmla="*/ 534 w 1069"/>
              <a:gd name="T1" fmla="*/ 1743 h 1743"/>
              <a:gd name="T2" fmla="*/ 67 w 1069"/>
              <a:gd name="T3" fmla="*/ 1699 h 1743"/>
              <a:gd name="T4" fmla="*/ 0 w 1069"/>
              <a:gd name="T5" fmla="*/ 1615 h 1743"/>
              <a:gd name="T6" fmla="*/ 118 w 1069"/>
              <a:gd name="T7" fmla="*/ 499 h 1743"/>
              <a:gd name="T8" fmla="*/ 119 w 1069"/>
              <a:gd name="T9" fmla="*/ 498 h 1743"/>
              <a:gd name="T10" fmla="*/ 137 w 1069"/>
              <a:gd name="T11" fmla="*/ 171 h 1743"/>
              <a:gd name="T12" fmla="*/ 127 w 1069"/>
              <a:gd name="T13" fmla="*/ 17 h 1743"/>
              <a:gd name="T14" fmla="*/ 534 w 1069"/>
              <a:gd name="T15" fmla="*/ 0 h 1743"/>
              <a:gd name="T16" fmla="*/ 942 w 1069"/>
              <a:gd name="T17" fmla="*/ 17 h 1743"/>
              <a:gd name="T18" fmla="*/ 931 w 1069"/>
              <a:gd name="T19" fmla="*/ 171 h 1743"/>
              <a:gd name="T20" fmla="*/ 950 w 1069"/>
              <a:gd name="T21" fmla="*/ 498 h 1743"/>
              <a:gd name="T22" fmla="*/ 950 w 1069"/>
              <a:gd name="T23" fmla="*/ 499 h 1743"/>
              <a:gd name="T24" fmla="*/ 1069 w 1069"/>
              <a:gd name="T25" fmla="*/ 1615 h 1743"/>
              <a:gd name="T26" fmla="*/ 1001 w 1069"/>
              <a:gd name="T27" fmla="*/ 1699 h 1743"/>
              <a:gd name="T28" fmla="*/ 534 w 1069"/>
              <a:gd name="T29" fmla="*/ 1743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9" h="1743">
                <a:moveTo>
                  <a:pt x="534" y="1743"/>
                </a:moveTo>
                <a:cubicBezTo>
                  <a:pt x="289" y="1726"/>
                  <a:pt x="64" y="1708"/>
                  <a:pt x="67" y="1699"/>
                </a:cubicBezTo>
                <a:cubicBezTo>
                  <a:pt x="68" y="1697"/>
                  <a:pt x="0" y="1615"/>
                  <a:pt x="0" y="1615"/>
                </a:cubicBezTo>
                <a:lnTo>
                  <a:pt x="118" y="499"/>
                </a:lnTo>
                <a:cubicBezTo>
                  <a:pt x="118" y="499"/>
                  <a:pt x="118" y="498"/>
                  <a:pt x="119" y="498"/>
                </a:cubicBezTo>
                <a:cubicBezTo>
                  <a:pt x="139" y="390"/>
                  <a:pt x="144" y="280"/>
                  <a:pt x="137" y="171"/>
                </a:cubicBezTo>
                <a:lnTo>
                  <a:pt x="127" y="17"/>
                </a:lnTo>
                <a:lnTo>
                  <a:pt x="534" y="0"/>
                </a:lnTo>
                <a:lnTo>
                  <a:pt x="942" y="17"/>
                </a:lnTo>
                <a:lnTo>
                  <a:pt x="931" y="171"/>
                </a:lnTo>
                <a:cubicBezTo>
                  <a:pt x="924" y="280"/>
                  <a:pt x="929" y="390"/>
                  <a:pt x="950" y="498"/>
                </a:cubicBezTo>
                <a:cubicBezTo>
                  <a:pt x="950" y="498"/>
                  <a:pt x="950" y="499"/>
                  <a:pt x="950" y="499"/>
                </a:cubicBezTo>
                <a:lnTo>
                  <a:pt x="1069" y="1615"/>
                </a:lnTo>
                <a:cubicBezTo>
                  <a:pt x="1069" y="1615"/>
                  <a:pt x="1001" y="1697"/>
                  <a:pt x="1001" y="1699"/>
                </a:cubicBezTo>
                <a:cubicBezTo>
                  <a:pt x="1005" y="1708"/>
                  <a:pt x="779" y="1726"/>
                  <a:pt x="534" y="174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2" name="Freeform 12"/>
          <p:cNvSpPr/>
          <p:nvPr/>
        </p:nvSpPr>
        <p:spPr>
          <a:xfrm>
            <a:off x="6842585" y="4682008"/>
            <a:ext cx="98098" cy="204955"/>
          </a:xfrm>
          <a:custGeom>
            <a:avLst/>
            <a:gdLst>
              <a:gd name="T0" fmla="*/ 243 w 362"/>
              <a:gd name="T1" fmla="*/ 45 h 752"/>
              <a:gd name="T2" fmla="*/ 347 w 362"/>
              <a:gd name="T3" fmla="*/ 295 h 752"/>
              <a:gd name="T4" fmla="*/ 362 w 362"/>
              <a:gd name="T5" fmla="*/ 593 h 752"/>
              <a:gd name="T6" fmla="*/ 183 w 362"/>
              <a:gd name="T7" fmla="*/ 618 h 752"/>
              <a:gd name="T8" fmla="*/ 62 w 362"/>
              <a:gd name="T9" fmla="*/ 94 h 752"/>
              <a:gd name="T10" fmla="*/ 243 w 362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243" y="45"/>
                </a:moveTo>
                <a:cubicBezTo>
                  <a:pt x="334" y="114"/>
                  <a:pt x="347" y="295"/>
                  <a:pt x="347" y="295"/>
                </a:cubicBezTo>
                <a:lnTo>
                  <a:pt x="362" y="593"/>
                </a:lnTo>
                <a:cubicBezTo>
                  <a:pt x="291" y="752"/>
                  <a:pt x="183" y="618"/>
                  <a:pt x="183" y="618"/>
                </a:cubicBezTo>
                <a:cubicBezTo>
                  <a:pt x="0" y="328"/>
                  <a:pt x="17" y="173"/>
                  <a:pt x="62" y="94"/>
                </a:cubicBezTo>
                <a:cubicBezTo>
                  <a:pt x="102" y="24"/>
                  <a:pt x="182" y="0"/>
                  <a:pt x="243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4" name="Freeform 14"/>
          <p:cNvSpPr/>
          <p:nvPr/>
        </p:nvSpPr>
        <p:spPr>
          <a:xfrm>
            <a:off x="7371614" y="4682008"/>
            <a:ext cx="98098" cy="204955"/>
          </a:xfrm>
          <a:custGeom>
            <a:avLst/>
            <a:gdLst>
              <a:gd name="T0" fmla="*/ 120 w 363"/>
              <a:gd name="T1" fmla="*/ 45 h 752"/>
              <a:gd name="T2" fmla="*/ 16 w 363"/>
              <a:gd name="T3" fmla="*/ 295 h 752"/>
              <a:gd name="T4" fmla="*/ 0 w 363"/>
              <a:gd name="T5" fmla="*/ 593 h 752"/>
              <a:gd name="T6" fmla="*/ 180 w 363"/>
              <a:gd name="T7" fmla="*/ 618 h 752"/>
              <a:gd name="T8" fmla="*/ 300 w 363"/>
              <a:gd name="T9" fmla="*/ 94 h 752"/>
              <a:gd name="T10" fmla="*/ 120 w 363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752">
                <a:moveTo>
                  <a:pt x="120" y="45"/>
                </a:moveTo>
                <a:cubicBezTo>
                  <a:pt x="28" y="114"/>
                  <a:pt x="16" y="295"/>
                  <a:pt x="16" y="295"/>
                </a:cubicBezTo>
                <a:lnTo>
                  <a:pt x="0" y="593"/>
                </a:lnTo>
                <a:cubicBezTo>
                  <a:pt x="72" y="752"/>
                  <a:pt x="180" y="618"/>
                  <a:pt x="180" y="618"/>
                </a:cubicBezTo>
                <a:cubicBezTo>
                  <a:pt x="363" y="328"/>
                  <a:pt x="345" y="173"/>
                  <a:pt x="300" y="94"/>
                </a:cubicBezTo>
                <a:cubicBezTo>
                  <a:pt x="260" y="24"/>
                  <a:pt x="180" y="0"/>
                  <a:pt x="120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4" name="Freeform 24"/>
          <p:cNvSpPr/>
          <p:nvPr/>
        </p:nvSpPr>
        <p:spPr>
          <a:xfrm>
            <a:off x="6572816" y="5149726"/>
            <a:ext cx="565816" cy="527277"/>
          </a:xfrm>
          <a:custGeom>
            <a:avLst/>
            <a:gdLst>
              <a:gd name="T0" fmla="*/ 1467 w 2077"/>
              <a:gd name="T1" fmla="*/ 0 h 1938"/>
              <a:gd name="T2" fmla="*/ 737 w 2077"/>
              <a:gd name="T3" fmla="*/ 354 h 1938"/>
              <a:gd name="T4" fmla="*/ 165 w 2077"/>
              <a:gd name="T5" fmla="*/ 1083 h 1938"/>
              <a:gd name="T6" fmla="*/ 0 w 2077"/>
              <a:gd name="T7" fmla="*/ 1938 h 1938"/>
              <a:gd name="T8" fmla="*/ 2077 w 2077"/>
              <a:gd name="T9" fmla="*/ 1938 h 1938"/>
              <a:gd name="T10" fmla="*/ 1467 w 2077"/>
              <a:gd name="T11" fmla="*/ 0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7" h="1938">
                <a:moveTo>
                  <a:pt x="1467" y="0"/>
                </a:moveTo>
                <a:cubicBezTo>
                  <a:pt x="1430" y="84"/>
                  <a:pt x="737" y="354"/>
                  <a:pt x="737" y="354"/>
                </a:cubicBezTo>
                <a:cubicBezTo>
                  <a:pt x="275" y="463"/>
                  <a:pt x="218" y="822"/>
                  <a:pt x="165" y="1083"/>
                </a:cubicBezTo>
                <a:cubicBezTo>
                  <a:pt x="165" y="1083"/>
                  <a:pt x="79" y="1453"/>
                  <a:pt x="0" y="1938"/>
                </a:cubicBezTo>
                <a:lnTo>
                  <a:pt x="2077" y="1938"/>
                </a:lnTo>
                <a:lnTo>
                  <a:pt x="14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3" name="Freeform 33"/>
          <p:cNvSpPr/>
          <p:nvPr/>
        </p:nvSpPr>
        <p:spPr>
          <a:xfrm>
            <a:off x="7203446" y="5058635"/>
            <a:ext cx="117368" cy="206706"/>
          </a:xfrm>
          <a:custGeom>
            <a:avLst/>
            <a:gdLst>
              <a:gd name="T0" fmla="*/ 0 w 431"/>
              <a:gd name="T1" fmla="*/ 391 h 761"/>
              <a:gd name="T2" fmla="*/ 314 w 431"/>
              <a:gd name="T3" fmla="*/ 761 h 761"/>
              <a:gd name="T4" fmla="*/ 431 w 431"/>
              <a:gd name="T5" fmla="*/ 295 h 761"/>
              <a:gd name="T6" fmla="*/ 302 w 431"/>
              <a:gd name="T7" fmla="*/ 0 h 761"/>
              <a:gd name="T8" fmla="*/ 0 w 431"/>
              <a:gd name="T9" fmla="*/ 39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0" y="391"/>
                </a:moveTo>
                <a:cubicBezTo>
                  <a:pt x="219" y="491"/>
                  <a:pt x="314" y="761"/>
                  <a:pt x="314" y="761"/>
                </a:cubicBezTo>
                <a:lnTo>
                  <a:pt x="431" y="295"/>
                </a:lnTo>
                <a:lnTo>
                  <a:pt x="302" y="0"/>
                </a:lnTo>
                <a:lnTo>
                  <a:pt x="0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5" name="Freeform 35"/>
          <p:cNvSpPr/>
          <p:nvPr/>
        </p:nvSpPr>
        <p:spPr>
          <a:xfrm>
            <a:off x="6991485" y="5058635"/>
            <a:ext cx="117368" cy="206706"/>
          </a:xfrm>
          <a:custGeom>
            <a:avLst/>
            <a:gdLst>
              <a:gd name="T0" fmla="*/ 431 w 431"/>
              <a:gd name="T1" fmla="*/ 391 h 761"/>
              <a:gd name="T2" fmla="*/ 117 w 431"/>
              <a:gd name="T3" fmla="*/ 761 h 761"/>
              <a:gd name="T4" fmla="*/ 0 w 431"/>
              <a:gd name="T5" fmla="*/ 295 h 761"/>
              <a:gd name="T6" fmla="*/ 129 w 431"/>
              <a:gd name="T7" fmla="*/ 0 h 761"/>
              <a:gd name="T8" fmla="*/ 431 w 431"/>
              <a:gd name="T9" fmla="*/ 39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431" y="391"/>
                </a:moveTo>
                <a:cubicBezTo>
                  <a:pt x="212" y="491"/>
                  <a:pt x="117" y="761"/>
                  <a:pt x="117" y="761"/>
                </a:cubicBezTo>
                <a:lnTo>
                  <a:pt x="0" y="295"/>
                </a:lnTo>
                <a:lnTo>
                  <a:pt x="129" y="0"/>
                </a:lnTo>
                <a:lnTo>
                  <a:pt x="431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76884" y="4195651"/>
            <a:ext cx="1495633" cy="15908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600" y="817200"/>
            <a:ext cx="2343600" cy="5472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cxnSp>
        <p:nvCxnSpPr>
          <p:cNvPr id="31" name="직선 연결선 58"/>
          <p:cNvCxnSpPr/>
          <p:nvPr/>
        </p:nvCxnSpPr>
        <p:spPr>
          <a:xfrm flipV="1">
            <a:off x="804374" y="3129871"/>
            <a:ext cx="0" cy="29146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59"/>
          <p:cNvCxnSpPr/>
          <p:nvPr/>
        </p:nvCxnSpPr>
        <p:spPr>
          <a:xfrm flipV="1">
            <a:off x="2489200" y="3158444"/>
            <a:ext cx="0" cy="29146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64"/>
          <p:cNvCxnSpPr/>
          <p:nvPr/>
        </p:nvCxnSpPr>
        <p:spPr>
          <a:xfrm rot="5400000" flipH="1" flipV="1">
            <a:off x="7176888" y="4883259"/>
            <a:ext cx="2355940" cy="286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69"/>
          <p:cNvCxnSpPr/>
          <p:nvPr/>
        </p:nvCxnSpPr>
        <p:spPr>
          <a:xfrm flipV="1">
            <a:off x="4382614" y="4085780"/>
            <a:ext cx="0" cy="197779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0"/>
          <p:cNvCxnSpPr/>
          <p:nvPr/>
        </p:nvCxnSpPr>
        <p:spPr>
          <a:xfrm flipV="1">
            <a:off x="8678168" y="4155958"/>
            <a:ext cx="0" cy="197779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83"/>
          <p:cNvCxnSpPr/>
          <p:nvPr/>
        </p:nvCxnSpPr>
        <p:spPr>
          <a:xfrm flipV="1">
            <a:off x="8787998" y="5044794"/>
            <a:ext cx="0" cy="10283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84"/>
          <p:cNvCxnSpPr/>
          <p:nvPr/>
        </p:nvCxnSpPr>
        <p:spPr>
          <a:xfrm flipV="1">
            <a:off x="9708376" y="5105449"/>
            <a:ext cx="0" cy="10283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69818" y="3121110"/>
            <a:ext cx="659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기간별 활동</a:t>
            </a:r>
            <a:endParaRPr kumimoji="1" lang="ko-Kore-KR" altLang="en-US" sz="3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29" name="OTLSHAPE_T_4f372a38b96f4e02ba203a327ff0db9a_Shape"/>
          <p:cNvSpPr/>
          <p:nvPr/>
        </p:nvSpPr>
        <p:spPr>
          <a:xfrm rot="16200000">
            <a:off x="1486469" y="2296536"/>
            <a:ext cx="366194" cy="16964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0" name="직사각형 22"/>
          <p:cNvSpPr>
            <a:spLocks noChangeArrowheads="1"/>
          </p:cNvSpPr>
          <p:nvPr/>
        </p:nvSpPr>
        <p:spPr>
          <a:xfrm rot="10800000" flipH="1" flipV="1">
            <a:off x="761029" y="2976697"/>
            <a:ext cx="1788498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주제 선정</a:t>
            </a:r>
          </a:p>
        </p:txBody>
      </p:sp>
      <p:sp>
        <p:nvSpPr>
          <p:cNvPr id="45" name="OTLSHAPE_T_4f372a38b96f4e02ba203a327ff0db9a_Shape"/>
          <p:cNvSpPr/>
          <p:nvPr/>
        </p:nvSpPr>
        <p:spPr>
          <a:xfrm rot="16200000">
            <a:off x="5242858" y="807756"/>
            <a:ext cx="366194" cy="58360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6" name="직사각형 22"/>
          <p:cNvSpPr>
            <a:spLocks noChangeArrowheads="1"/>
          </p:cNvSpPr>
          <p:nvPr/>
        </p:nvSpPr>
        <p:spPr>
          <a:xfrm rot="10800000" flipH="1" flipV="1">
            <a:off x="2506906" y="3582309"/>
            <a:ext cx="5866674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프로그램 제작 및 프로그램 구현</a:t>
            </a:r>
          </a:p>
        </p:txBody>
      </p:sp>
      <p:sp>
        <p:nvSpPr>
          <p:cNvPr id="74" name="OTLSHAPE_T_4f372a38b96f4e02ba203a327ff0db9a_Shape"/>
          <p:cNvSpPr/>
          <p:nvPr/>
        </p:nvSpPr>
        <p:spPr>
          <a:xfrm rot="16200000">
            <a:off x="6340661" y="2014594"/>
            <a:ext cx="366194" cy="4267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5" name="직사각형 22"/>
          <p:cNvSpPr>
            <a:spLocks noChangeArrowheads="1"/>
          </p:cNvSpPr>
          <p:nvPr/>
        </p:nvSpPr>
        <p:spPr>
          <a:xfrm rot="10800000" flipH="1" flipV="1">
            <a:off x="5388614" y="3997929"/>
            <a:ext cx="2966406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 err="1">
                <a:latin typeface="+mj-lt"/>
                <a:ea typeface="평창 평화체 Light" panose="020B0303000000000000" pitchFamily="50" charset="-127"/>
                <a:cs typeface="Calibri"/>
              </a:rPr>
              <a:t>피피티</a:t>
            </a: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 제작 및 수정</a:t>
            </a:r>
          </a:p>
        </p:txBody>
      </p:sp>
      <p:sp>
        <p:nvSpPr>
          <p:cNvPr id="82" name="OTLSHAPE_T_4f372a38b96f4e02ba203a327ff0db9a_Shape"/>
          <p:cNvSpPr/>
          <p:nvPr/>
        </p:nvSpPr>
        <p:spPr>
          <a:xfrm rot="16200000">
            <a:off x="5914253" y="3454021"/>
            <a:ext cx="366194" cy="23060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3" name="직사각형 22"/>
          <p:cNvSpPr>
            <a:spLocks noChangeArrowheads="1"/>
          </p:cNvSpPr>
          <p:nvPr/>
        </p:nvSpPr>
        <p:spPr>
          <a:xfrm rot="10800000" flipH="1" flipV="1">
            <a:off x="5169528" y="4448407"/>
            <a:ext cx="1775780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오류 수정</a:t>
            </a:r>
          </a:p>
        </p:txBody>
      </p:sp>
      <p:sp>
        <p:nvSpPr>
          <p:cNvPr id="87" name="OTLSHAPE_T_4f372a38b96f4e02ba203a327ff0db9a_Shape"/>
          <p:cNvSpPr/>
          <p:nvPr/>
        </p:nvSpPr>
        <p:spPr>
          <a:xfrm rot="16200000">
            <a:off x="9036149" y="4624436"/>
            <a:ext cx="366194" cy="9782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직사각형 22"/>
          <p:cNvSpPr>
            <a:spLocks noChangeArrowheads="1"/>
          </p:cNvSpPr>
          <p:nvPr/>
        </p:nvSpPr>
        <p:spPr>
          <a:xfrm rot="10800000" flipH="1" flipV="1">
            <a:off x="8348949" y="4917520"/>
            <a:ext cx="1775780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발표</a:t>
            </a:r>
          </a:p>
        </p:txBody>
      </p:sp>
      <p:graphicFrame>
        <p:nvGraphicFramePr>
          <p:cNvPr id="102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54425"/>
              </p:ext>
            </p:extLst>
          </p:nvPr>
        </p:nvGraphicFramePr>
        <p:xfrm>
          <a:off x="733428" y="6063571"/>
          <a:ext cx="8974945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83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25" name="타원 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5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6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31" name="Freeform 278"/>
          <p:cNvSpPr/>
          <p:nvPr/>
        </p:nvSpPr>
        <p:spPr>
          <a:xfrm rot="16200000" flipH="1">
            <a:off x="6144315" y="4429217"/>
            <a:ext cx="1639816" cy="1643458"/>
          </a:xfrm>
          <a:custGeom>
            <a:avLst/>
            <a:gdLst>
              <a:gd name="T0" fmla="*/ 0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0 w 1463"/>
              <a:gd name="T7" fmla="*/ 1463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0" y="1463"/>
                </a:moveTo>
                <a:cubicBezTo>
                  <a:pt x="808" y="1463"/>
                  <a:pt x="1463" y="808"/>
                  <a:pt x="1463" y="0"/>
                </a:cubicBezTo>
                <a:lnTo>
                  <a:pt x="0" y="0"/>
                </a:lnTo>
                <a:lnTo>
                  <a:pt x="0" y="1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2" name="Freeform 279"/>
          <p:cNvSpPr/>
          <p:nvPr/>
        </p:nvSpPr>
        <p:spPr>
          <a:xfrm rot="16200000" flipH="1">
            <a:off x="4403549" y="2702925"/>
            <a:ext cx="1643461" cy="1639815"/>
          </a:xfrm>
          <a:custGeom>
            <a:avLst/>
            <a:gdLst>
              <a:gd name="T0" fmla="*/ 1463 w 1463"/>
              <a:gd name="T1" fmla="*/ 0 h 1463"/>
              <a:gd name="T2" fmla="*/ 0 w 1463"/>
              <a:gd name="T3" fmla="*/ 1463 h 1463"/>
              <a:gd name="T4" fmla="*/ 1463 w 1463"/>
              <a:gd name="T5" fmla="*/ 1463 h 1463"/>
              <a:gd name="T6" fmla="*/ 1463 w 1463"/>
              <a:gd name="T7" fmla="*/ 0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1463" y="0"/>
                </a:moveTo>
                <a:cubicBezTo>
                  <a:pt x="655" y="0"/>
                  <a:pt x="0" y="655"/>
                  <a:pt x="0" y="1463"/>
                </a:cubicBezTo>
                <a:lnTo>
                  <a:pt x="1463" y="1463"/>
                </a:lnTo>
                <a:lnTo>
                  <a:pt x="1463" y="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Freeform 280"/>
          <p:cNvSpPr/>
          <p:nvPr/>
        </p:nvSpPr>
        <p:spPr>
          <a:xfrm rot="16200000" flipH="1">
            <a:off x="6142492" y="2701104"/>
            <a:ext cx="1643461" cy="1643458"/>
          </a:xfrm>
          <a:custGeom>
            <a:avLst/>
            <a:gdLst>
              <a:gd name="T0" fmla="*/ 1463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1463 w 1463"/>
              <a:gd name="T7" fmla="*/ 1463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1463" y="1463"/>
                </a:moveTo>
                <a:lnTo>
                  <a:pt x="1463" y="0"/>
                </a:lnTo>
                <a:lnTo>
                  <a:pt x="0" y="0"/>
                </a:lnTo>
                <a:cubicBezTo>
                  <a:pt x="0" y="808"/>
                  <a:pt x="655" y="1463"/>
                  <a:pt x="1463" y="1463"/>
                </a:cubicBezTo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4" name="Freeform 278"/>
          <p:cNvSpPr/>
          <p:nvPr/>
        </p:nvSpPr>
        <p:spPr>
          <a:xfrm rot="5400000">
            <a:off x="4403550" y="4429218"/>
            <a:ext cx="1639816" cy="1643458"/>
          </a:xfrm>
          <a:custGeom>
            <a:avLst/>
            <a:gdLst>
              <a:gd name="T0" fmla="*/ 0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0 w 1463"/>
              <a:gd name="T7" fmla="*/ 1463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0" y="1463"/>
                </a:moveTo>
                <a:cubicBezTo>
                  <a:pt x="808" y="1463"/>
                  <a:pt x="1463" y="808"/>
                  <a:pt x="1463" y="0"/>
                </a:cubicBezTo>
                <a:lnTo>
                  <a:pt x="0" y="0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2493" y="4866642"/>
            <a:ext cx="1643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코딩 및 오류</a:t>
            </a:r>
          </a:p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확인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50381" y="4866642"/>
            <a:ext cx="1594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 err="1">
                <a:latin typeface="+mj-lt"/>
                <a:ea typeface="평창 평화체 Light" panose="020B0303000000000000" pitchFamily="50" charset="-127"/>
              </a:rPr>
              <a:t>피피티</a:t>
            </a: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 제작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0" y="3429000"/>
            <a:ext cx="1643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알고리즘 순서도 제작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1194" y="3576702"/>
            <a:ext cx="1594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주제 선정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0020" y="4199367"/>
            <a:ext cx="4005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프로젝트</a:t>
            </a:r>
          </a:p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제작 과정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1036" y="3788783"/>
            <a:ext cx="3266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23.09.11 ~ 23.09.22</a:t>
            </a:r>
            <a:r>
              <a:rPr kumimoji="1" lang="en-US" altLang="ko-KR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43179" y="2569723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n w="9525">
                  <a:solidFill>
                    <a:schemeClr val="accent1">
                      <a:lumMod val="70000"/>
                    </a:schemeClr>
                  </a:solidFill>
                </a:ln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주제 선정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43178" y="2895977"/>
            <a:ext cx="3266292" cy="3446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회의를 통해 정장 구매 플랫폼 제작을 정함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52704" y="3409166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n w="952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accent2"/>
                </a:solidFill>
                <a:latin typeface="+mj-lt"/>
                <a:ea typeface="평창 평화체 Light" panose="020B0303000000000000" pitchFamily="50" charset="-127"/>
              </a:rPr>
              <a:t>알고리즘 순서도 제작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52703" y="3725895"/>
            <a:ext cx="32662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다이얼로그 프로그램을 통해 알고리즘 순서도</a:t>
            </a:r>
            <a:r>
              <a:rPr lang="en-US" altLang="ko-KR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모형</a:t>
            </a:r>
            <a:r>
              <a:rPr lang="en-US" altLang="ko-KR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2704" y="4383114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n w="9525">
                  <a:solidFill>
                    <a:schemeClr val="accent1">
                      <a:lumMod val="9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j-lt"/>
                <a:ea typeface="평창 평화체 Light" panose="020B0303000000000000" pitchFamily="50" charset="-127"/>
              </a:rPr>
              <a:t>코딩 및 오류 확인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2703" y="4699843"/>
            <a:ext cx="32662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순차적 코딩을 완료한 후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실행 및 오류를 수정함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52704" y="5346382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 err="1">
                <a:ln w="9525">
                  <a:solidFill>
                    <a:srgbClr val="FFFF00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평창 평화체 Light" panose="020B0303000000000000" pitchFamily="50" charset="-127"/>
              </a:rPr>
              <a:t>피피티</a:t>
            </a:r>
            <a:r>
              <a:rPr kumimoji="1" lang="ko-KR" altLang="en-US" sz="1600" dirty="0">
                <a:ln w="9525">
                  <a:solidFill>
                    <a:srgbClr val="FFFF00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평창 평화체 Light" panose="020B0303000000000000" pitchFamily="50" charset="-127"/>
              </a:rPr>
              <a:t> 제작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2703" y="5663111"/>
            <a:ext cx="326629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발표용 </a:t>
            </a:r>
            <a:r>
              <a:rPr lang="ko-KR" altLang="en-US" sz="1200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피피티</a:t>
            </a:r>
            <a:r>
              <a:rPr lang="ko-KR" altLang="en-US" sz="12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제작</a:t>
            </a:r>
          </a:p>
        </p:txBody>
      </p:sp>
      <p:cxnSp>
        <p:nvCxnSpPr>
          <p:cNvPr id="57" name="직선 연결선[R] 56"/>
          <p:cNvCxnSpPr/>
          <p:nvPr/>
        </p:nvCxnSpPr>
        <p:spPr>
          <a:xfrm>
            <a:off x="8213898" y="3361541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>
            <a:off x="8213898" y="4335038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8213898" y="5298757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71602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0352" y="408762"/>
            <a:ext cx="825350" cy="211073"/>
            <a:chOff x="502920" y="348234"/>
            <a:chExt cx="929640" cy="237744"/>
          </a:xfrm>
        </p:grpSpPr>
        <p:sp>
          <p:nvSpPr>
            <p:cNvPr id="25" name="타원 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5844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21003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21002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8881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6620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9468" y="1670633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48562" y="1638135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간단한 알고리즘 설명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6441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6440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6439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53382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7697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7925"/>
            <a:ext cx="194594" cy="198198"/>
            <a:chOff x="5595676" y="3684320"/>
            <a:chExt cx="225292" cy="229464"/>
          </a:xfrm>
        </p:grpSpPr>
        <p:sp>
          <p:nvSpPr>
            <p:cNvPr id="5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6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cxnSp>
        <p:nvCxnSpPr>
          <p:cNvPr id="190" name="직선 연결선[R] 189"/>
          <p:cNvCxnSpPr/>
          <p:nvPr/>
        </p:nvCxnSpPr>
        <p:spPr>
          <a:xfrm>
            <a:off x="6487432" y="3291088"/>
            <a:ext cx="40416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/>
          <p:cNvCxnSpPr/>
          <p:nvPr/>
        </p:nvCxnSpPr>
        <p:spPr>
          <a:xfrm>
            <a:off x="6487431" y="3277568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/>
          <p:cNvCxnSpPr/>
          <p:nvPr/>
        </p:nvCxnSpPr>
        <p:spPr>
          <a:xfrm>
            <a:off x="10529075" y="3268043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[R] 202"/>
          <p:cNvCxnSpPr/>
          <p:nvPr/>
        </p:nvCxnSpPr>
        <p:spPr>
          <a:xfrm>
            <a:off x="8525416" y="3277668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5680766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9700383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9700383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2714" y="4075424"/>
            <a:ext cx="4867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알고리즘 순서도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61390" y="3712465"/>
            <a:ext cx="3266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Algorithm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5680766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1290" y="4047166"/>
            <a:ext cx="4417904" cy="4520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endParaRPr lang="ko-KR" altLang="en-US" sz="1700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707414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680766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봄</a:t>
            </a:r>
            <a:r>
              <a:rPr kumimoji="1" lang="en-US" altLang="ko-KR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/</a:t>
            </a: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가을</a:t>
            </a: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705475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여름</a:t>
            </a: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9700383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겨울</a:t>
            </a:r>
          </a:p>
        </p:txBody>
      </p:sp>
      <p:sp>
        <p:nvSpPr>
          <p:cNvPr id="152" name="자유형 151"/>
          <p:cNvSpPr/>
          <p:nvPr/>
        </p:nvSpPr>
        <p:spPr>
          <a:xfrm>
            <a:off x="5680766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3" name="자유형 152"/>
          <p:cNvSpPr/>
          <p:nvPr/>
        </p:nvSpPr>
        <p:spPr>
          <a:xfrm>
            <a:off x="7707414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9700383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55" name="자유형 154"/>
          <p:cNvSpPr/>
          <p:nvPr/>
        </p:nvSpPr>
        <p:spPr>
          <a:xfrm>
            <a:off x="9700383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7707414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6" name="자유형 155"/>
          <p:cNvSpPr/>
          <p:nvPr/>
        </p:nvSpPr>
        <p:spPr>
          <a:xfrm>
            <a:off x="7707414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57" name="자유형 156"/>
          <p:cNvSpPr/>
          <p:nvPr/>
        </p:nvSpPr>
        <p:spPr>
          <a:xfrm>
            <a:off x="5680766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690291" y="4619334"/>
            <a:ext cx="16248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상의</a:t>
            </a:r>
          </a:p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하의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680766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구매 확인 및 종료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97888" y="4600284"/>
            <a:ext cx="16248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상의</a:t>
            </a:r>
          </a:p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하의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707412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구매 확인 및 종료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700381" y="4581234"/>
            <a:ext cx="16248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상의</a:t>
            </a:r>
          </a:p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하의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9700380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구매 확인 및 종료</a:t>
            </a:r>
          </a:p>
        </p:txBody>
      </p:sp>
      <p:grpSp>
        <p:nvGrpSpPr>
          <p:cNvPr id="180" name="그룹 179"/>
          <p:cNvGrpSpPr/>
          <p:nvPr/>
        </p:nvGrpSpPr>
        <p:grpSpPr>
          <a:xfrm>
            <a:off x="7703168" y="2918833"/>
            <a:ext cx="1624804" cy="678235"/>
            <a:chOff x="7707414" y="5328857"/>
            <a:chExt cx="1624804" cy="678235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7707414" y="5328857"/>
              <a:ext cx="1624804" cy="6782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82" name="자유형 181"/>
            <p:cNvSpPr/>
            <p:nvPr/>
          </p:nvSpPr>
          <p:spPr>
            <a:xfrm>
              <a:off x="7707414" y="5328857"/>
              <a:ext cx="1624804" cy="148617"/>
            </a:xfrm>
            <a:custGeom>
              <a:avLst/>
              <a:gdLst>
                <a:gd name="connsiteX0" fmla="*/ 141276 w 2030640"/>
                <a:gd name="connsiteY0" fmla="*/ 0 h 185738"/>
                <a:gd name="connsiteX1" fmla="*/ 1889364 w 2030640"/>
                <a:gd name="connsiteY1" fmla="*/ 0 h 185738"/>
                <a:gd name="connsiteX2" fmla="*/ 2030640 w 2030640"/>
                <a:gd name="connsiteY2" fmla="*/ 141276 h 185738"/>
                <a:gd name="connsiteX3" fmla="*/ 2030640 w 2030640"/>
                <a:gd name="connsiteY3" fmla="*/ 185738 h 185738"/>
                <a:gd name="connsiteX4" fmla="*/ 0 w 2030640"/>
                <a:gd name="connsiteY4" fmla="*/ 185738 h 185738"/>
                <a:gd name="connsiteX5" fmla="*/ 0 w 2030640"/>
                <a:gd name="connsiteY5" fmla="*/ 141276 h 185738"/>
                <a:gd name="connsiteX6" fmla="*/ 141276 w 2030640"/>
                <a:gd name="connsiteY6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0640" h="185738">
                  <a:moveTo>
                    <a:pt x="141276" y="0"/>
                  </a:moveTo>
                  <a:lnTo>
                    <a:pt x="1889364" y="0"/>
                  </a:lnTo>
                  <a:cubicBezTo>
                    <a:pt x="1967389" y="0"/>
                    <a:pt x="2030640" y="63251"/>
                    <a:pt x="2030640" y="141276"/>
                  </a:cubicBezTo>
                  <a:lnTo>
                    <a:pt x="2030640" y="185738"/>
                  </a:lnTo>
                  <a:lnTo>
                    <a:pt x="0" y="185738"/>
                  </a:lnTo>
                  <a:lnTo>
                    <a:pt x="0" y="141276"/>
                  </a:lnTo>
                  <a:cubicBezTo>
                    <a:pt x="0" y="63251"/>
                    <a:pt x="63251" y="0"/>
                    <a:pt x="1412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kumimoji="1" lang="ko-KR" altLang="en-US" sz="1200" b="1" dirty="0">
                <a:solidFill>
                  <a:schemeClr val="tx1"/>
                </a:solidFill>
                <a:latin typeface="HY견고딕 SemiBold"/>
                <a:ea typeface="평창 평화체 Light" panose="020B0303000000000000" pitchFamily="50" charset="-127"/>
                <a:cs typeface="+mj-cs"/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7707782" y="320124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계절별 선택</a:t>
            </a:r>
          </a:p>
        </p:txBody>
      </p:sp>
      <p:grpSp>
        <p:nvGrpSpPr>
          <p:cNvPr id="204" name="그룹 179"/>
          <p:cNvGrpSpPr/>
          <p:nvPr/>
        </p:nvGrpSpPr>
        <p:grpSpPr>
          <a:xfrm>
            <a:off x="7722218" y="2061583"/>
            <a:ext cx="1624804" cy="678235"/>
            <a:chOff x="7707414" y="5328857"/>
            <a:chExt cx="1624804" cy="678235"/>
          </a:xfrm>
        </p:grpSpPr>
        <p:sp>
          <p:nvSpPr>
            <p:cNvPr id="205" name="모서리가 둥근 직사각형 180"/>
            <p:cNvSpPr/>
            <p:nvPr/>
          </p:nvSpPr>
          <p:spPr>
            <a:xfrm>
              <a:off x="7707414" y="5328857"/>
              <a:ext cx="1624804" cy="6782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06" name="자유형 181"/>
            <p:cNvSpPr/>
            <p:nvPr/>
          </p:nvSpPr>
          <p:spPr>
            <a:xfrm>
              <a:off x="7707414" y="5328857"/>
              <a:ext cx="1624804" cy="148617"/>
            </a:xfrm>
            <a:custGeom>
              <a:avLst/>
              <a:gdLst>
                <a:gd name="connsiteX0" fmla="*/ 141276 w 2030640"/>
                <a:gd name="connsiteY0" fmla="*/ 0 h 185738"/>
                <a:gd name="connsiteX1" fmla="*/ 1889364 w 2030640"/>
                <a:gd name="connsiteY1" fmla="*/ 0 h 185738"/>
                <a:gd name="connsiteX2" fmla="*/ 2030640 w 2030640"/>
                <a:gd name="connsiteY2" fmla="*/ 141276 h 185738"/>
                <a:gd name="connsiteX3" fmla="*/ 2030640 w 2030640"/>
                <a:gd name="connsiteY3" fmla="*/ 185738 h 185738"/>
                <a:gd name="connsiteX4" fmla="*/ 0 w 2030640"/>
                <a:gd name="connsiteY4" fmla="*/ 185738 h 185738"/>
                <a:gd name="connsiteX5" fmla="*/ 0 w 2030640"/>
                <a:gd name="connsiteY5" fmla="*/ 141276 h 185738"/>
                <a:gd name="connsiteX6" fmla="*/ 141276 w 2030640"/>
                <a:gd name="connsiteY6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0640" h="185738">
                  <a:moveTo>
                    <a:pt x="141276" y="0"/>
                  </a:moveTo>
                  <a:lnTo>
                    <a:pt x="1889364" y="0"/>
                  </a:lnTo>
                  <a:cubicBezTo>
                    <a:pt x="1967389" y="0"/>
                    <a:pt x="2030640" y="63251"/>
                    <a:pt x="2030640" y="141276"/>
                  </a:cubicBezTo>
                  <a:lnTo>
                    <a:pt x="2030640" y="185738"/>
                  </a:lnTo>
                  <a:lnTo>
                    <a:pt x="0" y="185738"/>
                  </a:lnTo>
                  <a:lnTo>
                    <a:pt x="0" y="141276"/>
                  </a:lnTo>
                  <a:cubicBezTo>
                    <a:pt x="0" y="63251"/>
                    <a:pt x="63251" y="0"/>
                    <a:pt x="1412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kumimoji="1" lang="ko-KR" altLang="en-US" sz="1200" b="1" dirty="0">
                <a:solidFill>
                  <a:schemeClr val="tx1"/>
                </a:solidFill>
                <a:latin typeface="HY견고딕 SemiBold"/>
                <a:ea typeface="평창 평화체 Light" panose="020B0303000000000000" pitchFamily="50" charset="-127"/>
                <a:cs typeface="+mj-cs"/>
              </a:endParaRPr>
            </a:p>
          </p:txBody>
        </p:sp>
      </p:grpSp>
      <p:cxnSp>
        <p:nvCxnSpPr>
          <p:cNvPr id="207" name="직선 연결선[R] 195"/>
          <p:cNvCxnSpPr/>
          <p:nvPr/>
        </p:nvCxnSpPr>
        <p:spPr>
          <a:xfrm rot="16200000" flipH="1">
            <a:off x="8443914" y="2819398"/>
            <a:ext cx="142875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188"/>
          <p:cNvSpPr txBox="1"/>
          <p:nvPr/>
        </p:nvSpPr>
        <p:spPr>
          <a:xfrm>
            <a:off x="7717307" y="230589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정장 구매 프로그램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C67B015-6206-9747-F10D-06024CB8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65" y="351328"/>
            <a:ext cx="8093722" cy="61553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 2013 - 2022">
  <a:themeElements>
    <a:clrScheme name="사용자 지정 99">
      <a:dk1>
        <a:srgbClr val="000000"/>
      </a:dk1>
      <a:lt1>
        <a:srgbClr val="FFFFFF"/>
      </a:lt1>
      <a:dk2>
        <a:srgbClr val="00ACB4"/>
      </a:dk2>
      <a:lt2>
        <a:srgbClr val="FCE38A"/>
      </a:lt2>
      <a:accent1>
        <a:srgbClr val="BCBDE6"/>
      </a:accent1>
      <a:accent2>
        <a:srgbClr val="73DFDC"/>
      </a:accent2>
      <a:accent3>
        <a:srgbClr val="FCE38A"/>
      </a:accent3>
      <a:accent4>
        <a:srgbClr val="B3D2F7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1">
      <a:majorFont>
        <a:latin typeface="Tahoma"/>
        <a:ea typeface="HY헤드라인M"/>
        <a:cs typeface="Times New Roman"/>
      </a:majorFont>
      <a:minorFont>
        <a:latin typeface="Arial"/>
        <a:ea typeface="HY헤드라인M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608</Words>
  <Application>Microsoft Office PowerPoint</Application>
  <PresentationFormat>와이드스크린</PresentationFormat>
  <Paragraphs>219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</vt:lpstr>
      <vt:lpstr>HY견고딕</vt:lpstr>
      <vt:lpstr>Calibri</vt:lpstr>
      <vt:lpstr>평창 평화체 Light</vt:lpstr>
      <vt:lpstr>HY견고딕 SemiBold</vt:lpstr>
      <vt:lpstr>평창 평화체 Bold</vt:lpstr>
      <vt:lpstr>Tahoma</vt:lpstr>
      <vt:lpstr>Office 테마 2013 - 2022</vt:lpstr>
      <vt:lpstr>SUIT PURCHASE PROGRAM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“감사합니다!”</vt:lpstr>
    </vt:vector>
  </TitlesOfParts>
  <Manager>예스폼 디자인팀</Manager>
  <Company>(주)예스폼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CM.LIM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SANGHA LEE</cp:lastModifiedBy>
  <cp:revision>48</cp:revision>
  <dcterms:created xsi:type="dcterms:W3CDTF">2023-02-15T04:20:02Z</dcterms:created>
  <dcterms:modified xsi:type="dcterms:W3CDTF">2023-09-22T00:52:15Z</dcterms:modified>
  <cp:category>http://powerpoint.yesform.com/</cp:category>
  <cp:version>0906.0100.01</cp:version>
</cp:coreProperties>
</file>