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89" r:id="rId2"/>
    <p:sldId id="292" r:id="rId3"/>
    <p:sldId id="290" r:id="rId4"/>
    <p:sldId id="294" r:id="rId5"/>
    <p:sldId id="29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02" d="100"/>
          <a:sy n="102" d="100"/>
        </p:scale>
        <p:origin x="6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12" y="365760"/>
            <a:ext cx="804203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12" y="1100628"/>
            <a:ext cx="8042036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JSP-SERVLET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2769" y="908720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0293" y="56665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38" y="116632"/>
            <a:ext cx="13805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52769" y="119675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0293" y="1196752"/>
            <a:ext cx="120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redirect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293" y="227687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50293" y="2903462"/>
            <a:ext cx="190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④ </a:t>
            </a:r>
            <a:r>
              <a:rPr lang="en-US" altLang="ko-KR" sz="1600" dirty="0" smtClean="0"/>
              <a:t>response (</a:t>
            </a:r>
            <a:r>
              <a:rPr lang="ko-KR" altLang="en-US" sz="1600" dirty="0" smtClean="0"/>
              <a:t>응답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>
            <a:off x="3707904" y="1447040"/>
            <a:ext cx="2870964" cy="1168386"/>
          </a:xfrm>
          <a:prstGeom prst="bentConnector3">
            <a:avLst>
              <a:gd name="adj1" fmla="val 5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redirect 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리다이렉트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유지하지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서버가 클라이언트에게 이동할 장소를 알려주기 때문에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response.sendRedirect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경로는 </a:t>
            </a:r>
            <a:r>
              <a:rPr lang="en-US" altLang="ko-KR" dirty="0" err="1" smtClean="0"/>
              <a:t>ContextPath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포함한 전체 경로를 작성해야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클라이언트가 직접 이동하는 방식이기 때문에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있는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작성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2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938" y="116632"/>
            <a:ext cx="1476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4457840" y="1050995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3606" y="683404"/>
            <a:ext cx="19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request 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9" idx="0"/>
          </p:cNvCxnSpPr>
          <p:nvPr/>
        </p:nvCxnSpPr>
        <p:spPr>
          <a:xfrm>
            <a:off x="7534579" y="1447039"/>
            <a:ext cx="0" cy="91461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332" y="1700808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3606" y="2553583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response 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forward (</a:t>
            </a:r>
            <a:r>
              <a:rPr lang="ko-KR" altLang="en-US" b="1" dirty="0" smtClean="0">
                <a:solidFill>
                  <a:srgbClr val="FF0000"/>
                </a:solidFill>
              </a:rPr>
              <a:t>포워드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그대로 가지고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 내부에서 이루어지는 이동으로 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를 이용하여 이동한다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request.getRequestDispatcher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).forward(request, response)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smtClean="0"/>
              <a:t>제외하고 작성한다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서버 내부 이동이기 때문에 클라이언트는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URL-1 </a:t>
            </a:r>
            <a:r>
              <a:rPr lang="ko-KR" altLang="en-US" dirty="0" smtClean="0"/>
              <a:t>만 확인이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URL-2 </a:t>
            </a:r>
            <a:r>
              <a:rPr lang="ko-KR" altLang="en-US" dirty="0" smtClean="0"/>
              <a:t>는 확인이 안 된다</a:t>
            </a:r>
            <a:r>
              <a:rPr lang="en-US" altLang="ko-KR" dirty="0" smtClean="0"/>
              <a:t>.)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없는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검색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6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38" y="116632"/>
            <a:ext cx="10198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46419" y="578687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78868" y="57868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52769" y="832456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0293" y="421894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1944" y="1886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348" y="18864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52769" y="1120488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0293" y="1264504"/>
            <a:ext cx="19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response 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응답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6419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73777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6419" y="2162863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162863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52769" y="241663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0293" y="191683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061944" y="17728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0348" y="177281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52769" y="2704664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46419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77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993" y="2972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9604" y="97473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120" y="60655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저장하기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120" y="220737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불러오기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131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43344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7070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824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2993" y="1381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저장하기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쿠키는 서버가 만든다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서버가 만든 쿠키를 클라이언트로 전달하면 클라이언트가 쿠키를 저장한다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클라이언트에게 쿠키 전달을 위해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    </a:t>
            </a:r>
            <a:r>
              <a:rPr lang="en-US" altLang="ko-KR" b="1" dirty="0" err="1" smtClean="0"/>
              <a:t>response.addCoockie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쿠키명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불러오기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서버는 쿠키를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에 담아서 가져온다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request.getCookies</a:t>
            </a:r>
            <a:r>
              <a:rPr lang="en-US" altLang="ko-KR" b="1" dirty="0" smtClean="0"/>
              <a:t>()</a:t>
            </a:r>
          </a:p>
          <a:p>
            <a:pPr marL="580644" lvl="2" indent="-342900">
              <a:buFont typeface="+mj-lt"/>
              <a:buAutoNum type="arabicPeriod" startAt="2"/>
            </a:pPr>
            <a:r>
              <a:rPr lang="ko-KR" altLang="en-US" dirty="0" smtClean="0"/>
              <a:t>하나만 읽을 수는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쿠키를 읽어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Command(Model) : JAVA CLASS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: JSP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 하는 곳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&amp;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응답 받는 곳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: SERVLET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요청을 처리할 </a:t>
            </a:r>
            <a:r>
              <a:rPr lang="en-US" altLang="ko-KR" sz="1400" dirty="0" smtClean="0"/>
              <a:t>Model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&amp;</a:t>
            </a:r>
          </a:p>
          <a:p>
            <a:pPr algn="ctr"/>
            <a:r>
              <a:rPr lang="ko-KR" altLang="en-US" sz="1400" dirty="0" smtClean="0"/>
              <a:t>응답할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0184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10184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5330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삽입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5330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10774" y="2690698"/>
            <a:ext cx="0" cy="5942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8566" y="2690698"/>
            <a:ext cx="0" cy="59428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01566" y="5137808"/>
            <a:ext cx="1037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01566" y="4005064"/>
            <a:ext cx="1037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요청한다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622" y="28570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Model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호출한다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쿼리 날림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4.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 받음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742" y="285703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5.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&amp;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View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를 전달한다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6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응답한다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58594</TotalTime>
  <Words>372</Words>
  <Application>Microsoft Office PowerPoint</Application>
  <PresentationFormat>화면 슬라이드 쇼(4:3)</PresentationFormat>
  <Paragraphs>102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JSP-SERVLET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375</cp:revision>
  <dcterms:created xsi:type="dcterms:W3CDTF">2018-05-10T00:35:19Z</dcterms:created>
  <dcterms:modified xsi:type="dcterms:W3CDTF">2021-05-12T06:01:42Z</dcterms:modified>
</cp:coreProperties>
</file>