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3E2"/>
    <a:srgbClr val="618EC9"/>
    <a:srgbClr val="4B99DF"/>
    <a:srgbClr val="F0AE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8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6AEA6-C75F-4834-8D00-43082E0498CF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7E0D-F43E-4E77-B1C1-724294608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662" y="4488428"/>
            <a:ext cx="222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smtClean="0">
                <a:solidFill>
                  <a:schemeClr val="bg1"/>
                </a:solidFill>
              </a:rPr>
              <a:t>5</a:t>
            </a:r>
            <a:r>
              <a:rPr lang="ko-KR" altLang="en-US" spc="-300" dirty="0" smtClean="0">
                <a:solidFill>
                  <a:schemeClr val="bg1"/>
                </a:solidFill>
              </a:rPr>
              <a:t>조  전수연  </a:t>
            </a:r>
            <a:r>
              <a:rPr lang="en-US" altLang="ko-KR" spc="-300" dirty="0" smtClean="0">
                <a:solidFill>
                  <a:schemeClr val="bg1"/>
                </a:solidFill>
              </a:rPr>
              <a:t>|   </a:t>
            </a:r>
            <a:r>
              <a:rPr lang="ko-KR" altLang="en-US" spc="-300" dirty="0" smtClean="0">
                <a:solidFill>
                  <a:schemeClr val="bg1"/>
                </a:solidFill>
              </a:rPr>
              <a:t>한미지</a:t>
            </a:r>
            <a:endParaRPr lang="ko-KR" altLang="en-US" spc="-300" dirty="0">
              <a:solidFill>
                <a:schemeClr val="bg1"/>
              </a:solidFill>
            </a:endParaRPr>
          </a:p>
        </p:txBody>
      </p:sp>
      <p:pic>
        <p:nvPicPr>
          <p:cNvPr id="7" name="그림 6" descr="p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20" y="1928802"/>
            <a:ext cx="4100803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Noto Sans Cond" pitchFamily="34"/>
                <a:ea typeface="Noto Sans CJK KR Black" pitchFamily="34" charset="-127"/>
                <a:cs typeface="Noto Sans Cond" pitchFamily="34"/>
              </a:rPr>
              <a:t>확 달라진 </a:t>
            </a:r>
            <a:endParaRPr lang="en-US" altLang="ko-KR" sz="3200" b="1" dirty="0" smtClean="0">
              <a:solidFill>
                <a:schemeClr val="bg1"/>
              </a:solidFill>
              <a:latin typeface="Noto Sans Cond" pitchFamily="34"/>
              <a:ea typeface="Noto Sans Cond" pitchFamily="34"/>
              <a:cs typeface="Noto Sans Cond" pitchFamily="34"/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  <a:latin typeface="Noto Sans Cond" pitchFamily="34"/>
                <a:ea typeface="Noto Sans CJK KR Black" pitchFamily="34" charset="-127"/>
                <a:cs typeface="Noto Sans Cond" pitchFamily="34"/>
              </a:rPr>
              <a:t>새로운 </a:t>
            </a:r>
            <a:r>
              <a:rPr lang="ko-KR" altLang="en-US" sz="3500" b="1" dirty="0" err="1" smtClean="0">
                <a:solidFill>
                  <a:srgbClr val="F0AEE3"/>
                </a:solidFill>
                <a:latin typeface="Noto Sans CJK KR Black" pitchFamily="34" charset="-127"/>
                <a:ea typeface="Noto Sans CJK KR Black" pitchFamily="34" charset="-127"/>
              </a:rPr>
              <a:t>해피</a:t>
            </a:r>
            <a:r>
              <a:rPr lang="ko-KR" altLang="en-US" sz="3500" b="1" dirty="0" smtClean="0">
                <a:solidFill>
                  <a:srgbClr val="F0AEE3"/>
                </a:solidFill>
                <a:latin typeface="Noto Sans CJK KR Black" pitchFamily="34" charset="-127"/>
                <a:ea typeface="Noto Sans CJK KR Black" pitchFamily="34" charset="-127"/>
              </a:rPr>
              <a:t> 포인트 </a:t>
            </a:r>
            <a:r>
              <a:rPr lang="ko-KR" altLang="en-US" sz="3500" b="1" dirty="0" err="1" smtClean="0">
                <a:solidFill>
                  <a:srgbClr val="F0AEE3"/>
                </a:solidFill>
                <a:latin typeface="Noto Sans CJK KR Black" pitchFamily="34" charset="-127"/>
                <a:ea typeface="Noto Sans CJK KR Black" pitchFamily="34" charset="-127"/>
              </a:rPr>
              <a:t>앱</a:t>
            </a:r>
            <a:endParaRPr lang="ko-KR" altLang="en-US" sz="3500" b="1" dirty="0">
              <a:solidFill>
                <a:srgbClr val="F0AEE3"/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3143248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더 쉽고 편리한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앱을</a:t>
            </a:r>
            <a:r>
              <a:rPr lang="ko-KR" altLang="en-US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 만나보세요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69" y="1357298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ond" pitchFamily="34"/>
                <a:ea typeface="Noto Sans Cond" pitchFamily="34"/>
                <a:cs typeface="Noto Sans Cond" pitchFamily="34"/>
              </a:rPr>
              <a:t>New Happy Point App</a:t>
            </a:r>
            <a:endParaRPr lang="ko-KR" altLang="en-US" dirty="0">
              <a:solidFill>
                <a:schemeClr val="bg1"/>
              </a:solidFill>
              <a:latin typeface="Noto Sans Cond" pitchFamily="34"/>
              <a:cs typeface="Noto Sans Cond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3714752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조 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김화인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| 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전수연 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| 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한미</a:t>
            </a:r>
            <a:r>
              <a:rPr lang="ko-KR" altLang="en-US" dirty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85728"/>
            <a:ext cx="3286116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3143272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기존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해피포인트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앱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>
                <a:latin typeface="Noto Sans CJK KR Medium" pitchFamily="34" charset="-127"/>
                <a:ea typeface="Noto Sans CJK KR Medium" pitchFamily="34" charset="-127"/>
              </a:rPr>
              <a:t>페이지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분석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514350" lvl="0" indent="-514350">
              <a:buNone/>
            </a:pPr>
            <a:endParaRPr lang="ko-KR" altLang="en-US" dirty="0">
              <a:latin typeface="Noto Sans CJK KR Black" pitchFamily="34" charset="-127"/>
              <a:ea typeface="Noto Sans CJK KR Black" pitchFamily="34" charset="-127"/>
            </a:endParaRPr>
          </a:p>
          <a:p>
            <a:pPr lvl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err="1">
                <a:latin typeface="Noto Sans CJK KR Medium" pitchFamily="34" charset="-127"/>
                <a:ea typeface="Noto Sans CJK KR Medium" pitchFamily="34" charset="-127"/>
              </a:rPr>
              <a:t>모바일</a:t>
            </a:r>
            <a:r>
              <a:rPr lang="ko-KR" altLang="en-US" dirty="0">
                <a:latin typeface="Noto Sans CJK KR Medium" pitchFamily="34" charset="-127"/>
                <a:ea typeface="Noto Sans CJK KR Medium" pitchFamily="34" charset="-127"/>
              </a:rPr>
              <a:t> 페이지 제작</a:t>
            </a:r>
          </a:p>
          <a:p>
            <a:pPr>
              <a:buNone/>
            </a:pPr>
            <a:r>
              <a:rPr lang="en-US" dirty="0" smtClean="0">
                <a:latin typeface="Noto Sans CJK KR Regular" pitchFamily="34" charset="-127"/>
                <a:ea typeface="Noto Sans CJK KR Regular" pitchFamily="34" charset="-127"/>
              </a:rPr>
              <a:t>    </a:t>
            </a:r>
            <a:r>
              <a:rPr lang="en-US" sz="2800" dirty="0" smtClean="0">
                <a:latin typeface="Noto Sans CJK KR Regular" pitchFamily="34" charset="-127"/>
                <a:ea typeface="Noto Sans CJK KR Regular" pitchFamily="34" charset="-127"/>
              </a:rPr>
              <a:t>- </a:t>
            </a:r>
            <a:r>
              <a:rPr lang="ko-KR" altLang="en-US" sz="2800" dirty="0" smtClean="0">
                <a:latin typeface="Noto Sans CJK KR Regular" pitchFamily="34" charset="-127"/>
                <a:ea typeface="Noto Sans CJK KR Regular" pitchFamily="34" charset="-127"/>
              </a:rPr>
              <a:t>페이지 구성 </a:t>
            </a:r>
            <a:r>
              <a:rPr lang="en-US" altLang="ko-KR" sz="2800" dirty="0" smtClean="0">
                <a:latin typeface="Noto Sans CJK KR Regular" pitchFamily="34" charset="-127"/>
                <a:ea typeface="Noto Sans CJK KR Regular" pitchFamily="34" charset="-127"/>
              </a:rPr>
              <a:t>1</a:t>
            </a:r>
            <a:r>
              <a:rPr lang="en-US" sz="2800" dirty="0" smtClean="0"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en-US" sz="2800" dirty="0">
                <a:latin typeface="Noto Sans CJK KR Regular" pitchFamily="34" charset="-127"/>
                <a:ea typeface="Noto Sans CJK KR Regular" pitchFamily="34" charset="-127"/>
              </a:rPr>
              <a:t>: </a:t>
            </a:r>
            <a:r>
              <a:rPr lang="ko-KR" altLang="en-US" sz="2800" dirty="0">
                <a:latin typeface="Noto Sans CJK KR Regular" pitchFamily="34" charset="-127"/>
                <a:ea typeface="Noto Sans CJK KR Regular" pitchFamily="34" charset="-127"/>
              </a:rPr>
              <a:t>메인</a:t>
            </a:r>
            <a:r>
              <a:rPr lang="en-US" sz="2800" dirty="0">
                <a:latin typeface="Noto Sans CJK KR Regular" pitchFamily="34" charset="-127"/>
                <a:ea typeface="Noto Sans CJK KR Regular" pitchFamily="34" charset="-127"/>
              </a:rPr>
              <a:t>2+</a:t>
            </a:r>
            <a:r>
              <a:rPr lang="ko-KR" altLang="en-US" sz="2800" dirty="0" err="1">
                <a:latin typeface="Noto Sans CJK KR Regular" pitchFamily="34" charset="-127"/>
                <a:ea typeface="Noto Sans CJK KR Regular" pitchFamily="34" charset="-127"/>
              </a:rPr>
              <a:t>메뉴바</a:t>
            </a:r>
            <a:r>
              <a:rPr lang="ko-KR" altLang="en-US" sz="2800" dirty="0"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ko-KR" altLang="en-US" sz="2800" dirty="0" smtClean="0">
                <a:latin typeface="Noto Sans CJK KR Regular" pitchFamily="34" charset="-127"/>
                <a:ea typeface="Noto Sans CJK KR Regular" pitchFamily="34" charset="-127"/>
              </a:rPr>
              <a:t>추가</a:t>
            </a:r>
            <a:endParaRPr lang="en-US" altLang="ko-KR" sz="2800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Noto Sans CJK KR Regular" pitchFamily="34" charset="-127"/>
                <a:ea typeface="Noto Sans CJK KR Regular" pitchFamily="34" charset="-127"/>
              </a:rPr>
              <a:t>    - </a:t>
            </a:r>
            <a:r>
              <a:rPr lang="ko-KR" altLang="en-US" sz="2800" dirty="0" smtClean="0">
                <a:latin typeface="Noto Sans CJK KR Regular" pitchFamily="34" charset="-127"/>
                <a:ea typeface="Noto Sans CJK KR Regular" pitchFamily="34" charset="-127"/>
              </a:rPr>
              <a:t>페이지 구성 </a:t>
            </a:r>
            <a:r>
              <a:rPr lang="en-US" altLang="ko-KR" sz="2800" dirty="0" smtClean="0">
                <a:latin typeface="Noto Sans CJK KR Regular" pitchFamily="34" charset="-127"/>
                <a:ea typeface="Noto Sans CJK KR Regular" pitchFamily="34" charset="-127"/>
              </a:rPr>
              <a:t>2 : </a:t>
            </a:r>
            <a:r>
              <a:rPr lang="ko-KR" altLang="en-US" sz="2800" dirty="0" smtClean="0">
                <a:latin typeface="Noto Sans CJK KR Regular" pitchFamily="34" charset="-127"/>
                <a:ea typeface="Noto Sans CJK KR Regular" pitchFamily="34" charset="-127"/>
              </a:rPr>
              <a:t>서브 페이지 </a:t>
            </a:r>
            <a:r>
              <a:rPr lang="en-US" altLang="ko-KR" sz="2800" dirty="0" smtClean="0">
                <a:latin typeface="Noto Sans CJK KR Regular" pitchFamily="34" charset="-127"/>
                <a:ea typeface="Noto Sans CJK KR Regular" pitchFamily="34" charset="-127"/>
              </a:rPr>
              <a:t>2</a:t>
            </a:r>
            <a:endParaRPr lang="en-US" altLang="ko-KR" sz="2800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buNone/>
            </a:pPr>
            <a:endParaRPr lang="ko-KR" altLang="en-US" dirty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3.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서브</a:t>
            </a:r>
            <a:r>
              <a:rPr lang="en-US" dirty="0">
                <a:latin typeface="Noto Sans CJK KR Medium" pitchFamily="34" charset="-127"/>
                <a:ea typeface="Noto Sans CJK KR Medium" pitchFamily="34" charset="-127"/>
              </a:rPr>
              <a:t>2(</a:t>
            </a:r>
            <a:r>
              <a:rPr lang="ko-KR" altLang="en-US" dirty="0">
                <a:latin typeface="Noto Sans CJK KR Medium" pitchFamily="34" charset="-127"/>
                <a:ea typeface="Noto Sans CJK KR Medium" pitchFamily="34" charset="-127"/>
              </a:rPr>
              <a:t>회사소개</a:t>
            </a:r>
            <a:r>
              <a:rPr lang="en-US" dirty="0">
                <a:latin typeface="Noto Sans CJK KR Medium" pitchFamily="34" charset="-127"/>
                <a:ea typeface="Noto Sans CJK KR Medium" pitchFamily="34" charset="-127"/>
              </a:rPr>
              <a:t>+</a:t>
            </a:r>
            <a:r>
              <a:rPr lang="ko-KR" altLang="en-US" dirty="0" err="1">
                <a:latin typeface="Noto Sans CJK KR Medium" pitchFamily="34" charset="-127"/>
                <a:ea typeface="Noto Sans CJK KR Medium" pitchFamily="34" charset="-127"/>
              </a:rPr>
              <a:t>오시는길</a:t>
            </a:r>
            <a:r>
              <a:rPr lang="en-US" dirty="0" smtClean="0">
                <a:latin typeface="Noto Sans CJK KR Medium" pitchFamily="34" charset="-127"/>
                <a:ea typeface="Noto Sans CJK KR Medium" pitchFamily="34" charset="-127"/>
              </a:rPr>
              <a:t>)</a:t>
            </a:r>
          </a:p>
          <a:p>
            <a:pPr>
              <a:buNone/>
            </a:pPr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4.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내용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buNone/>
            </a:pPr>
            <a:endParaRPr lang="en-US" altLang="ko-KR" dirty="0"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5.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후</a:t>
            </a:r>
            <a:r>
              <a:rPr lang="ko-KR" altLang="en-US" dirty="0">
                <a:latin typeface="Noto Sans CJK KR Medium" pitchFamily="34" charset="-127"/>
                <a:ea typeface="Noto Sans CJK KR Medium" pitchFamily="34" charset="-127"/>
              </a:rPr>
              <a:t>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85728"/>
            <a:ext cx="9144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6929486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해피포인트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페이지 분석</a:t>
            </a:r>
            <a:endParaRPr lang="ko-KR" altLang="en-US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4" name="그림 3" descr="before_check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72" y="1500174"/>
            <a:ext cx="3071834" cy="5143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6183" y="1526433"/>
            <a:ext cx="5357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메인 화면의 재구성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&gt;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단순화의 필요성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&gt;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공간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영역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)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의 재분배 및 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  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페이지 전환 작업 필요성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endParaRPr lang="en-US" altLang="ko-KR" dirty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아이콘이 작고 눈에 들어오지 않음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&gt;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아이콘의 재구성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endParaRPr lang="en-US" altLang="ko-KR" dirty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3. Header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영역과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Body</a:t>
            </a:r>
            <a:r>
              <a:rPr lang="ko-KR" altLang="en-US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영역의 구분이 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불분명한 배치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&gt; Header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와 </a:t>
            </a:r>
            <a:r>
              <a:rPr lang="en-US" altLang="ko-KR" dirty="0" err="1" smtClean="0">
                <a:latin typeface="Noto Sans CJK KR Medium" pitchFamily="34" charset="-127"/>
                <a:ea typeface="Noto Sans CJK KR Medium" pitchFamily="34" charset="-127"/>
              </a:rPr>
              <a:t>Menubar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의 영역 재설정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endParaRPr lang="en-US" altLang="ko-KR" dirty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4.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해피포인트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로고의 부재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&gt;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메인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및 서브에 로고 표시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5741275"/>
            <a:ext cx="509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★ 전체적으로 메인 페이지의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직관성을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    높이기 위해 단순화 작업을 진행★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85728"/>
            <a:ext cx="9144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모바일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제작</a:t>
            </a:r>
            <a:endParaRPr lang="ko-KR" altLang="en-US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4" name="그림 3" descr="after_시안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714876" y="2071678"/>
            <a:ext cx="3973539" cy="45005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143116"/>
            <a:ext cx="338457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28794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초반 시안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9322" y="157161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모바일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디자인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모바일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제작 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메인페이지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050" name="Picture 2" descr="C:\Users\PC\Desktop\해피포인트 앱 수정본 (메뉴바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1428736"/>
            <a:ext cx="2247888" cy="5214974"/>
          </a:xfrm>
          <a:prstGeom prst="rect">
            <a:avLst/>
          </a:prstGeom>
          <a:noFill/>
        </p:spPr>
      </p:pic>
      <p:pic>
        <p:nvPicPr>
          <p:cNvPr id="2051" name="Picture 3" descr="C:\Users\PC\Desktop\해피포인트 앱 수정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428736"/>
            <a:ext cx="2257412" cy="5214973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3643306" y="1428736"/>
            <a:ext cx="357190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500174"/>
            <a:ext cx="2628900" cy="522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0" y="285728"/>
            <a:ext cx="9144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모바일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서브 페이지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428736"/>
            <a:ext cx="2643206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85728"/>
            <a:ext cx="9144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내용</a:t>
            </a:r>
            <a:endParaRPr lang="ko-KR" altLang="en-US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86182" y="1785926"/>
            <a:ext cx="492922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  <a:cs typeface="Noto Sans Cond" pitchFamily="34"/>
              </a:rPr>
              <a:t>Header</a:t>
            </a: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로고를 중앙으로 배치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en-US" altLang="ko-KR" dirty="0" err="1" smtClean="0">
                <a:latin typeface="Noto Sans CJK KR Medium" pitchFamily="34" charset="-127"/>
                <a:ea typeface="Noto Sans CJK KR Medium" pitchFamily="34" charset="-127"/>
              </a:rPr>
              <a:t>Menubar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우측 설정</a:t>
            </a:r>
            <a:r>
              <a:rPr lang="en-US" altLang="ko-KR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/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버튼 기능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endParaRPr lang="en-US" altLang="ko-KR" dirty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Body</a:t>
            </a:r>
          </a:p>
          <a:p>
            <a:pPr marL="342900" indent="-342900"/>
            <a:r>
              <a:rPr lang="en-US" altLang="ko-KR" dirty="0" smtClean="0">
                <a:latin typeface="Noto Sans Cond" pitchFamily="34"/>
                <a:ea typeface="Noto Sans Cond" pitchFamily="34"/>
                <a:cs typeface="Noto Sans Cond" pitchFamily="34"/>
              </a:rPr>
              <a:t>1. Header</a:t>
            </a:r>
            <a:r>
              <a:rPr lang="ko-KR" altLang="en-US" dirty="0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영역과 메인 배너영역을 분리</a:t>
            </a:r>
            <a:endParaRPr lang="en-US" altLang="ko-KR" dirty="0" smtClean="0">
              <a:latin typeface="Noto Sans Cond" pitchFamily="34"/>
              <a:ea typeface="Noto Sans Cond" pitchFamily="34"/>
              <a:cs typeface="Noto Sans Cond" pitchFamily="34"/>
            </a:endParaRPr>
          </a:p>
          <a:p>
            <a:pPr marL="342900" indent="-342900"/>
            <a:r>
              <a:rPr lang="en-US" altLang="ko-KR" dirty="0" smtClean="0">
                <a:latin typeface="Noto Sans Cond" pitchFamily="34"/>
                <a:ea typeface="Noto Sans Cond" pitchFamily="34"/>
                <a:cs typeface="Noto Sans Cond" pitchFamily="34"/>
              </a:rPr>
              <a:t>2. </a:t>
            </a:r>
            <a:r>
              <a:rPr lang="ko-KR" altLang="en-US" dirty="0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메인 이미지 배경색 </a:t>
            </a:r>
            <a:r>
              <a:rPr lang="en-US" altLang="ko-KR" dirty="0" smtClean="0">
                <a:latin typeface="Noto Sans Cond" pitchFamily="34"/>
                <a:ea typeface="Noto Sans Cond" pitchFamily="34"/>
                <a:cs typeface="Noto Sans Cond" pitchFamily="34"/>
              </a:rPr>
              <a:t>+ </a:t>
            </a:r>
            <a:r>
              <a:rPr lang="ko-KR" altLang="en-US" dirty="0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이미지 </a:t>
            </a:r>
            <a:r>
              <a:rPr lang="en-US" altLang="ko-KR" dirty="0" smtClean="0">
                <a:latin typeface="Noto Sans Cond" pitchFamily="34"/>
                <a:ea typeface="Noto Sans Cond" pitchFamily="34"/>
                <a:cs typeface="Noto Sans Cond" pitchFamily="34"/>
              </a:rPr>
              <a:t>+ </a:t>
            </a:r>
            <a:r>
              <a:rPr lang="ko-KR" altLang="en-US" dirty="0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문자로 구성</a:t>
            </a:r>
            <a:endParaRPr lang="en-US" altLang="ko-KR" dirty="0" smtClean="0">
              <a:latin typeface="Noto Sans Cond" pitchFamily="34"/>
              <a:ea typeface="Noto Sans Cond" pitchFamily="34"/>
              <a:cs typeface="Noto Sans Cond" pitchFamily="34"/>
            </a:endParaRPr>
          </a:p>
          <a:p>
            <a:pPr marL="342900" indent="-342900"/>
            <a:endParaRPr lang="en-US" altLang="ko-KR" sz="20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342900" indent="-342900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Icon</a:t>
            </a: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주요 아이콘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3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개 크기를 키워서 배치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로고의 색상은 메인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로고색으로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통일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endParaRPr lang="en-US" altLang="ko-KR" sz="20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342900" indent="-342900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Contents</a:t>
            </a: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이미지를 이용해 다음페이지에서 주요 혜택과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    이벤트를 볼 수 있도록 화면 전환을 유도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1" name="Picture 3" descr="C:\Users\PC\Desktop\해피포인트 앱 수정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13"/>
            <a:ext cx="2257412" cy="5286435"/>
          </a:xfrm>
          <a:prstGeom prst="rect">
            <a:avLst/>
          </a:prstGeom>
          <a:noFill/>
        </p:spPr>
      </p:pic>
      <p:sp>
        <p:nvSpPr>
          <p:cNvPr id="17" name="모서리가 둥근 직사각형 16"/>
          <p:cNvSpPr/>
          <p:nvPr/>
        </p:nvSpPr>
        <p:spPr>
          <a:xfrm>
            <a:off x="1428728" y="1428736"/>
            <a:ext cx="571504" cy="21431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4348" y="3429000"/>
            <a:ext cx="2071702" cy="35719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2910" y="1714488"/>
            <a:ext cx="2143140" cy="164307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1472" y="3857628"/>
            <a:ext cx="2214578" cy="10715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00298" y="1428736"/>
            <a:ext cx="357190" cy="21431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5728"/>
            <a:ext cx="9144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  <a:cs typeface="Noto Sans Cond" pitchFamily="34"/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  <a:cs typeface="Noto Sans Cond" pitchFamily="34"/>
              </a:rPr>
              <a:t>리뉴얼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  <a:cs typeface="Noto Sans Cond" pitchFamily="34"/>
              </a:rPr>
              <a:t> 후기</a:t>
            </a:r>
            <a:endParaRPr lang="ko-KR" altLang="en-US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  <a:cs typeface="Noto Sans Cond" pitchFamily="34"/>
            </a:endParaRPr>
          </a:p>
        </p:txBody>
      </p:sp>
      <p:pic>
        <p:nvPicPr>
          <p:cNvPr id="5" name="그림 4" descr="before_main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6" y="1500174"/>
            <a:ext cx="1444072" cy="5143536"/>
          </a:xfrm>
          <a:prstGeom prst="rect">
            <a:avLst/>
          </a:prstGeom>
        </p:spPr>
      </p:pic>
      <p:pic>
        <p:nvPicPr>
          <p:cNvPr id="6" name="Picture 3" descr="C:\Users\PC\Desktop\해피포인트 앱 수정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0406" y="1428713"/>
            <a:ext cx="2257412" cy="5286435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2314588" y="3286124"/>
            <a:ext cx="571504" cy="500066"/>
          </a:xfrm>
          <a:prstGeom prst="rightArrow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86478" y="2571744"/>
            <a:ext cx="385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너</a:t>
            </a:r>
            <a:r>
              <a:rPr lang="ko-KR" altLang="en-US" dirty="0">
                <a:latin typeface="Noto Sans CJK KR Medium" pitchFamily="34" charset="-127"/>
                <a:ea typeface="Noto Sans CJK KR Medium" pitchFamily="34" charset="-127"/>
              </a:rPr>
              <a:t>무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긴 메인 페이지로 인해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스크롤을 내리다가 지쳐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ko-KR" altLang="en-US" dirty="0" err="1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가독성이</a:t>
            </a:r>
            <a:r>
              <a:rPr lang="ko-KR" altLang="en-US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 떨어짐</a:t>
            </a:r>
            <a:endParaRPr lang="en-US" altLang="ko-KR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&gt; 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페이지 단순화하기 위해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 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기존에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메인에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있던 구성을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 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메뉴바의</a:t>
            </a:r>
            <a:r>
              <a:rPr lang="ko-KR" altLang="en-US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구성에 넣어 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/>
            <a:r>
              <a:rPr lang="en-US" altLang="ko-KR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깔끔한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메인을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구성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290</Words>
  <Application>Microsoft Office PowerPoint</Application>
  <PresentationFormat>화면 슬라이드 쇼(4:3)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CONTENT</vt:lpstr>
      <vt:lpstr>1. 해피포인트 앱 페이지 분석</vt:lpstr>
      <vt:lpstr>2. 리뉴얼 모바일 제작</vt:lpstr>
      <vt:lpstr>2. 리뉴얼 모바일 제작 (메인페이지)</vt:lpstr>
      <vt:lpstr>2. 리뉴얼 모바일 (서브 페이지)</vt:lpstr>
      <vt:lpstr>3. 리뉴얼 내용</vt:lpstr>
      <vt:lpstr>3. 리뉴얼 후기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Windows User</cp:lastModifiedBy>
  <cp:revision>32</cp:revision>
  <dcterms:created xsi:type="dcterms:W3CDTF">2021-01-31T14:23:23Z</dcterms:created>
  <dcterms:modified xsi:type="dcterms:W3CDTF">2021-02-01T06:17:21Z</dcterms:modified>
</cp:coreProperties>
</file>