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2828924"/>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n</a:t>
            </a:r>
            <a:r>
              <a:rPr dirty="0" sz="2400" lang="en-US"/>
              <a:t>i</a:t>
            </a:r>
            <a:r>
              <a:rPr dirty="0" sz="2400" lang="en-US"/>
              <a:t>.</a:t>
            </a:r>
            <a:r>
              <a:rPr dirty="0" sz="2400" lang="en-US"/>
              <a:t>S</a:t>
            </a:r>
            <a:endParaRPr dirty="0" sz="2400" lang="en-US"/>
          </a:p>
          <a:p>
            <a:r>
              <a:rPr dirty="0" sz="2400" lang="en-US"/>
              <a:t>REGISTER NO: 31221</a:t>
            </a:r>
            <a:r>
              <a:rPr dirty="0" sz="2400" lang="en-IN"/>
              <a:t>0</a:t>
            </a:r>
            <a:r>
              <a:rPr altLang="en-GB" dirty="0" sz="2400" lang="en-US"/>
              <a:t>9</a:t>
            </a:r>
            <a:r>
              <a:rPr altLang="en-GB" dirty="0" sz="2400" lang="en-US"/>
              <a:t>4</a:t>
            </a:r>
            <a:r>
              <a:rPr altLang="en-GB"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altLang="en-GB" dirty="0" sz="2400" lang="en-US"/>
              <a:t>C</a:t>
            </a:r>
            <a:r>
              <a:rPr altLang="en-GB" dirty="0" sz="2400" lang="en-US"/>
              <a:t>'</a:t>
            </a:r>
            <a:endParaRPr dirty="0" sz="2400" lang="en-US"/>
          </a:p>
          <a:p>
            <a:r>
              <a:rPr dirty="0" sz="2400" lang="en-US"/>
              <a:t>COLLEGE: BHAKTAVATSALAM MEMORIAL COLLEGE FOR WOMEN</a:t>
            </a:r>
          </a:p>
          <a:p>
            <a:r>
              <a:rPr dirty="0" sz="2400" lang="en-US"/>
              <a:t> </a:t>
            </a:r>
            <a:r>
              <a:rPr dirty="0" sz="2400" lang="en-US"/>
              <a:t>N</a:t>
            </a:r>
            <a:r>
              <a:rPr dirty="0" sz="2400" lang="en-US"/>
              <a:t>M</a:t>
            </a:r>
            <a:r>
              <a:rPr dirty="0" sz="2400" lang="en-US"/>
              <a:t> </a:t>
            </a:r>
            <a:r>
              <a:rPr dirty="0" sz="2400" lang="en-US"/>
              <a:t>I</a:t>
            </a:r>
            <a:r>
              <a:rPr dirty="0" sz="2400" lang="en-US"/>
              <a:t>D</a:t>
            </a:r>
            <a:r>
              <a:rPr dirty="0" sz="2400" lang="en-US"/>
              <a:t>:</a:t>
            </a:r>
            <a:r>
              <a:rPr dirty="0" sz="2400" lang="en-US"/>
              <a:t> </a:t>
            </a:r>
            <a:r>
              <a:rPr dirty="0" sz="2400" lang="en-US"/>
              <a:t>18B55764699C772B7DD4C29E73C7C9AF</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10801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491740"/>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32766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2024-09-03T09:11:22Z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