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2" r:id="rId1"/>
  </p:sldMasterIdLst>
  <p:notesMasterIdLst>
    <p:notesMasterId r:id="rId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53"/>
    <p:restoredTop sz="95479"/>
  </p:normalViewPr>
  <p:slideViewPr>
    <p:cSldViewPr>
      <p:cViewPr varScale="1">
        <p:scale>
          <a:sx n="81" d="100"/>
          <a:sy n="81" d="100"/>
        </p:scale>
        <p:origin x="756" y="84"/>
      </p:cViewPr>
      <p:guideLst>
        <p:guide orient="horz" pos="2158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fld id="{E2B2BC9D-A816-4D0A-858B-1D023B3A8ACA}" type="datetimeFigureOut">
              <a:rPr lang="ko-KR" altLang="en-US"/>
              <a:pPr/>
              <a:t>2020-05-02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fld id="{09F4262C-968C-4EE9-8164-CE16364706B3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직사각형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fld id="{09F4262C-968C-4EE9-8164-CE16364706B3}" type="slidenum">
              <a:rPr lang="en-US" altLang="en-US"/>
              <a:pPr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D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rgbClr val="C1E3E5"/>
              </a:solidFill>
            </a:endParaRPr>
          </a:p>
        </p:txBody>
      </p:sp>
      <p:sp>
        <p:nvSpPr>
          <p:cNvPr id="11" name="순서도: 수동 입력 10"/>
          <p:cNvSpPr/>
          <p:nvPr userDrawn="1"/>
        </p:nvSpPr>
        <p:spPr>
          <a:xfrm>
            <a:off x="0" y="2276872"/>
            <a:ext cx="9144000" cy="4581128"/>
          </a:xfrm>
          <a:prstGeom prst="flowChartManualInput">
            <a:avLst/>
          </a:prstGeom>
          <a:solidFill>
            <a:srgbClr val="FFE6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 userDrawn="1"/>
        </p:nvSpPr>
        <p:spPr>
          <a:xfrm>
            <a:off x="359532" y="330573"/>
            <a:ext cx="8424936" cy="619685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>
            <a:solidFill>
              <a:srgbClr val="FFDC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 userDrawn="1"/>
        </p:nvCxnSpPr>
        <p:spPr>
          <a:xfrm>
            <a:off x="809582" y="1196752"/>
            <a:ext cx="7524836" cy="0"/>
          </a:xfrm>
          <a:prstGeom prst="line">
            <a:avLst/>
          </a:prstGeom>
          <a:ln w="19050">
            <a:solidFill>
              <a:srgbClr val="FFE6CD"/>
            </a:solidFill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그룹 21"/>
          <p:cNvGrpSpPr/>
          <p:nvPr userDrawn="1"/>
        </p:nvGrpSpPr>
        <p:grpSpPr>
          <a:xfrm>
            <a:off x="741268" y="980728"/>
            <a:ext cx="419439" cy="390748"/>
            <a:chOff x="2879812" y="1182601"/>
            <a:chExt cx="3925161" cy="3656660"/>
          </a:xfrm>
        </p:grpSpPr>
        <p:sp>
          <p:nvSpPr>
            <p:cNvPr id="23" name="타원 22"/>
            <p:cNvSpPr/>
            <p:nvPr/>
          </p:nvSpPr>
          <p:spPr>
            <a:xfrm>
              <a:off x="2879812" y="1454885"/>
              <a:ext cx="3384376" cy="3384376"/>
            </a:xfrm>
            <a:prstGeom prst="ellipse">
              <a:avLst/>
            </a:prstGeom>
            <a:solidFill>
              <a:srgbClr val="FFE6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3420599" y="1182601"/>
              <a:ext cx="3384374" cy="3384367"/>
            </a:xfrm>
            <a:prstGeom prst="ellipse">
              <a:avLst/>
            </a:prstGeom>
            <a:noFill/>
            <a:ln w="12700">
              <a:solidFill>
                <a:srgbClr val="FFD5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/>
              <a:pPr/>
              <a:t>2020-05-02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  <p:sldLayoutId id="2147483811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 txBox="1"/>
          <p:nvPr/>
        </p:nvSpPr>
        <p:spPr>
          <a:xfrm>
            <a:off x="395536" y="476672"/>
            <a:ext cx="2088232" cy="3649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메인에서 살릴메뉴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 txBox="1"/>
          <p:nvPr/>
        </p:nvSpPr>
        <p:spPr>
          <a:xfrm>
            <a:off x="1115616" y="404664"/>
            <a:ext cx="2088232" cy="3649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사용자 입장 </a:t>
            </a:r>
          </a:p>
        </p:txBody>
      </p:sp>
      <p:sp>
        <p:nvSpPr>
          <p:cNvPr id="6" name="직사각형 5"/>
          <p:cNvSpPr txBox="1"/>
          <p:nvPr/>
        </p:nvSpPr>
        <p:spPr>
          <a:xfrm>
            <a:off x="395536" y="2264341"/>
            <a:ext cx="2088232" cy="3675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1.회원관리 </a:t>
            </a:r>
          </a:p>
        </p:txBody>
      </p:sp>
      <p:sp>
        <p:nvSpPr>
          <p:cNvPr id="7" name="오른쪽 화살표 6"/>
          <p:cNvSpPr/>
          <p:nvPr/>
        </p:nvSpPr>
        <p:spPr>
          <a:xfrm>
            <a:off x="2411760" y="2341265"/>
            <a:ext cx="432048" cy="216024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직사각형 7"/>
          <p:cNvSpPr txBox="1"/>
          <p:nvPr/>
        </p:nvSpPr>
        <p:spPr>
          <a:xfrm>
            <a:off x="2987824" y="2270046"/>
            <a:ext cx="1296144" cy="36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회원 목록</a:t>
            </a:r>
          </a:p>
        </p:txBody>
      </p:sp>
      <p:sp>
        <p:nvSpPr>
          <p:cNvPr id="9" name="직사각형 8"/>
          <p:cNvSpPr txBox="1"/>
          <p:nvPr/>
        </p:nvSpPr>
        <p:spPr>
          <a:xfrm>
            <a:off x="3024336" y="2656681"/>
            <a:ext cx="1440160" cy="367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관리자 목록</a:t>
            </a:r>
          </a:p>
        </p:txBody>
      </p:sp>
      <p:sp>
        <p:nvSpPr>
          <p:cNvPr id="10" name="직사각형 9"/>
          <p:cNvSpPr txBox="1"/>
          <p:nvPr/>
        </p:nvSpPr>
        <p:spPr>
          <a:xfrm>
            <a:off x="432048" y="980728"/>
            <a:ext cx="2088232" cy="3675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메인 </a:t>
            </a:r>
          </a:p>
        </p:txBody>
      </p:sp>
      <p:sp>
        <p:nvSpPr>
          <p:cNvPr id="11" name="오른쪽 화살표 10"/>
          <p:cNvSpPr/>
          <p:nvPr/>
        </p:nvSpPr>
        <p:spPr>
          <a:xfrm>
            <a:off x="1944216" y="1057652"/>
            <a:ext cx="432048" cy="216024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직사각형 11"/>
          <p:cNvSpPr txBox="1"/>
          <p:nvPr/>
        </p:nvSpPr>
        <p:spPr>
          <a:xfrm>
            <a:off x="2520280" y="986433"/>
            <a:ext cx="1296144" cy="36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회원 목록</a:t>
            </a:r>
          </a:p>
        </p:txBody>
      </p:sp>
      <p:sp>
        <p:nvSpPr>
          <p:cNvPr id="17" name="직사각형 5"/>
          <p:cNvSpPr txBox="1"/>
          <p:nvPr/>
        </p:nvSpPr>
        <p:spPr>
          <a:xfrm>
            <a:off x="251520" y="3416469"/>
            <a:ext cx="2088232" cy="36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1-1.회원상세정보 </a:t>
            </a:r>
          </a:p>
        </p:txBody>
      </p:sp>
      <p:sp>
        <p:nvSpPr>
          <p:cNvPr id="18" name="오른쪽 화살표 6"/>
          <p:cNvSpPr/>
          <p:nvPr/>
        </p:nvSpPr>
        <p:spPr>
          <a:xfrm>
            <a:off x="2304256" y="3493393"/>
            <a:ext cx="432048" cy="216024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직사각형 7"/>
          <p:cNvSpPr txBox="1"/>
          <p:nvPr/>
        </p:nvSpPr>
        <p:spPr>
          <a:xfrm>
            <a:off x="2880320" y="3422174"/>
            <a:ext cx="1296144" cy="36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회원 정보</a:t>
            </a:r>
          </a:p>
        </p:txBody>
      </p:sp>
      <p:sp>
        <p:nvSpPr>
          <p:cNvPr id="20" name="직사각형 8"/>
          <p:cNvSpPr txBox="1"/>
          <p:nvPr/>
        </p:nvSpPr>
        <p:spPr>
          <a:xfrm>
            <a:off x="2880320" y="3808809"/>
            <a:ext cx="1440160" cy="367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주문정보</a:t>
            </a:r>
          </a:p>
        </p:txBody>
      </p:sp>
      <p:sp>
        <p:nvSpPr>
          <p:cNvPr id="21" name="직사각형 5"/>
          <p:cNvSpPr txBox="1"/>
          <p:nvPr/>
        </p:nvSpPr>
        <p:spPr>
          <a:xfrm>
            <a:off x="359024" y="4567848"/>
            <a:ext cx="2088232" cy="36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2.상품관리 </a:t>
            </a:r>
          </a:p>
        </p:txBody>
      </p:sp>
      <p:sp>
        <p:nvSpPr>
          <p:cNvPr id="22" name="오른쪽 화살표 6"/>
          <p:cNvSpPr/>
          <p:nvPr/>
        </p:nvSpPr>
        <p:spPr>
          <a:xfrm>
            <a:off x="2195736" y="4644772"/>
            <a:ext cx="432048" cy="216024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직사각형 7"/>
          <p:cNvSpPr txBox="1"/>
          <p:nvPr/>
        </p:nvSpPr>
        <p:spPr>
          <a:xfrm>
            <a:off x="2771800" y="4573553"/>
            <a:ext cx="1440160" cy="358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상품목록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 txBox="1"/>
          <p:nvPr/>
        </p:nvSpPr>
        <p:spPr>
          <a:xfrm>
            <a:off x="1115616" y="404664"/>
            <a:ext cx="2088232" cy="3649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관리자 페이지</a:t>
            </a:r>
          </a:p>
        </p:txBody>
      </p:sp>
      <p:sp>
        <p:nvSpPr>
          <p:cNvPr id="6" name="직사각형 5"/>
          <p:cNvSpPr txBox="1"/>
          <p:nvPr/>
        </p:nvSpPr>
        <p:spPr>
          <a:xfrm>
            <a:off x="395536" y="2264341"/>
            <a:ext cx="2088232" cy="3675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1. 회원관리 </a:t>
            </a:r>
          </a:p>
        </p:txBody>
      </p:sp>
      <p:sp>
        <p:nvSpPr>
          <p:cNvPr id="7" name="오른쪽 화살표 6"/>
          <p:cNvSpPr/>
          <p:nvPr/>
        </p:nvSpPr>
        <p:spPr>
          <a:xfrm>
            <a:off x="2411760" y="2341265"/>
            <a:ext cx="432048" cy="216024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직사각형 7"/>
          <p:cNvSpPr txBox="1"/>
          <p:nvPr/>
        </p:nvSpPr>
        <p:spPr>
          <a:xfrm>
            <a:off x="2987824" y="2270046"/>
            <a:ext cx="1944216" cy="366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회원 목록(검색)</a:t>
            </a:r>
          </a:p>
        </p:txBody>
      </p:sp>
      <p:sp>
        <p:nvSpPr>
          <p:cNvPr id="9" name="직사각형 8"/>
          <p:cNvSpPr txBox="1"/>
          <p:nvPr/>
        </p:nvSpPr>
        <p:spPr>
          <a:xfrm>
            <a:off x="3024336" y="2656681"/>
            <a:ext cx="1440160" cy="367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/>
          </a:p>
        </p:txBody>
      </p:sp>
      <p:sp>
        <p:nvSpPr>
          <p:cNvPr id="10" name="직사각형 9"/>
          <p:cNvSpPr txBox="1"/>
          <p:nvPr/>
        </p:nvSpPr>
        <p:spPr>
          <a:xfrm>
            <a:off x="432048" y="980728"/>
            <a:ext cx="2088232" cy="3675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메인 </a:t>
            </a:r>
          </a:p>
        </p:txBody>
      </p:sp>
      <p:sp>
        <p:nvSpPr>
          <p:cNvPr id="11" name="오른쪽 화살표 10"/>
          <p:cNvSpPr/>
          <p:nvPr/>
        </p:nvSpPr>
        <p:spPr>
          <a:xfrm>
            <a:off x="1944216" y="1057652"/>
            <a:ext cx="432048" cy="216024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직사각형 11"/>
          <p:cNvSpPr txBox="1"/>
          <p:nvPr/>
        </p:nvSpPr>
        <p:spPr>
          <a:xfrm>
            <a:off x="2520280" y="986433"/>
            <a:ext cx="262778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주문지역</a:t>
            </a:r>
            <a:r>
              <a:rPr lang="ko-KR" altLang="en-US" dirty="0"/>
              <a:t> </a:t>
            </a:r>
            <a:r>
              <a:rPr lang="ko-KR" altLang="en-US" dirty="0" err="1"/>
              <a:t>통계순위</a:t>
            </a:r>
            <a:endParaRPr lang="ko-KR" altLang="en-US" dirty="0"/>
          </a:p>
          <a:p>
            <a:r>
              <a:rPr lang="ko-KR" altLang="en-US" dirty="0" err="1"/>
              <a:t>버거매출</a:t>
            </a:r>
            <a:r>
              <a:rPr lang="ko-KR" altLang="en-US" dirty="0"/>
              <a:t> </a:t>
            </a:r>
            <a:r>
              <a:rPr lang="ko-KR" altLang="en-US" dirty="0" err="1"/>
              <a:t>통계순위</a:t>
            </a:r>
            <a:endParaRPr lang="ko-KR" altLang="en-US" dirty="0"/>
          </a:p>
          <a:p>
            <a:r>
              <a:rPr lang="ko-KR" altLang="en-US" dirty="0"/>
              <a:t>월별 실적(막대그래프</a:t>
            </a:r>
            <a:r>
              <a:rPr lang="ko-KR" altLang="en-US" dirty="0" smtClean="0"/>
              <a:t>)</a:t>
            </a:r>
            <a:endParaRPr lang="en-US" altLang="ko-KR" dirty="0" smtClean="0"/>
          </a:p>
          <a:p>
            <a:r>
              <a:rPr lang="ko-KR" altLang="en-US" dirty="0" err="1" smtClean="0"/>
              <a:t>매장별</a:t>
            </a:r>
            <a:r>
              <a:rPr lang="ko-KR" altLang="en-US" dirty="0" smtClean="0"/>
              <a:t> 재고관리</a:t>
            </a:r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17" name="직사각형 5"/>
          <p:cNvSpPr txBox="1"/>
          <p:nvPr/>
        </p:nvSpPr>
        <p:spPr>
          <a:xfrm>
            <a:off x="251520" y="3416469"/>
            <a:ext cx="2088232" cy="36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1-1. 회원상세정보 </a:t>
            </a:r>
          </a:p>
        </p:txBody>
      </p:sp>
      <p:sp>
        <p:nvSpPr>
          <p:cNvPr id="18" name="오른쪽 화살표 6"/>
          <p:cNvSpPr/>
          <p:nvPr/>
        </p:nvSpPr>
        <p:spPr>
          <a:xfrm>
            <a:off x="2304256" y="3493393"/>
            <a:ext cx="432048" cy="216024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직사각형 7"/>
          <p:cNvSpPr txBox="1"/>
          <p:nvPr/>
        </p:nvSpPr>
        <p:spPr>
          <a:xfrm>
            <a:off x="3096344" y="3422174"/>
            <a:ext cx="1296144" cy="36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회원 정보</a:t>
            </a:r>
          </a:p>
        </p:txBody>
      </p:sp>
      <p:sp>
        <p:nvSpPr>
          <p:cNvPr id="20" name="직사각형 8"/>
          <p:cNvSpPr txBox="1"/>
          <p:nvPr/>
        </p:nvSpPr>
        <p:spPr>
          <a:xfrm>
            <a:off x="3096344" y="3808809"/>
            <a:ext cx="1440160" cy="367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주문정보</a:t>
            </a:r>
          </a:p>
        </p:txBody>
      </p:sp>
      <p:sp>
        <p:nvSpPr>
          <p:cNvPr id="21" name="직사각형 5"/>
          <p:cNvSpPr txBox="1"/>
          <p:nvPr/>
        </p:nvSpPr>
        <p:spPr>
          <a:xfrm>
            <a:off x="359024" y="4567848"/>
            <a:ext cx="2088232" cy="36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2. 상품관리 </a:t>
            </a:r>
          </a:p>
        </p:txBody>
      </p:sp>
      <p:sp>
        <p:nvSpPr>
          <p:cNvPr id="22" name="오른쪽 화살표 6"/>
          <p:cNvSpPr/>
          <p:nvPr/>
        </p:nvSpPr>
        <p:spPr>
          <a:xfrm>
            <a:off x="2195736" y="4644772"/>
            <a:ext cx="432048" cy="216024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직사각형 7"/>
          <p:cNvSpPr txBox="1"/>
          <p:nvPr/>
        </p:nvSpPr>
        <p:spPr>
          <a:xfrm>
            <a:off x="2771800" y="4573553"/>
            <a:ext cx="1440160" cy="358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상품목록</a:t>
            </a:r>
          </a:p>
        </p:txBody>
      </p:sp>
      <p:sp>
        <p:nvSpPr>
          <p:cNvPr id="25" name="직사각형 5"/>
          <p:cNvSpPr txBox="1"/>
          <p:nvPr/>
        </p:nvSpPr>
        <p:spPr>
          <a:xfrm>
            <a:off x="5436096" y="548680"/>
            <a:ext cx="2088232" cy="363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3. 1:1문의 </a:t>
            </a:r>
          </a:p>
        </p:txBody>
      </p:sp>
      <p:sp>
        <p:nvSpPr>
          <p:cNvPr id="26" name="직사각형 5"/>
          <p:cNvSpPr txBox="1"/>
          <p:nvPr/>
        </p:nvSpPr>
        <p:spPr>
          <a:xfrm>
            <a:off x="5508104" y="1333193"/>
            <a:ext cx="2088232" cy="36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4. 캘린더</a:t>
            </a:r>
          </a:p>
        </p:txBody>
      </p:sp>
      <p:sp>
        <p:nvSpPr>
          <p:cNvPr id="27" name="직사각형 5"/>
          <p:cNvSpPr txBox="1"/>
          <p:nvPr/>
        </p:nvSpPr>
        <p:spPr>
          <a:xfrm>
            <a:off x="251520" y="5156021"/>
            <a:ext cx="2808312" cy="9094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2-1. 상품등록,수정,삭제</a:t>
            </a:r>
          </a:p>
          <a:p>
            <a:r>
              <a:rPr lang="en-US" altLang="ko-KR"/>
              <a:t>※</a:t>
            </a:r>
            <a:r>
              <a:rPr lang="ko-KR" altLang="en-US"/>
              <a:t> 메인 페이지에서도 바로 반영이 되게..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98772" y="573120"/>
            <a:ext cx="3021768" cy="5108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ko-KR" altLang="en-US" sz="2800" spc="-145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50"/>
                <a:ea typeface="한컴 윤고딕 250"/>
              </a:rPr>
              <a:t>관리자 </a:t>
            </a:r>
            <a:r>
              <a:rPr lang="en-US" altLang="ko-KR" sz="2400" spc="-148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50"/>
                <a:ea typeface="한컴 윤고딕 250"/>
              </a:rPr>
              <a:t>– </a:t>
            </a:r>
            <a:r>
              <a:rPr lang="ko-KR" altLang="en-US" sz="2400" spc="-148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50"/>
                <a:ea typeface="한컴 윤고딕 250"/>
              </a:rPr>
              <a:t>메인(메뉴바)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632584" y="1340763"/>
            <a:ext cx="5878830" cy="36230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>
                <a:solidFill>
                  <a:srgbClr val="000000">
                    <a:alpha val="100000"/>
                  </a:srgbClr>
                </a:solidFill>
                <a:latin typeface="Arial"/>
              </a:rPr>
              <a:t>https://colorlib.com//polygon/adminty/default/index.html</a:t>
            </a:r>
          </a:p>
        </p:txBody>
      </p:sp>
      <p:pic>
        <p:nvPicPr>
          <p:cNvPr id="17" name="그림 16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971600" y="2420888"/>
            <a:ext cx="8388424" cy="2105067"/>
          </a:xfrm>
          <a:prstGeom prst="rect">
            <a:avLst/>
          </a:prstGeom>
        </p:spPr>
      </p:pic>
      <p:sp>
        <p:nvSpPr>
          <p:cNvPr id="18" name="직사각형 17"/>
          <p:cNvSpPr txBox="1"/>
          <p:nvPr/>
        </p:nvSpPr>
        <p:spPr>
          <a:xfrm>
            <a:off x="683568" y="5084013"/>
            <a:ext cx="4176464" cy="638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회원관리 하단메뉴 : 목록, 등록</a:t>
            </a:r>
          </a:p>
          <a:p>
            <a:r>
              <a:rPr lang="ko-KR" altLang="en-US"/>
              <a:t>상품관리 하단메뉴 : 목록, 등록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98772" y="573120"/>
            <a:ext cx="3898068" cy="5108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ko-KR" altLang="en-US" sz="2800" spc="-145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50"/>
                <a:ea typeface="한컴 윤고딕 250"/>
              </a:rPr>
              <a:t>관리자 </a:t>
            </a:r>
            <a:r>
              <a:rPr lang="en-US" altLang="ko-KR" sz="2400" spc="-148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50"/>
                <a:ea typeface="한컴 윤고딕 250"/>
              </a:rPr>
              <a:t>– </a:t>
            </a:r>
            <a:r>
              <a:rPr lang="ko-KR" altLang="en-US" sz="2400" spc="-148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50"/>
                <a:ea typeface="한컴 윤고딕 250"/>
              </a:rPr>
              <a:t>회원 관리(회원목록)</a:t>
            </a:r>
          </a:p>
        </p:txBody>
      </p:sp>
      <p:pic>
        <p:nvPicPr>
          <p:cNvPr id="14" name="그림 13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881844" y="1628800"/>
            <a:ext cx="7380312" cy="4409651"/>
          </a:xfrm>
          <a:prstGeom prst="rect">
            <a:avLst/>
          </a:prstGeom>
        </p:spPr>
      </p:pic>
      <p:sp>
        <p:nvSpPr>
          <p:cNvPr id="15" name="타원형 설명선 14"/>
          <p:cNvSpPr/>
          <p:nvPr/>
        </p:nvSpPr>
        <p:spPr>
          <a:xfrm flipH="1">
            <a:off x="-252536" y="1484784"/>
            <a:ext cx="971600" cy="720080"/>
          </a:xfrm>
          <a:prstGeom prst="wedgeEllipseCallout">
            <a:avLst>
              <a:gd name="adj1" fmla="val -62816"/>
              <a:gd name="adj2" fmla="val 625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/>
              <a:t>5,10.15개씩보기</a:t>
            </a:r>
          </a:p>
        </p:txBody>
      </p:sp>
      <p:cxnSp>
        <p:nvCxnSpPr>
          <p:cNvPr id="16" name="직선 연결선 15"/>
          <p:cNvCxnSpPr/>
          <p:nvPr/>
        </p:nvCxnSpPr>
        <p:spPr>
          <a:xfrm flipV="1">
            <a:off x="6228000" y="5230848"/>
            <a:ext cx="1512000" cy="432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rot="10800000">
            <a:off x="6444208" y="5229199"/>
            <a:ext cx="1304344" cy="4420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V="1">
            <a:off x="6380400" y="5383248"/>
            <a:ext cx="1512000" cy="432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형 설명선 18"/>
          <p:cNvSpPr/>
          <p:nvPr/>
        </p:nvSpPr>
        <p:spPr>
          <a:xfrm>
            <a:off x="8316416" y="1556792"/>
            <a:ext cx="1152128" cy="720080"/>
          </a:xfrm>
          <a:prstGeom prst="wedgeEllipseCallout">
            <a:avLst>
              <a:gd name="adj1" fmla="val -62816"/>
              <a:gd name="adj2" fmla="val 625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/>
              <a:t>(종류별 3개정도?)검색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98772" y="573120"/>
            <a:ext cx="3898068" cy="5108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ko-KR" altLang="en-US" sz="2800" spc="-145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50"/>
                <a:ea typeface="한컴 윤고딕 250"/>
              </a:rPr>
              <a:t>관리자 </a:t>
            </a:r>
            <a:r>
              <a:rPr lang="en-US" altLang="ko-KR" sz="2400" spc="-148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50"/>
                <a:ea typeface="한컴 윤고딕 250"/>
              </a:rPr>
              <a:t>– </a:t>
            </a:r>
            <a:r>
              <a:rPr lang="ko-KR" altLang="en-US" sz="2400" spc="-148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50"/>
                <a:ea typeface="한컴 윤고딕 250"/>
              </a:rPr>
              <a:t>회원 관리(회원목록)</a:t>
            </a:r>
          </a:p>
        </p:txBody>
      </p:sp>
      <p:pic>
        <p:nvPicPr>
          <p:cNvPr id="20" name="그림 19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521803" y="2348880"/>
            <a:ext cx="8100392" cy="187220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98772" y="573120"/>
            <a:ext cx="2593143" cy="5108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ko-KR" altLang="en-US" sz="2800" spc="-145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50"/>
                <a:ea typeface="한컴 윤고딕 250"/>
              </a:rPr>
              <a:t>관리자 </a:t>
            </a:r>
            <a:r>
              <a:rPr lang="en-US" altLang="ko-KR" sz="2400" spc="-148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50"/>
                <a:ea typeface="한컴 윤고딕 250"/>
              </a:rPr>
              <a:t>– </a:t>
            </a:r>
            <a:r>
              <a:rPr lang="ko-KR" altLang="en-US" sz="2400" spc="-148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50"/>
                <a:ea typeface="한컴 윤고딕 250"/>
              </a:rPr>
              <a:t>상품 관리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Hancom Office">
  <a:themeElements>
    <a:clrScheme name="Hancom Office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Hancom Office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Hancom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</TotalTime>
  <Words>127</Words>
  <Application>Microsoft Office PowerPoint</Application>
  <PresentationFormat>화면 슬라이드 쇼(4:3)</PresentationFormat>
  <Paragraphs>39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한컴 윤고딕 250</vt:lpstr>
      <vt:lpstr>함초롬돋움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>R&amp;D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>Microsoft Corporation</dc:creator>
  <cp:keywords/>
  <dc:description/>
  <cp:lastModifiedBy>김우철</cp:lastModifiedBy>
  <cp:revision>30</cp:revision>
  <dcterms:created xsi:type="dcterms:W3CDTF">2006-10-05T04:04:58Z</dcterms:created>
  <dcterms:modified xsi:type="dcterms:W3CDTF">2020-05-02T09:45:19Z</dcterms:modified>
  <cp:category/>
  <cp:contentStatus/>
</cp:coreProperties>
</file>