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3" r:id="rId2"/>
    <p:sldId id="261" r:id="rId3"/>
    <p:sldId id="269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7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,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객체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,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메소드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mtClean="0"/>
              <a:t>Main Class : Scanner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사용하여 수식 입력</a:t>
            </a:r>
            <a:endParaRPr lang="en-US" altLang="ko-KR" smtClean="0"/>
          </a:p>
          <a:p>
            <a:pPr lvl="1"/>
            <a:r>
              <a:rPr lang="en-US" altLang="ko-KR" smtClean="0"/>
              <a:t>Calculator Class</a:t>
            </a:r>
            <a:r>
              <a:rPr lang="ko-KR" altLang="en-US" smtClean="0"/>
              <a:t>를 직접 구</a:t>
            </a:r>
            <a:r>
              <a:rPr lang="ko-KR" altLang="en-US"/>
              <a:t>현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	(</a:t>
            </a:r>
            <a:r>
              <a:rPr lang="ko-KR" altLang="en-US"/>
              <a:t>생성할 메소드 </a:t>
            </a:r>
            <a:r>
              <a:rPr lang="en-US" altLang="ko-KR"/>
              <a:t>: plus, minus, multiply, </a:t>
            </a:r>
            <a:r>
              <a:rPr lang="en-US" altLang="ko-KR"/>
              <a:t>division</a:t>
            </a:r>
            <a:r>
              <a:rPr lang="en-US" altLang="ko-KR" smtClean="0"/>
              <a:t>)</a:t>
            </a:r>
            <a:endParaRPr lang="en-US" altLang="ko-KR"/>
          </a:p>
          <a:p>
            <a:pPr lvl="1"/>
            <a:r>
              <a:rPr lang="en-US" altLang="ko-KR" smtClean="0"/>
              <a:t>Calculator </a:t>
            </a:r>
            <a:r>
              <a:rPr lang="ko-KR" altLang="en-US" smtClean="0"/>
              <a:t>객체를 이용하여 실행 화면 같이 출력</a:t>
            </a:r>
            <a:endParaRPr lang="en-US" altLang="ko-KR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7</a:t>
            </a:r>
            <a:r>
              <a:rPr lang="en-US" altLang="ko-KR" smtClean="0"/>
              <a:t>-1 </a:t>
            </a:r>
            <a:r>
              <a:rPr lang="ko-KR" altLang="en-US" smtClean="0"/>
              <a:t>간단한 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702060" y="1216325"/>
            <a:ext cx="3090249" cy="511098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93044" y="1063925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044" y="1633638"/>
            <a:ext cx="2769380" cy="44652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84" y="3066512"/>
            <a:ext cx="3830642" cy="326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mtClean="0"/>
              <a:t>Main Class </a:t>
            </a:r>
            <a:r>
              <a:rPr lang="en-US" altLang="ko-KR"/>
              <a:t>: </a:t>
            </a:r>
            <a:r>
              <a:rPr lang="ko-KR" altLang="en-US" smtClean="0"/>
              <a:t>게임이 반복 실행되도록 구현</a:t>
            </a:r>
            <a:endParaRPr lang="en-US" altLang="ko-KR" smtClean="0"/>
          </a:p>
          <a:p>
            <a:pPr lvl="1"/>
            <a:r>
              <a:rPr lang="en-US" altLang="ko-KR" smtClean="0"/>
              <a:t>BaseballGame Class</a:t>
            </a:r>
            <a:r>
              <a:rPr lang="ko-KR" altLang="en-US" smtClean="0"/>
              <a:t>를 직접 구현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/>
              <a:t>(</a:t>
            </a:r>
            <a:r>
              <a:rPr lang="ko-KR" altLang="en-US"/>
              <a:t>생성할 메소드 </a:t>
            </a:r>
            <a:r>
              <a:rPr lang="en-US" altLang="ko-KR"/>
              <a:t>: makeAnswer, inputAnswer,</a:t>
            </a:r>
          </a:p>
          <a:p>
            <a:pPr marL="457188" lvl="1" indent="0">
              <a:buNone/>
            </a:pPr>
            <a:r>
              <a:rPr lang="en-US" altLang="ko-KR"/>
              <a:t>		checkAnswer, </a:t>
            </a:r>
            <a:r>
              <a:rPr lang="en-US" altLang="ko-KR"/>
              <a:t>showResult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Random, Scanner</a:t>
            </a:r>
            <a:r>
              <a:rPr lang="ko-KR" altLang="en-US" smtClean="0"/>
              <a:t>는 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BaseballGame </a:t>
            </a:r>
            <a:r>
              <a:rPr lang="en-US" altLang="ko-KR" smtClean="0"/>
              <a:t>Class</a:t>
            </a:r>
            <a:r>
              <a:rPr lang="ko-KR" altLang="en-US" smtClean="0"/>
              <a:t>에서</a:t>
            </a:r>
            <a:r>
              <a:rPr lang="en-US" altLang="ko-KR" smtClean="0"/>
              <a:t> </a:t>
            </a:r>
          </a:p>
          <a:p>
            <a:pPr marL="457188" lvl="1" indent="0">
              <a:buNone/>
            </a:pP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en-US" altLang="ko-KR" smtClean="0"/>
              <a:t>BaseballGame </a:t>
            </a:r>
            <a:r>
              <a:rPr lang="ko-KR" altLang="en-US" smtClean="0"/>
              <a:t>객체를</a:t>
            </a:r>
            <a:endParaRPr lang="en-US" altLang="ko-KR" smtClean="0"/>
          </a:p>
          <a:p>
            <a:pPr marL="457188" lvl="1" indent="0">
              <a:buNone/>
            </a:pPr>
            <a:r>
              <a:rPr lang="ko-KR" altLang="en-US" smtClean="0"/>
              <a:t>이용하여 실행 화면 같이</a:t>
            </a:r>
            <a:endParaRPr lang="en-US" altLang="ko-KR" smtClean="0"/>
          </a:p>
          <a:p>
            <a:pPr marL="457188" lvl="1" indent="0">
              <a:buNone/>
            </a:pPr>
            <a:r>
              <a:rPr lang="ko-KR" altLang="en-US" smtClean="0"/>
              <a:t>출력</a:t>
            </a:r>
            <a:endParaRPr lang="en-US" altLang="ko-KR" smtClean="0"/>
          </a:p>
          <a:p>
            <a:pPr lvl="1"/>
            <a:endParaRPr lang="en-US" altLang="ko-KR"/>
          </a:p>
          <a:p>
            <a:pPr marL="457188" lvl="1" indent="0">
              <a:buNone/>
            </a:pPr>
            <a:endParaRPr lang="en-US" altLang="ko-KR" smtClean="0"/>
          </a:p>
          <a:p>
            <a:pPr marL="457188" lvl="1" indent="0">
              <a:buNone/>
            </a:pPr>
            <a:endParaRPr lang="en-US" altLang="ko-KR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7</a:t>
            </a:r>
            <a:r>
              <a:rPr lang="en-US" altLang="ko-KR" smtClean="0"/>
              <a:t>-2 </a:t>
            </a:r>
            <a:r>
              <a:rPr lang="ko-KR" altLang="en-US" smtClean="0"/>
              <a:t>랜덤 숫자 야구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6150634" y="1199072"/>
            <a:ext cx="2641674" cy="51439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71774" y="978674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293" y="1454984"/>
            <a:ext cx="2116347" cy="2989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293" y="4596724"/>
            <a:ext cx="2113202" cy="15452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005" y="2990248"/>
            <a:ext cx="2781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en-US" altLang="ko-KR" smtClean="0"/>
              <a:t>Main Class : Scanner</a:t>
            </a:r>
            <a:r>
              <a:rPr lang="ko-KR" altLang="en-US" smtClean="0"/>
              <a:t>를 사용하여 </a:t>
            </a:r>
            <a:r>
              <a:rPr lang="en-US" altLang="ko-KR" smtClean="0"/>
              <a:t>10</a:t>
            </a:r>
            <a:r>
              <a:rPr lang="ko-KR" altLang="en-US" smtClean="0"/>
              <a:t>진수 입력</a:t>
            </a:r>
            <a:endParaRPr lang="en-US" altLang="ko-KR" smtClean="0"/>
          </a:p>
          <a:p>
            <a:pPr lvl="1"/>
            <a:r>
              <a:rPr lang="en-US" altLang="ko-KR" smtClean="0"/>
              <a:t>BaseConversion Class</a:t>
            </a:r>
            <a:r>
              <a:rPr lang="ko-KR" altLang="en-US" smtClean="0"/>
              <a:t>를 직접 구현</a:t>
            </a:r>
            <a:endParaRPr lang="en-US" altLang="ko-KR"/>
          </a:p>
          <a:p>
            <a:pPr marL="457188" lvl="1" indent="0">
              <a:buNone/>
            </a:pPr>
            <a:r>
              <a:rPr lang="en-US" altLang="ko-KR" smtClean="0"/>
              <a:t>(</a:t>
            </a:r>
            <a:r>
              <a:rPr lang="ko-KR" altLang="en-US" smtClean="0"/>
              <a:t>생성할 메소드 </a:t>
            </a:r>
            <a:r>
              <a:rPr lang="en-US" altLang="ko-KR" smtClean="0"/>
              <a:t>: toBinary, binaryToOcta,</a:t>
            </a:r>
          </a:p>
          <a:p>
            <a:pPr marL="457188" lvl="1" indent="0">
              <a:buNone/>
            </a:pPr>
            <a:r>
              <a:rPr lang="en-US" altLang="ko-KR"/>
              <a:t>	</a:t>
            </a:r>
            <a:r>
              <a:rPr lang="en-US" altLang="ko-KR" smtClean="0"/>
              <a:t>	binaryToString, octaToString)</a:t>
            </a:r>
            <a:endParaRPr lang="en-US" altLang="ko-KR" smtClean="0"/>
          </a:p>
          <a:p>
            <a:pPr lvl="1"/>
            <a:r>
              <a:rPr lang="en-US" altLang="ko-KR" smtClean="0"/>
              <a:t>BaseConversion </a:t>
            </a:r>
            <a:r>
              <a:rPr lang="ko-KR" altLang="en-US" smtClean="0"/>
              <a:t>객체를 이용하여 실행 화면</a:t>
            </a:r>
            <a:endParaRPr lang="en-US" altLang="ko-KR" smtClean="0"/>
          </a:p>
          <a:p>
            <a:pPr marL="457188" lvl="1" indent="0">
              <a:buNone/>
            </a:pPr>
            <a:r>
              <a:rPr lang="ko-KR" altLang="en-US" smtClean="0"/>
              <a:t>같이 출력</a:t>
            </a:r>
            <a:r>
              <a:rPr lang="ko-KR" altLang="en-US" smtClean="0"/>
              <a:t> </a:t>
            </a:r>
            <a:endParaRPr lang="en-US" altLang="ko-KR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7</a:t>
            </a:r>
            <a:r>
              <a:rPr lang="en-US" altLang="ko-KR" smtClean="0"/>
              <a:t>-3 </a:t>
            </a:r>
            <a:r>
              <a:rPr lang="ko-KR" altLang="en-US" smtClean="0"/>
              <a:t>진수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408762" y="1318661"/>
            <a:ext cx="3536830" cy="49441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20182" y="1118606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59" y="3197648"/>
            <a:ext cx="3185307" cy="14015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59" y="1785916"/>
            <a:ext cx="3193850" cy="13414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017" y="3679345"/>
            <a:ext cx="3504480" cy="258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146</Words>
  <Application>Microsoft Office PowerPoint</Application>
  <PresentationFormat>화면 슬라이드 쇼(4:3)</PresentationFormat>
  <Paragraphs>47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7. 클래스, 객체, 메소드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Matthew Lim</cp:lastModifiedBy>
  <cp:revision>69</cp:revision>
  <dcterms:created xsi:type="dcterms:W3CDTF">2017-03-17T08:15:25Z</dcterms:created>
  <dcterms:modified xsi:type="dcterms:W3CDTF">2017-04-23T00:40:29Z</dcterms:modified>
</cp:coreProperties>
</file>