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63" r:id="rId2"/>
    <p:sldId id="261" r:id="rId3"/>
    <p:sldId id="269" r:id="rId4"/>
    <p:sldId id="26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99" d="100"/>
          <a:sy n="99" d="100"/>
        </p:scale>
        <p:origin x="7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81518-2659-4614-896D-5047C6A7BCD9}" type="datetimeFigureOut">
              <a:rPr lang="ko-KR" altLang="en-US" smtClean="0"/>
              <a:t>2017-04-16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D8707-E227-468A-B382-87007E8DBE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2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DF3AE0-73CB-4822-8F3C-218737565B8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24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1234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446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1355" y="1066800"/>
            <a:ext cx="8510954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학습목표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700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>
              <a:lnSpc>
                <a:spcPct val="130000"/>
              </a:lnSpc>
              <a:buFont typeface="맑은 고딕" pitchFamily="50" charset="-127"/>
              <a:buChar char="-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목차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186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9" descr="Untitled-1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724" y="0"/>
            <a:ext cx="139504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14400" y="1066800"/>
            <a:ext cx="7877908" cy="5410200"/>
          </a:xfrm>
          <a:prstGeom prst="rect">
            <a:avLst/>
          </a:prstGeom>
          <a:ln w="19050">
            <a:noFill/>
          </a:ln>
        </p:spPr>
        <p:txBody>
          <a:bodyPr/>
          <a:lstStyle>
            <a:lvl1pPr>
              <a:lnSpc>
                <a:spcPct val="130000"/>
              </a:lnSpc>
              <a:buFont typeface="Wingdings" pitchFamily="2" charset="2"/>
              <a:buChar char="l"/>
              <a:defRPr sz="2000" b="1">
                <a:solidFill>
                  <a:schemeClr val="accent6">
                    <a:lumMod val="50000"/>
                  </a:schemeClr>
                </a:solidFill>
              </a:defRPr>
            </a:lvl1pPr>
            <a:lvl2pPr marL="800080" indent="-342891">
              <a:lnSpc>
                <a:spcPct val="130000"/>
              </a:lnSpc>
              <a:buFont typeface="+mj-ea"/>
              <a:buAutoNum type="circleNumDbPlain"/>
              <a:defRPr sz="1600">
                <a:solidFill>
                  <a:schemeClr val="tx1"/>
                </a:solidFill>
              </a:defRPr>
            </a:lvl2pPr>
            <a:lvl3pPr>
              <a:lnSpc>
                <a:spcPct val="130000"/>
              </a:lnSpc>
              <a:buFontTx/>
              <a:buBlip>
                <a:blip r:embed="rId3"/>
              </a:buBlip>
              <a:defRPr sz="1200">
                <a:solidFill>
                  <a:schemeClr val="accent1">
                    <a:lumMod val="25000"/>
                  </a:schemeClr>
                </a:solidFill>
              </a:defRPr>
            </a:lvl3pPr>
            <a:lvl4pPr>
              <a:lnSpc>
                <a:spcPct val="130000"/>
              </a:lnSpc>
              <a:buFont typeface="Arial" pitchFamily="34" charset="0"/>
              <a:buChar char="•"/>
              <a:defRPr sz="1000">
                <a:solidFill>
                  <a:schemeClr val="accent1">
                    <a:lumMod val="25000"/>
                  </a:schemeClr>
                </a:solidFill>
              </a:defRPr>
            </a:lvl4pPr>
            <a:lvl5pPr>
              <a:lnSpc>
                <a:spcPct val="130000"/>
              </a:lnSpc>
              <a:defRPr sz="800">
                <a:solidFill>
                  <a:schemeClr val="accent1">
                    <a:lumMod val="25000"/>
                  </a:schemeClr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idx="14" hasCustomPrompt="1"/>
          </p:nvPr>
        </p:nvSpPr>
        <p:spPr>
          <a:xfrm>
            <a:off x="1297662" y="152400"/>
            <a:ext cx="6509908" cy="416440"/>
          </a:xfrm>
          <a:prstGeom prst="rect">
            <a:avLst/>
          </a:prstGeom>
        </p:spPr>
        <p:txBody>
          <a:bodyPr anchor="b"/>
          <a:lstStyle>
            <a:lvl1pPr marL="0" indent="0" algn="l">
              <a:buFont typeface="Wingdings" pitchFamily="2" charset="2"/>
              <a:buChar char="§"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ko-KR" altLang="en-US" dirty="0" smtClean="0"/>
              <a:t> 학습정리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3FAA-EDF4-477B-8EE5-59031FF4DC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C7A41D01-807B-4CED-873A-1BD88BA8576F}" type="datetimeFigureOut">
              <a:rPr lang="ko-KR" altLang="en-US"/>
              <a:pPr>
                <a:defRPr/>
              </a:pPr>
              <a:t>2017-04-16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893169" y="6629400"/>
            <a:ext cx="213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굴림" charset="-127"/>
              </a:defRPr>
            </a:lvl1pPr>
          </a:lstStyle>
          <a:p>
            <a:pPr>
              <a:defRPr/>
            </a:pPr>
            <a:fld id="{96DC4057-39F0-4FBF-8BD8-2A260575B1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직사각형 7"/>
          <p:cNvSpPr/>
          <p:nvPr userDrawn="1"/>
        </p:nvSpPr>
        <p:spPr bwMode="auto">
          <a:xfrm rot="16200000">
            <a:off x="6532685" y="4246687"/>
            <a:ext cx="228600" cy="4994031"/>
          </a:xfrm>
          <a:prstGeom prst="rect">
            <a:avLst/>
          </a:prstGeom>
          <a:gradFill>
            <a:gsLst>
              <a:gs pos="3000">
                <a:schemeClr val="accent1">
                  <a:shade val="67500"/>
                  <a:satMod val="115000"/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81639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 idx="4294967295"/>
          </p:nvPr>
        </p:nvSpPr>
        <p:spPr>
          <a:xfrm>
            <a:off x="1447800" y="1371600"/>
            <a:ext cx="6248400" cy="609600"/>
          </a:xfrm>
        </p:spPr>
        <p:txBody>
          <a:bodyPr rtlCol="0" anchor="t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5</a:t>
            </a:r>
            <a:r>
              <a:rPr lang="en-US" altLang="ko-KR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. </a:t>
            </a:r>
            <a:r>
              <a:rPr lang="ko-KR" altLang="en-US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itchFamily="34" charset="0"/>
                <a:cs typeface="Arial" charset="0"/>
              </a:rPr>
              <a:t>배열 응용</a:t>
            </a:r>
            <a:endParaRPr lang="ko-KR" altLang="en-US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itchFamily="34" charset="0"/>
              <a:cs typeface="Arial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946901" y="6629400"/>
            <a:ext cx="2578100" cy="228600"/>
          </a:xfrm>
        </p:spPr>
        <p:txBody>
          <a:bodyPr/>
          <a:lstStyle/>
          <a:p>
            <a:pPr>
              <a:defRPr/>
            </a:pPr>
            <a:fld id="{04D22018-F3CF-4E57-8E2F-22E5860DED70}" type="slidenum">
              <a:rPr lang="en-US" altLang="ko-KR"/>
              <a:pPr>
                <a:defRPr/>
              </a:pPr>
              <a:t>1</a:t>
            </a:fld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4648203" y="2676765"/>
            <a:ext cx="3108543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public class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SumTest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public static void main(String a1[])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{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a, b, sum;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a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(a1[0]);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b =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Integer.parseInt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(a1[1]);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sum = a + b ; // 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 수를 더하는 부분입니다</a:t>
            </a:r>
          </a:p>
          <a:p>
            <a:pPr>
              <a:defRPr/>
            </a:pP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    </a:t>
            </a:r>
            <a:r>
              <a:rPr lang="en-US" altLang="ko-KR" sz="900" dirty="0" err="1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System.out.println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("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두수의 합은 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 + sum + "</a:t>
            </a:r>
            <a:r>
              <a:rPr lang="ko-KR" altLang="en-US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입니다</a:t>
            </a: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");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    }</a:t>
            </a:r>
          </a:p>
          <a:p>
            <a:pPr>
              <a:defRPr/>
            </a:pPr>
            <a:r>
              <a:rPr lang="en-US" altLang="ko-KR" sz="900" dirty="0">
                <a:solidFill>
                  <a:schemeClr val="accent3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}</a:t>
            </a:r>
            <a:endParaRPr lang="ko-KR" altLang="en-US" sz="900" dirty="0">
              <a:solidFill>
                <a:schemeClr val="accent3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28800" y="2665298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altLang="ko-KR" sz="8000" b="1" cap="all" dirty="0">
                <a:ln w="0"/>
                <a:gradFill flip="none">
                  <a:gsLst>
                    <a:gs pos="0">
                      <a:srgbClr val="C00000"/>
                    </a:gs>
                    <a:gs pos="100000">
                      <a:srgbClr val="4D0808"/>
                    </a:gs>
                  </a:gsLst>
                  <a:lin ang="5400000" scaled="0"/>
                </a:gradFill>
                <a:ea typeface="굴림" charset="-127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776092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dirty="0"/>
              <a:t>메모장 작성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en-US" altLang="ko-KR" smtClean="0"/>
              <a:t>Ex1.java</a:t>
            </a:r>
          </a:p>
          <a:p>
            <a:pPr lvl="1"/>
            <a:r>
              <a:rPr lang="en-US" altLang="ko-KR"/>
              <a:t>Scanner </a:t>
            </a:r>
            <a:r>
              <a:rPr lang="ko-KR" altLang="en-US"/>
              <a:t>사용 </a:t>
            </a:r>
            <a:r>
              <a:rPr lang="en-US" altLang="ko-KR" smtClean="0"/>
              <a:t>(</a:t>
            </a:r>
            <a:r>
              <a:rPr lang="ko-KR" altLang="en-US" smtClean="0"/>
              <a:t>성적 </a:t>
            </a:r>
            <a:r>
              <a:rPr lang="ko-KR" altLang="en-US"/>
              <a:t>입력</a:t>
            </a:r>
            <a:r>
              <a:rPr lang="en-US" altLang="ko-KR"/>
              <a:t>)</a:t>
            </a:r>
            <a:br>
              <a:rPr lang="en-US" altLang="ko-KR"/>
            </a:br>
            <a:r>
              <a:rPr lang="en-US" altLang="ko-KR"/>
              <a:t>import java.util.Scanner;</a:t>
            </a:r>
            <a:br>
              <a:rPr lang="en-US" altLang="ko-KR"/>
            </a:br>
            <a:r>
              <a:rPr lang="en-US" altLang="ko-KR"/>
              <a:t>Scanner sc = new Scanner(System.in);//</a:t>
            </a:r>
            <a:r>
              <a:rPr lang="ko-KR" altLang="en-US"/>
              <a:t>선언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ex) int </a:t>
            </a:r>
            <a:r>
              <a:rPr lang="en-US" altLang="ko-KR" smtClean="0"/>
              <a:t>val </a:t>
            </a:r>
            <a:r>
              <a:rPr lang="en-US" altLang="ko-KR"/>
              <a:t>= sc.nextInt(); //</a:t>
            </a:r>
            <a:r>
              <a:rPr lang="ko-KR" altLang="en-US"/>
              <a:t>정수 입력 </a:t>
            </a:r>
            <a:r>
              <a:rPr lang="ko-KR" altLang="en-US" smtClean="0"/>
              <a:t>받기</a:t>
            </a:r>
            <a:endParaRPr lang="en-US" altLang="ko-KR" smtClean="0"/>
          </a:p>
          <a:p>
            <a:pPr lvl="1"/>
            <a:r>
              <a:rPr lang="ko-KR" altLang="en-US" smtClean="0"/>
              <a:t>배열의 크기 </a:t>
            </a:r>
            <a:r>
              <a:rPr lang="en-US" altLang="ko-KR" smtClean="0"/>
              <a:t>: </a:t>
            </a:r>
            <a:r>
              <a:rPr lang="ko-KR" altLang="en-US" smtClean="0"/>
              <a:t>배열이름</a:t>
            </a:r>
            <a:r>
              <a:rPr lang="en-US" altLang="ko-KR" smtClean="0"/>
              <a:t>.length</a:t>
            </a:r>
          </a:p>
          <a:p>
            <a:pPr lvl="1"/>
            <a:r>
              <a:rPr lang="ko-KR" altLang="en-US" smtClean="0"/>
              <a:t>선언 할 변수 </a:t>
            </a:r>
            <a:r>
              <a:rPr lang="en-US" altLang="ko-KR" smtClean="0"/>
              <a:t>: </a:t>
            </a:r>
            <a:endParaRPr lang="en-US" altLang="ko-KR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arrScore (</a:t>
            </a:r>
            <a:r>
              <a:rPr lang="ko-KR" altLang="en-US" smtClean="0"/>
              <a:t>입력받은 성적을 </a:t>
            </a:r>
            <a:r>
              <a:rPr lang="en-US" altLang="ko-KR" smtClean="0"/>
              <a:t>5</a:t>
            </a:r>
            <a:r>
              <a:rPr lang="ko-KR" altLang="en-US" smtClean="0"/>
              <a:t>개 저장할 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          </a:t>
            </a:r>
            <a:r>
              <a:rPr lang="ko-KR" altLang="en-US" smtClean="0"/>
              <a:t>수 있는 배열</a:t>
            </a:r>
            <a:r>
              <a:rPr lang="en-US" altLang="ko-KR" smtClean="0"/>
              <a:t>)</a:t>
            </a:r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iTotal (</a:t>
            </a:r>
            <a:r>
              <a:rPr lang="ko-KR" altLang="en-US" smtClean="0"/>
              <a:t>성적 총합을 저장할 변수</a:t>
            </a:r>
            <a:r>
              <a:rPr lang="en-US" altLang="ko-KR" smtClean="0"/>
              <a:t>)</a:t>
            </a:r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  dAverage (</a:t>
            </a:r>
            <a:r>
              <a:rPr lang="ko-KR" altLang="en-US" smtClean="0"/>
              <a:t>성적 평균을 저장할 변수</a:t>
            </a:r>
            <a:r>
              <a:rPr lang="en-US" altLang="ko-KR" smtClean="0"/>
              <a:t>)</a:t>
            </a:r>
            <a:endParaRPr lang="en-US" altLang="ko-KR"/>
          </a:p>
          <a:p>
            <a:pPr lvl="1"/>
            <a:r>
              <a:rPr lang="ko-KR" altLang="en-US" smtClean="0"/>
              <a:t>평균은 소수점 첫째자리까지만 표현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</a:t>
            </a:r>
            <a:r>
              <a:rPr lang="en-US" altLang="ko-KR" smtClean="0"/>
              <a:t>-1 </a:t>
            </a:r>
            <a:r>
              <a:rPr lang="ko-KR" altLang="en-US" smtClean="0"/>
              <a:t>평균 구하기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830792" y="3528204"/>
            <a:ext cx="3961517" cy="2799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045319" y="3328149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098" y="4167160"/>
            <a:ext cx="3866904" cy="17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5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dirty="0"/>
              <a:t>메모장 작성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en-US" altLang="ko-KR" smtClean="0"/>
              <a:t>Ex2.java</a:t>
            </a:r>
          </a:p>
          <a:p>
            <a:pPr lvl="1"/>
            <a:r>
              <a:rPr lang="en-US" altLang="ko-KR" smtClean="0"/>
              <a:t>Scanner </a:t>
            </a:r>
            <a:r>
              <a:rPr lang="ko-KR" altLang="en-US" smtClean="0"/>
              <a:t>사용 </a:t>
            </a:r>
            <a:r>
              <a:rPr lang="en-US" altLang="ko-KR" smtClean="0"/>
              <a:t>(</a:t>
            </a:r>
            <a:r>
              <a:rPr lang="ko-KR" altLang="en-US" smtClean="0"/>
              <a:t>메뉴</a:t>
            </a:r>
            <a:r>
              <a:rPr lang="en-US" altLang="ko-KR" smtClean="0"/>
              <a:t>, </a:t>
            </a:r>
            <a:r>
              <a:rPr lang="ko-KR" altLang="en-US" smtClean="0"/>
              <a:t>좌석 입력시 사용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/>
              <a:t>좌석을 나타낼 배열 </a:t>
            </a:r>
            <a:r>
              <a:rPr lang="en-US" altLang="ko-KR" smtClean="0"/>
              <a:t>:</a:t>
            </a:r>
          </a:p>
          <a:p>
            <a:pPr marL="457188" lvl="1" indent="0">
              <a:buNone/>
            </a:pPr>
            <a:r>
              <a:rPr lang="en-US" altLang="ko-KR" smtClean="0"/>
              <a:t>	boolean[][] isArrSeat = new Boolean[2][5];</a:t>
            </a:r>
            <a:endParaRPr lang="en-US" altLang="ko-KR"/>
          </a:p>
          <a:p>
            <a:pPr lvl="1"/>
            <a:r>
              <a:rPr lang="ko-KR" altLang="en-US" smtClean="0"/>
              <a:t>종료 메뉴 선택 전까지 반복 할 것</a:t>
            </a:r>
            <a:r>
              <a:rPr lang="en-US" altLang="ko-KR" smtClean="0"/>
              <a:t>, </a:t>
            </a:r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 </a:t>
            </a:r>
            <a:r>
              <a:rPr lang="ko-KR" altLang="en-US" smtClean="0"/>
              <a:t>종료 메뉴 선택시 반복문을 빠져나가도록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 </a:t>
            </a:r>
            <a:r>
              <a:rPr lang="ko-KR" altLang="en-US" smtClean="0"/>
              <a:t>구현 할 것</a:t>
            </a:r>
            <a:r>
              <a:rPr lang="en-US" altLang="ko-KR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 smtClean="0"/>
              <a:t>5-2 </a:t>
            </a:r>
            <a:r>
              <a:rPr lang="ko-KR" altLang="en-US" smtClean="0"/>
              <a:t>자리 예약 프로그램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5226517" y="981777"/>
            <a:ext cx="3565791" cy="536127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882257" y="1066800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596" y="1066800"/>
            <a:ext cx="319087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문제풀이</a:t>
            </a:r>
            <a:endParaRPr lang="en-US" altLang="ko-KR" dirty="0" smtClean="0"/>
          </a:p>
          <a:p>
            <a:pPr lvl="1"/>
            <a:r>
              <a:rPr lang="ko-KR" altLang="en-US" dirty="0"/>
              <a:t>메모장 작성</a:t>
            </a:r>
            <a:r>
              <a:rPr lang="en-US" altLang="ko-KR" dirty="0"/>
              <a:t> </a:t>
            </a:r>
            <a:r>
              <a:rPr lang="en-US" altLang="ko-KR"/>
              <a:t>: </a:t>
            </a:r>
            <a:r>
              <a:rPr lang="en-US" altLang="ko-KR" smtClean="0"/>
              <a:t>Ex3.java</a:t>
            </a:r>
          </a:p>
          <a:p>
            <a:pPr lvl="1"/>
            <a:r>
              <a:rPr lang="en-US" altLang="ko-KR" smtClean="0"/>
              <a:t>Scanner </a:t>
            </a:r>
            <a:r>
              <a:rPr lang="ko-KR" altLang="en-US" smtClean="0"/>
              <a:t>사용 </a:t>
            </a:r>
            <a:r>
              <a:rPr lang="en-US" altLang="ko-KR" smtClean="0"/>
              <a:t>(</a:t>
            </a:r>
            <a:r>
              <a:rPr lang="ko-KR" altLang="en-US" smtClean="0"/>
              <a:t>숫자 입력</a:t>
            </a:r>
            <a:r>
              <a:rPr lang="en-US" altLang="ko-KR" smtClean="0"/>
              <a:t>)</a:t>
            </a:r>
            <a:endParaRPr lang="en-US" altLang="ko-KR" smtClean="0"/>
          </a:p>
          <a:p>
            <a:pPr lvl="1"/>
            <a:r>
              <a:rPr lang="ko-KR" altLang="en-US" smtClean="0"/>
              <a:t>배열 초기화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int[] iArrAnswer = {8, 1, 4};</a:t>
            </a:r>
          </a:p>
          <a:p>
            <a:pPr marL="457188" lvl="1" indent="0">
              <a:buNone/>
            </a:pPr>
            <a:r>
              <a:rPr lang="en-US" altLang="ko-KR" smtClean="0"/>
              <a:t>String[] strArrStrike =</a:t>
            </a:r>
          </a:p>
          <a:p>
            <a:pPr marL="457188" lvl="1" indent="0">
              <a:buNone/>
            </a:pPr>
            <a:r>
              <a:rPr lang="en-US" altLang="ko-KR" smtClean="0"/>
              <a:t>{“”, “</a:t>
            </a:r>
            <a:r>
              <a:rPr lang="ko-KR" altLang="en-US" smtClean="0"/>
              <a:t>원스트라이크</a:t>
            </a:r>
            <a:r>
              <a:rPr lang="en-US" altLang="ko-KR" smtClean="0"/>
              <a:t>”, “</a:t>
            </a:r>
            <a:r>
              <a:rPr lang="ko-KR" altLang="en-US" smtClean="0"/>
              <a:t>투스트라이크</a:t>
            </a:r>
            <a:r>
              <a:rPr lang="en-US" altLang="ko-KR" smtClean="0"/>
              <a:t>”, “</a:t>
            </a:r>
            <a:r>
              <a:rPr lang="ko-KR" altLang="en-US" smtClean="0"/>
              <a:t>아웃</a:t>
            </a:r>
            <a:r>
              <a:rPr lang="en-US" altLang="ko-KR" smtClean="0"/>
              <a:t>“};</a:t>
            </a:r>
          </a:p>
          <a:p>
            <a:pPr marL="457188" lvl="1" indent="0">
              <a:buNone/>
            </a:pPr>
            <a:r>
              <a:rPr lang="en-US" altLang="ko-KR" smtClean="0"/>
              <a:t>String[] strArrBall = </a:t>
            </a:r>
          </a:p>
          <a:p>
            <a:pPr marL="457188" lvl="1" indent="0">
              <a:buNone/>
            </a:pPr>
            <a:r>
              <a:rPr lang="en-US" altLang="ko-KR" smtClean="0"/>
              <a:t>{“”, “</a:t>
            </a:r>
            <a:r>
              <a:rPr lang="ko-KR" altLang="en-US" smtClean="0"/>
              <a:t>원볼</a:t>
            </a:r>
            <a:r>
              <a:rPr lang="en-US" altLang="ko-KR" smtClean="0"/>
              <a:t>”, “</a:t>
            </a:r>
            <a:r>
              <a:rPr lang="ko-KR" altLang="en-US" smtClean="0"/>
              <a:t>투볼</a:t>
            </a:r>
            <a:r>
              <a:rPr lang="en-US" altLang="ko-KR" smtClean="0"/>
              <a:t>”, “</a:t>
            </a:r>
            <a:r>
              <a:rPr lang="ko-KR" altLang="en-US" smtClean="0"/>
              <a:t>쓰리볼</a:t>
            </a:r>
            <a:r>
              <a:rPr lang="en-US" altLang="ko-KR" smtClean="0"/>
              <a:t>”};</a:t>
            </a:r>
          </a:p>
          <a:p>
            <a:pPr lvl="1"/>
            <a:r>
              <a:rPr lang="ko-KR" altLang="en-US" smtClean="0"/>
              <a:t>입력한 숫자가 자리수는 달라도 포함이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   </a:t>
            </a:r>
            <a:r>
              <a:rPr lang="ko-KR" altLang="en-US" smtClean="0"/>
              <a:t>되어있다면 </a:t>
            </a:r>
            <a:r>
              <a:rPr lang="en-US" altLang="ko-KR" smtClean="0"/>
              <a:t>1</a:t>
            </a:r>
            <a:r>
              <a:rPr lang="ko-KR" altLang="en-US" smtClean="0"/>
              <a:t>개당 </a:t>
            </a:r>
            <a:r>
              <a:rPr lang="ko-KR" altLang="en-US"/>
              <a:t>원</a:t>
            </a:r>
            <a:r>
              <a:rPr lang="ko-KR" altLang="en-US" smtClean="0"/>
              <a:t>볼</a:t>
            </a:r>
            <a:endParaRPr lang="en-US" altLang="ko-KR"/>
          </a:p>
          <a:p>
            <a:pPr lvl="1"/>
            <a:r>
              <a:rPr lang="ko-KR" altLang="en-US" smtClean="0"/>
              <a:t>입력한 숫자가 자리수까지 맞는다면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/>
              <a:t> </a:t>
            </a:r>
            <a:r>
              <a:rPr lang="en-US" altLang="ko-KR" smtClean="0"/>
              <a:t>  1</a:t>
            </a:r>
            <a:r>
              <a:rPr lang="ko-KR" altLang="en-US" smtClean="0"/>
              <a:t>개당 원스트라이크</a:t>
            </a:r>
            <a:endParaRPr lang="en-US" altLang="ko-KR" smtClean="0"/>
          </a:p>
          <a:p>
            <a:pPr marL="457188" lvl="1" indent="0">
              <a:buNone/>
            </a:pPr>
            <a:r>
              <a:rPr lang="en-US" altLang="ko-KR" smtClean="0"/>
              <a:t>- </a:t>
            </a:r>
            <a:r>
              <a:rPr lang="ko-KR" altLang="en-US" smtClean="0"/>
              <a:t>게임은 정답을 맞출때까지 반복</a:t>
            </a:r>
            <a:endParaRPr lang="en-US" altLang="ko-KR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pPr>
              <a:buNone/>
            </a:pPr>
            <a:r>
              <a:rPr lang="en-US" altLang="ko-KR"/>
              <a:t>5</a:t>
            </a:r>
            <a:r>
              <a:rPr lang="en-US" altLang="ko-KR" smtClean="0"/>
              <a:t>-3 </a:t>
            </a:r>
            <a:r>
              <a:rPr lang="ko-KR" altLang="en-US" smtClean="0"/>
              <a:t>숫자 야구 게임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4FD73FAA-EDF4-477B-8EE5-59031FF4DC00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4937760" y="1318661"/>
            <a:ext cx="4007832" cy="49441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233585" y="1133945"/>
            <a:ext cx="14478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+mj-ea"/>
                <a:ea typeface="+mj-ea"/>
              </a:rPr>
              <a:t>실행 화면</a:t>
            </a:r>
            <a:endParaRPr lang="en-US" altLang="ko-KR" sz="2000" b="1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403" y="1860040"/>
            <a:ext cx="3706906" cy="37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3618</TotalTime>
  <Words>189</Words>
  <Application>Microsoft Office PowerPoint</Application>
  <PresentationFormat>화면 슬라이드 쇼(4:3)</PresentationFormat>
  <Paragraphs>55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Arial Black</vt:lpstr>
      <vt:lpstr>Wingdings</vt:lpstr>
      <vt:lpstr>1_Office 테마</vt:lpstr>
      <vt:lpstr>5. 배열 응용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Matthew Lim</dc:creator>
  <cp:lastModifiedBy>Matthew Lim</cp:lastModifiedBy>
  <cp:revision>63</cp:revision>
  <dcterms:created xsi:type="dcterms:W3CDTF">2017-03-17T08:15:25Z</dcterms:created>
  <dcterms:modified xsi:type="dcterms:W3CDTF">2017-04-16T10:13:03Z</dcterms:modified>
</cp:coreProperties>
</file>