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6"/>
  </p:notesMasterIdLst>
  <p:sldIdLst>
    <p:sldId id="261" r:id="rId2"/>
    <p:sldId id="273" r:id="rId3"/>
    <p:sldId id="269" r:id="rId4"/>
    <p:sldId id="274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5" autoAdjust="0"/>
  </p:normalViewPr>
  <p:slideViewPr>
    <p:cSldViewPr>
      <p:cViewPr varScale="1">
        <p:scale>
          <a:sx n="99" d="100"/>
          <a:sy n="99" d="100"/>
        </p:scale>
        <p:origin x="90" y="144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676400" y="1151897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12. Wrapper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, StringBuffer, Arrays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Scanner</a:t>
            </a:r>
            <a:r>
              <a:rPr lang="ko-KR" altLang="en-US" sz="1400" dirty="0" smtClean="0"/>
              <a:t>를 </a:t>
            </a:r>
            <a:r>
              <a:rPr lang="ko-KR" altLang="en-US" sz="1400" smtClean="0"/>
              <a:t>사용하여 입력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진수변환을 관리하는 </a:t>
            </a:r>
            <a:r>
              <a:rPr lang="en-US" altLang="ko-KR" sz="1400" smtClean="0"/>
              <a:t>DecimalManager </a:t>
            </a:r>
            <a:r>
              <a:rPr lang="ko-KR" altLang="en-US" sz="1400" smtClean="0"/>
              <a:t>클래스 작성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입력받은 숫자를 어떤 진수를 통해 계산할지 </a:t>
            </a:r>
            <a:endParaRPr lang="en-US" altLang="ko-KR" sz="1400" smtClean="0"/>
          </a:p>
          <a:p>
            <a:pPr marL="457200" lvl="1" indent="0">
              <a:buNone/>
            </a:pPr>
            <a:r>
              <a:rPr lang="ko-KR" altLang="en-US" sz="1400" smtClean="0"/>
              <a:t>     확인하는 </a:t>
            </a:r>
            <a:r>
              <a:rPr lang="en-US" altLang="ko-KR" sz="1400" smtClean="0"/>
              <a:t>checkDecimal() </a:t>
            </a:r>
            <a:r>
              <a:rPr lang="ko-KR" altLang="en-US" sz="1400" smtClean="0"/>
              <a:t>메소드를 통해 계산 후 출력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Integer </a:t>
            </a:r>
            <a:r>
              <a:rPr lang="ko-KR" altLang="en-US" sz="1400" dirty="0" smtClean="0"/>
              <a:t>클래스를 이용하여 이진수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팔진수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십진수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십육진수 변환하여라 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입력은 오른쪽 화면과 같이 모든 진수의 덧셈이 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하도록 구현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출력은 해당하는 진수로 출력</a:t>
            </a:r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무한루프</a:t>
            </a:r>
            <a:r>
              <a:rPr lang="ko-KR" altLang="en-US" sz="1400" dirty="0" smtClean="0"/>
              <a:t> 사용</a:t>
            </a:r>
            <a:r>
              <a:rPr lang="en-US" altLang="ko-KR" sz="1400" dirty="0" smtClean="0"/>
              <a:t>(exit</a:t>
            </a:r>
            <a:r>
              <a:rPr lang="ko-KR" altLang="en-US" sz="1400" dirty="0" smtClean="0"/>
              <a:t>입력 시 </a:t>
            </a:r>
            <a:r>
              <a:rPr lang="ko-KR" altLang="en-US" sz="1400" dirty="0"/>
              <a:t>종료 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lvl="1"/>
            <a:endParaRPr lang="en-US" altLang="ko-KR" sz="1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1. </a:t>
            </a:r>
            <a:r>
              <a:rPr lang="ko-KR" altLang="en-US" dirty="0" smtClean="0"/>
              <a:t>변환 계산기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90397"/>
            <a:ext cx="2715004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sz="1400" smtClean="0"/>
              <a:t>입력</a:t>
            </a:r>
            <a:r>
              <a:rPr lang="en-US" altLang="ko-KR" sz="1400" smtClean="0"/>
              <a:t>, </a:t>
            </a:r>
            <a:r>
              <a:rPr lang="ko-KR" altLang="en-US" sz="1400" smtClean="0"/>
              <a:t>출력</a:t>
            </a:r>
            <a:r>
              <a:rPr lang="en-US" altLang="ko-KR" sz="1400" smtClean="0"/>
              <a:t>, </a:t>
            </a:r>
            <a:r>
              <a:rPr lang="ko-KR" altLang="en-US" sz="1400" smtClean="0"/>
              <a:t>종료 </a:t>
            </a:r>
            <a:r>
              <a:rPr lang="en-US" altLang="ko-KR" sz="1400" smtClean="0"/>
              <a:t>3</a:t>
            </a:r>
            <a:r>
              <a:rPr lang="ko-KR" altLang="en-US" sz="1400" smtClean="0"/>
              <a:t>가지 기능 중 한가지를 선택한 후 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입력모드일때 입력할 문자를 작성 한 후 </a:t>
            </a:r>
            <a:r>
              <a:rPr lang="en-US" altLang="ko-KR" sz="1400" smtClean="0"/>
              <a:t>StringBuffer</a:t>
            </a:r>
            <a:r>
              <a:rPr lang="ko-KR" altLang="en-US" sz="1400" smtClean="0"/>
              <a:t>에 저장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저장 할 때는 들여쓰기를 통해 저장 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출력모드일 경우 현재 까지 작성한 문자를 출력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무한루프 사용</a:t>
            </a:r>
            <a:r>
              <a:rPr lang="en-US" altLang="ko-KR" sz="1400" smtClean="0"/>
              <a:t>(</a:t>
            </a:r>
            <a:r>
              <a:rPr lang="ko-KR" altLang="en-US" sz="1400" smtClean="0"/>
              <a:t>종료모드를 선택시 종료</a:t>
            </a:r>
            <a:r>
              <a:rPr lang="en-US" altLang="ko-KR" sz="1400" smtClean="0"/>
              <a:t>)</a:t>
            </a:r>
          </a:p>
          <a:p>
            <a:pPr lvl="1"/>
            <a:r>
              <a:rPr lang="ko-KR" altLang="en-US" sz="1400" smtClean="0"/>
              <a:t>출력화면</a:t>
            </a:r>
            <a:endParaRPr lang="en-US" altLang="ko-KR" sz="1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문자편집기 구현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43000" y="3505200"/>
            <a:ext cx="7391400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24288"/>
            <a:ext cx="3152775" cy="1895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571875"/>
            <a:ext cx="31527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sz="1400" smtClean="0"/>
              <a:t>크기가 </a:t>
            </a:r>
            <a:r>
              <a:rPr lang="en-US" altLang="ko-KR" sz="1400" smtClean="0"/>
              <a:t>10</a:t>
            </a:r>
            <a:r>
              <a:rPr lang="ko-KR" altLang="en-US" sz="1400" smtClean="0"/>
              <a:t>인 </a:t>
            </a:r>
            <a:r>
              <a:rPr lang="en-US" altLang="ko-KR" sz="1400" smtClean="0"/>
              <a:t>int </a:t>
            </a:r>
            <a:r>
              <a:rPr lang="ko-KR" altLang="en-US" sz="1400" smtClean="0"/>
              <a:t>배열을 생성 한 후</a:t>
            </a:r>
            <a:r>
              <a:rPr lang="en-US" altLang="ko-KR" sz="1400" smtClean="0"/>
              <a:t>, Random </a:t>
            </a:r>
            <a:r>
              <a:rPr lang="ko-KR" altLang="en-US" sz="1400" smtClean="0"/>
              <a:t>클래스를 활용하여 </a:t>
            </a:r>
            <a:r>
              <a:rPr lang="en-US" altLang="ko-KR" sz="1400" smtClean="0"/>
              <a:t>0~9</a:t>
            </a:r>
            <a:r>
              <a:rPr lang="ko-KR" altLang="en-US" sz="1400" smtClean="0"/>
              <a:t>사이의 숫자를 배열에 입력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저장된 배열안에 </a:t>
            </a:r>
            <a:r>
              <a:rPr lang="en-US" altLang="ko-KR" sz="1400" smtClean="0"/>
              <a:t>0</a:t>
            </a:r>
            <a:r>
              <a:rPr lang="ko-KR" altLang="en-US" sz="1400" smtClean="0"/>
              <a:t>부터 </a:t>
            </a:r>
            <a:r>
              <a:rPr lang="en-US" altLang="ko-KR" sz="1400" smtClean="0"/>
              <a:t>9</a:t>
            </a:r>
            <a:r>
              <a:rPr lang="ko-KR" altLang="en-US" sz="1400" smtClean="0"/>
              <a:t>사이의 숫자 개수를 카운트하여 출력</a:t>
            </a:r>
            <a:r>
              <a:rPr lang="en-US" altLang="ko-KR" sz="1400" smtClean="0"/>
              <a:t>(sort(), equal(), toSting() </a:t>
            </a:r>
            <a:r>
              <a:rPr lang="ko-KR" altLang="en-US" sz="1400" smtClean="0"/>
              <a:t>메소드 사용</a:t>
            </a:r>
            <a:r>
              <a:rPr lang="en-US" altLang="ko-KR" sz="1400" smtClean="0"/>
              <a:t> )</a:t>
            </a:r>
          </a:p>
          <a:p>
            <a:pPr lvl="1"/>
            <a:r>
              <a:rPr lang="en-US" altLang="ko-KR" sz="1400" smtClean="0"/>
              <a:t>Ex) </a:t>
            </a:r>
            <a:r>
              <a:rPr lang="ko-KR" altLang="en-US" sz="1400" smtClean="0"/>
              <a:t>배열이 </a:t>
            </a:r>
            <a:r>
              <a:rPr lang="en-US" altLang="ko-KR" sz="1400" smtClean="0"/>
              <a:t>int[] array = {7,2,3,2,7,3,4} </a:t>
            </a:r>
            <a:r>
              <a:rPr lang="ko-KR" altLang="en-US" sz="1400" smtClean="0"/>
              <a:t>일경우 출력은 </a:t>
            </a:r>
            <a:r>
              <a:rPr lang="en-US" altLang="ko-KR" sz="1400" smtClean="0"/>
              <a:t>=&gt; 22324172(2</a:t>
            </a:r>
            <a:r>
              <a:rPr lang="ko-KR" altLang="en-US" sz="1400" smtClean="0"/>
              <a:t>가</a:t>
            </a:r>
            <a:r>
              <a:rPr lang="en-US" altLang="ko-KR" sz="1400" smtClean="0"/>
              <a:t>2</a:t>
            </a:r>
            <a:r>
              <a:rPr lang="ko-KR" altLang="en-US" sz="1400" smtClean="0"/>
              <a:t>개</a:t>
            </a:r>
            <a:r>
              <a:rPr lang="en-US" altLang="ko-KR" sz="1400" smtClean="0"/>
              <a:t>, 3</a:t>
            </a:r>
            <a:r>
              <a:rPr lang="ko-KR" altLang="en-US" sz="1400" smtClean="0"/>
              <a:t>이</a:t>
            </a:r>
            <a:r>
              <a:rPr lang="en-US" altLang="ko-KR" sz="1400" smtClean="0"/>
              <a:t>2</a:t>
            </a:r>
            <a:r>
              <a:rPr lang="ko-KR" altLang="en-US" sz="1400" smtClean="0"/>
              <a:t>개</a:t>
            </a:r>
            <a:r>
              <a:rPr lang="en-US" altLang="ko-KR" sz="1400" smtClean="0"/>
              <a:t>, 4</a:t>
            </a:r>
            <a:r>
              <a:rPr lang="ko-KR" altLang="en-US" sz="1400" smtClean="0"/>
              <a:t>가</a:t>
            </a:r>
            <a:r>
              <a:rPr lang="en-US" altLang="ko-KR" sz="1400" smtClean="0"/>
              <a:t>1</a:t>
            </a:r>
            <a:r>
              <a:rPr lang="ko-KR" altLang="en-US" sz="1400" smtClean="0"/>
              <a:t>개</a:t>
            </a:r>
            <a:r>
              <a:rPr lang="en-US" altLang="ko-KR" sz="1400" smtClean="0"/>
              <a:t>, 7</a:t>
            </a:r>
            <a:r>
              <a:rPr lang="ko-KR" altLang="en-US" sz="1400" smtClean="0"/>
              <a:t>이</a:t>
            </a:r>
            <a:r>
              <a:rPr lang="en-US" altLang="ko-KR" sz="1400" smtClean="0"/>
              <a:t>2</a:t>
            </a:r>
            <a:r>
              <a:rPr lang="ko-KR" altLang="en-US" sz="1400" smtClean="0"/>
              <a:t>개</a:t>
            </a:r>
            <a:r>
              <a:rPr lang="en-US" altLang="ko-KR" sz="1400" smtClean="0"/>
              <a:t>)</a:t>
            </a:r>
            <a:endParaRPr lang="en-US" altLang="ko-KR" sz="1400" dirty="0" smtClean="0"/>
          </a:p>
          <a:p>
            <a:pPr lvl="1">
              <a:buFontTx/>
              <a:buChar char="-"/>
            </a:pPr>
            <a:r>
              <a:rPr lang="ko-KR" altLang="en-US" sz="1400" smtClean="0"/>
              <a:t>출력된 숫자를 </a:t>
            </a:r>
            <a:r>
              <a:rPr lang="en-US" altLang="ko-KR" sz="1400" smtClean="0"/>
              <a:t>Arrays </a:t>
            </a:r>
            <a:r>
              <a:rPr lang="ko-KR" altLang="en-US" sz="1400" smtClean="0"/>
              <a:t>클래스를 사용하여 오름차순으로 정렬하고 출력한 후 프로그램 종료</a:t>
            </a:r>
            <a:endParaRPr lang="en-US" altLang="ko-KR" sz="1400" smtClean="0"/>
          </a:p>
          <a:p>
            <a:pPr lvl="1">
              <a:buFontTx/>
              <a:buChar char="-"/>
            </a:pPr>
            <a:r>
              <a:rPr lang="ko-KR" altLang="en-US" sz="1400" smtClean="0"/>
              <a:t>출력화면</a:t>
            </a:r>
            <a:endParaRPr lang="en-US" altLang="ko-KR" sz="1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3</a:t>
            </a:r>
            <a:r>
              <a:rPr lang="en-US" altLang="ko-KR" smtClean="0"/>
              <a:t>.  Arrays </a:t>
            </a:r>
            <a:r>
              <a:rPr lang="ko-KR" altLang="en-US" smtClean="0"/>
              <a:t>클래스를 활용한 배열문제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3276600"/>
            <a:ext cx="5562600" cy="106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414712"/>
            <a:ext cx="4965385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</Words>
  <Application>Microsoft Office PowerPoint</Application>
  <PresentationFormat>A4 용지(210x297mm)</PresentationFormat>
  <Paragraphs>39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Office 테마</vt:lpstr>
      <vt:lpstr>12. Wrapper, StringBuffer, Arrays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2017-06-07T00:49:26Z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