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70" r:id="rId3"/>
    <p:sldId id="261" r:id="rId4"/>
    <p:sldId id="26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-336" y="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pPr/>
              <a:t>2017-08-23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xmlns="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10. Overloading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xmlns="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Class : Calculator Class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객체를 생성</a:t>
            </a:r>
            <a:r>
              <a:rPr lang="en-US" altLang="ko-KR" dirty="0"/>
              <a:t> </a:t>
            </a:r>
            <a:r>
              <a:rPr lang="ko-KR" altLang="en-US" dirty="0" smtClean="0"/>
              <a:t>후 실행 화면과 같게 출력이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	</a:t>
            </a:r>
            <a:r>
              <a:rPr lang="ko-KR" altLang="en-US" dirty="0" smtClean="0"/>
              <a:t>되도록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Calculator Class :</a:t>
            </a:r>
            <a:br>
              <a:rPr lang="en-US" altLang="ko-KR" dirty="0" smtClean="0"/>
            </a:br>
            <a:r>
              <a:rPr lang="ko-KR" altLang="en-US" dirty="0" smtClean="0"/>
              <a:t>멤버 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iNum1, iNum2;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메소드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</a:t>
            </a:r>
            <a:r>
              <a:rPr lang="ko-KR" altLang="en-US" dirty="0" err="1" smtClean="0"/>
              <a:t>메소드명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sum()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오버로딩을 이용하여 </a:t>
            </a:r>
            <a:r>
              <a:rPr lang="en-US" altLang="ko-KR" dirty="0"/>
              <a:t>5</a:t>
            </a:r>
            <a:r>
              <a:rPr lang="ko-KR" altLang="en-US" dirty="0" smtClean="0"/>
              <a:t>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(</a:t>
            </a:r>
            <a:r>
              <a:rPr lang="ko-KR" altLang="en-US" dirty="0" smtClean="0"/>
              <a:t>실행 화면 참고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10-1 </a:t>
            </a:r>
            <a:r>
              <a:rPr lang="ko-KR" altLang="en-US" smtClean="0"/>
              <a:t>메소드 오버로딩 복습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925683" y="2277374"/>
            <a:ext cx="3954437" cy="31644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79001" y="2077319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008" y="2589781"/>
            <a:ext cx="3880112" cy="28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99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Class</a:t>
            </a:r>
            <a:r>
              <a:rPr lang="ko-KR" altLang="en-US" dirty="0" smtClean="0"/>
              <a:t>와 실행 화면이 다음과 같을 때 </a:t>
            </a:r>
            <a:r>
              <a:rPr lang="en-US" altLang="ko-KR" dirty="0" smtClean="0"/>
              <a:t>Café Class, Coffee Class</a:t>
            </a:r>
            <a:r>
              <a:rPr lang="ko-KR" altLang="en-US" dirty="0" smtClean="0"/>
              <a:t>를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Cafe Class 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멤버 변수 </a:t>
            </a:r>
            <a:r>
              <a:rPr lang="en-US" altLang="ko-KR" dirty="0" smtClean="0"/>
              <a:t>– String </a:t>
            </a:r>
            <a:r>
              <a:rPr lang="en-US" altLang="ko-KR" dirty="0" err="1" smtClean="0"/>
              <a:t>strName</a:t>
            </a:r>
            <a:r>
              <a:rPr lang="en-US" altLang="ko-KR" dirty="0" smtClean="0"/>
              <a:t>; </a:t>
            </a:r>
            <a:br>
              <a:rPr lang="en-US" altLang="ko-KR" dirty="0" smtClean="0"/>
            </a:br>
            <a:r>
              <a:rPr lang="en-US" altLang="ko-KR" dirty="0" smtClean="0"/>
              <a:t>			          </a:t>
            </a:r>
            <a:r>
              <a:rPr lang="en-US" altLang="ko-KR" dirty="0" smtClean="0"/>
              <a:t>Coffee </a:t>
            </a:r>
            <a:r>
              <a:rPr lang="en-US" altLang="ko-KR" dirty="0" smtClean="0"/>
              <a:t>coffee;</a:t>
            </a:r>
            <a:br>
              <a:rPr lang="en-US" altLang="ko-KR" dirty="0" smtClean="0"/>
            </a:br>
            <a:r>
              <a:rPr lang="en-US" altLang="ko-KR" dirty="0" smtClean="0"/>
              <a:t>		      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String</a:t>
            </a:r>
            <a:r>
              <a:rPr lang="ko-KR" altLang="en-US" dirty="0" smtClean="0"/>
              <a:t>형 매개변수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받아 </a:t>
            </a:r>
            <a:r>
              <a:rPr lang="en-US" altLang="ko-KR" dirty="0" err="1" smtClean="0"/>
              <a:t>strName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	       </a:t>
            </a:r>
            <a:r>
              <a:rPr lang="ko-KR" altLang="en-US" dirty="0" err="1"/>
              <a:t>메소드</a:t>
            </a:r>
            <a:r>
              <a:rPr lang="en-US" altLang="ko-KR" dirty="0"/>
              <a:t>(6</a:t>
            </a:r>
            <a:r>
              <a:rPr lang="ko-KR" altLang="en-US" dirty="0"/>
              <a:t>개</a:t>
            </a:r>
            <a:r>
              <a:rPr lang="en-US" altLang="ko-KR" dirty="0"/>
              <a:t>) – </a:t>
            </a:r>
            <a:r>
              <a:rPr lang="en-US" altLang="ko-KR" dirty="0" smtClean="0"/>
              <a:t>Main Class </a:t>
            </a:r>
            <a:r>
              <a:rPr lang="ko-KR" altLang="en-US" dirty="0" smtClean="0"/>
              <a:t>코드 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Coffee </a:t>
            </a:r>
            <a:r>
              <a:rPr lang="en-US" altLang="ko-KR" dirty="0" err="1" smtClean="0"/>
              <a:t>Calss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힌트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ko-KR" altLang="en-US" dirty="0" smtClean="0"/>
              <a:t>멤버 변수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isIce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String </a:t>
            </a:r>
            <a:r>
              <a:rPr lang="en-US" altLang="ko-KR" dirty="0" err="1" smtClean="0"/>
              <a:t>strMilk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생성자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1.</a:t>
            </a:r>
            <a:r>
              <a:rPr lang="ko-KR" altLang="en-US" dirty="0" smtClean="0"/>
              <a:t>매개변수 없음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2.boolean</a:t>
            </a:r>
            <a:r>
              <a:rPr lang="ko-KR" altLang="en-US" dirty="0" smtClean="0"/>
              <a:t>형 매개변수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3.boolean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String</a:t>
            </a:r>
            <a:r>
              <a:rPr lang="ko-KR" altLang="en-US" dirty="0" smtClean="0"/>
              <a:t>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매개변수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커피정보 출력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10-2 </a:t>
            </a:r>
            <a:r>
              <a:rPr lang="ko-KR" altLang="en-US" smtClean="0"/>
              <a:t>간단한 카페 만들기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424687" y="3769743"/>
            <a:ext cx="5602082" cy="27072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1362" y="3463340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4560" y="3514872"/>
            <a:ext cx="1493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+mj-ea"/>
                <a:ea typeface="+mj-ea"/>
              </a:rPr>
              <a:t>Main Class</a:t>
            </a:r>
            <a:endParaRPr lang="en-US" altLang="ko-KR" sz="2000" b="1" dirty="0"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818215" y="3769743"/>
            <a:ext cx="0" cy="2707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6610" y="3982807"/>
            <a:ext cx="3270395" cy="24941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7828" y="3902208"/>
            <a:ext cx="2127731" cy="20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Class : new </a:t>
            </a:r>
            <a:r>
              <a:rPr lang="en-US" altLang="ko-KR" dirty="0" err="1" smtClean="0"/>
              <a:t>ScrambleGame</a:t>
            </a:r>
            <a:r>
              <a:rPr lang="en-US" altLang="ko-KR" dirty="0" smtClean="0"/>
              <a:t>().start(); // </a:t>
            </a:r>
            <a:r>
              <a:rPr lang="ko-KR" altLang="en-US" dirty="0" smtClean="0"/>
              <a:t>한 줄만 삽입</a:t>
            </a:r>
            <a:endParaRPr lang="en-US" altLang="ko-KR" dirty="0" smtClean="0"/>
          </a:p>
          <a:p>
            <a:pPr lvl="1"/>
            <a:r>
              <a:rPr lang="en-US" altLang="ko-KR" dirty="0"/>
              <a:t>Words Class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/>
              <a:t>String[] words = {"java", "import", "class", "public", "private", </a:t>
            </a:r>
          </a:p>
          <a:p>
            <a:pPr marL="457188" lvl="1" indent="0">
              <a:buNone/>
            </a:pPr>
            <a:r>
              <a:rPr lang="en-US" altLang="ko-KR" dirty="0"/>
              <a:t>	"overloading", "method", "inheritance", "</a:t>
            </a:r>
            <a:r>
              <a:rPr lang="en-US" altLang="ko-KR" dirty="0" err="1"/>
              <a:t>encapsulation","polymorphism</a:t>
            </a:r>
            <a:r>
              <a:rPr lang="en-US" altLang="ko-KR" dirty="0" smtClean="0"/>
              <a:t>"};</a:t>
            </a:r>
            <a:br>
              <a:rPr lang="en-US" altLang="ko-KR" dirty="0" smtClean="0"/>
            </a:br>
            <a:r>
              <a:rPr lang="en-US" altLang="ko-KR" dirty="0" smtClean="0"/>
              <a:t>    public String </a:t>
            </a:r>
            <a:r>
              <a:rPr lang="en-US" altLang="ko-KR" dirty="0" err="1" smtClean="0"/>
              <a:t>getWord</a:t>
            </a:r>
            <a:r>
              <a:rPr lang="en-US" altLang="ko-KR" dirty="0" smtClean="0"/>
              <a:t>() : words</a:t>
            </a:r>
            <a:r>
              <a:rPr lang="ko-KR" altLang="en-US" dirty="0" smtClean="0"/>
              <a:t>에서 임의의 인덱스 단어 반환</a:t>
            </a:r>
            <a:endParaRPr lang="en-US" altLang="ko-KR" dirty="0" smtClean="0"/>
          </a:p>
          <a:p>
            <a:pPr marL="457188" lvl="1" indent="0">
              <a:buNone/>
            </a:pPr>
            <a:r>
              <a:rPr lang="en-US" altLang="ko-KR" dirty="0" smtClean="0"/>
              <a:t>    public String </a:t>
            </a:r>
            <a:r>
              <a:rPr lang="en-US" altLang="ko-KR" dirty="0" err="1" smtClean="0"/>
              <a:t>getWord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mIndex</a:t>
            </a:r>
            <a:r>
              <a:rPr lang="en-US" altLang="ko-KR" dirty="0" smtClean="0"/>
              <a:t>) : words</a:t>
            </a:r>
            <a:r>
              <a:rPr lang="ko-KR" altLang="en-US" dirty="0" smtClean="0"/>
              <a:t>에서 매개변수인 인덱스의 단어 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ScrambleGame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힌트 </a:t>
            </a:r>
            <a:r>
              <a:rPr lang="en-US" altLang="ko-KR" dirty="0" smtClean="0"/>
              <a:t>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void start() // </a:t>
            </a:r>
            <a:r>
              <a:rPr lang="ko-KR" altLang="en-US" dirty="0" smtClean="0"/>
              <a:t>정답일 때까지 반복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void </a:t>
            </a:r>
            <a:r>
              <a:rPr lang="en-US" altLang="ko-KR" dirty="0" err="1"/>
              <a:t>setScramble</a:t>
            </a:r>
            <a:r>
              <a:rPr lang="en-US" altLang="ko-KR" dirty="0"/>
              <a:t>() //</a:t>
            </a:r>
            <a:r>
              <a:rPr lang="ko-KR" altLang="en-US" dirty="0"/>
              <a:t> 문제 </a:t>
            </a:r>
            <a:r>
              <a:rPr lang="ko-KR" altLang="en-US" dirty="0" smtClean="0"/>
              <a:t>출제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void </a:t>
            </a:r>
            <a:r>
              <a:rPr lang="en-US" altLang="ko-KR" dirty="0" err="1" smtClean="0"/>
              <a:t>setScramble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iIndex1,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iIndex2) </a:t>
            </a:r>
            <a:br>
              <a:rPr lang="en-US" altLang="ko-KR" dirty="0" smtClean="0"/>
            </a:br>
            <a:r>
              <a:rPr lang="en-US" altLang="ko-KR" dirty="0" smtClean="0"/>
              <a:t>		// </a:t>
            </a:r>
            <a:r>
              <a:rPr lang="ko-KR" altLang="en-US" dirty="0" smtClean="0"/>
              <a:t>문제의 글자 순서를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void </a:t>
            </a:r>
            <a:r>
              <a:rPr lang="en-US" altLang="ko-KR" dirty="0" err="1" smtClean="0"/>
              <a:t>checkWord</a:t>
            </a:r>
            <a:r>
              <a:rPr lang="en-US" altLang="ko-KR" dirty="0" smtClean="0"/>
              <a:t>() // </a:t>
            </a:r>
            <a:r>
              <a:rPr lang="ko-KR" altLang="en-US" dirty="0" smtClean="0"/>
              <a:t>정답과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void end() // </a:t>
            </a:r>
            <a:r>
              <a:rPr lang="ko-KR" altLang="en-US" dirty="0" smtClean="0"/>
              <a:t>게임 종료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10-3 Scramble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2764" y="4176084"/>
            <a:ext cx="2952236" cy="18969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13872" y="3925019"/>
            <a:ext cx="3367840" cy="23794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53662" y="3699774"/>
            <a:ext cx="1344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143</Words>
  <Application>Microsoft Office PowerPoint</Application>
  <PresentationFormat>화면 슬라이드 쇼(4:3)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1_Office 테마</vt:lpstr>
      <vt:lpstr>10. Overloading</vt:lpstr>
      <vt:lpstr>슬라이드 2</vt:lpstr>
      <vt:lpstr>슬라이드 3</vt:lpstr>
      <vt:lpstr>슬라이드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User</cp:lastModifiedBy>
  <cp:revision>123</cp:revision>
  <dcterms:created xsi:type="dcterms:W3CDTF">2017-03-17T08:15:25Z</dcterms:created>
  <dcterms:modified xsi:type="dcterms:W3CDTF">2017-08-23T15:38:43Z</dcterms:modified>
</cp:coreProperties>
</file>