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9" r:id="rId1"/>
  </p:sldMasterIdLst>
  <p:notesMasterIdLst>
    <p:notesMasterId r:id="rId6"/>
  </p:notesMasterIdLst>
  <p:sldIdLst>
    <p:sldId id="261" r:id="rId2"/>
    <p:sldId id="265" r:id="rId3"/>
    <p:sldId id="266" r:id="rId4"/>
    <p:sldId id="263" r:id="rId5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orient="horz" pos="3552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22340E"/>
    <a:srgbClr val="586D2D"/>
    <a:srgbClr val="FFAFAF"/>
    <a:srgbClr val="336699"/>
    <a:srgbClr val="000099"/>
    <a:srgbClr val="66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5" autoAdjust="0"/>
  </p:normalViewPr>
  <p:slideViewPr>
    <p:cSldViewPr>
      <p:cViewPr varScale="1">
        <p:scale>
          <a:sx n="98" d="100"/>
          <a:sy n="98" d="100"/>
        </p:scale>
        <p:origin x="108" y="294"/>
      </p:cViewPr>
      <p:guideLst>
        <p:guide orient="horz" pos="3264"/>
        <p:guide orient="horz" pos="35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DF3AE0-73CB-4822-8F3C-218737565B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41640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2466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123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066800"/>
            <a:ext cx="92202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1066800"/>
            <a:ext cx="85344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1066800"/>
            <a:ext cx="85344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800100" indent="-342900">
              <a:lnSpc>
                <a:spcPct val="130000"/>
              </a:lnSpc>
              <a:buFont typeface="+mj-ea"/>
              <a:buAutoNum type="circleNumDbPlain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학습정리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C7A41D01-807B-4CED-873A-1BD88BA8576F}" type="datetimeFigureOut">
              <a:rPr lang="ko-KR" altLang="en-US"/>
              <a:pPr>
                <a:defRPr/>
              </a:pPr>
              <a:t>2017-05-22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467600" y="6629400"/>
            <a:ext cx="2311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96DC4057-39F0-4FBF-8BD8-2A260575B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 userDrawn="1"/>
        </p:nvSpPr>
        <p:spPr bwMode="auto">
          <a:xfrm rot="16200000">
            <a:off x="7086600" y="4038601"/>
            <a:ext cx="228600" cy="5410200"/>
          </a:xfrm>
          <a:prstGeom prst="rect">
            <a:avLst/>
          </a:prstGeom>
          <a:gradFill>
            <a:gsLst>
              <a:gs pos="3000">
                <a:schemeClr val="accent1">
                  <a:shade val="67500"/>
                  <a:satMod val="115000"/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6" r:id="rId2"/>
    <p:sldLayoutId id="2147484067" r:id="rId3"/>
    <p:sldLayoutId id="2147484068" r:id="rId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 idx="4294967295"/>
          </p:nvPr>
        </p:nvSpPr>
        <p:spPr>
          <a:xfrm>
            <a:off x="1149350" y="1447800"/>
            <a:ext cx="7467600" cy="60960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10. </a:t>
            </a:r>
            <a:r>
              <a:rPr lang="ko-KR" altLang="en-US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오버로딩</a:t>
            </a:r>
            <a:r>
              <a:rPr lang="en-US" altLang="ko-KR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, </a:t>
            </a:r>
            <a:r>
              <a:rPr lang="ko-KR" altLang="en-US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상속</a:t>
            </a:r>
            <a:endParaRPr lang="ko-KR" altLang="en-US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  <a:cs typeface="Arial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327900" y="6629400"/>
            <a:ext cx="2578100" cy="228600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2676765"/>
            <a:ext cx="3108543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public class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SumTest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public static void main(String a1[])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{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a, b, sum;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a =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(a1[0]);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b =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(a1[1]);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sum = a + b ; // 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 수를 더하는 부분입니다</a:t>
            </a:r>
          </a:p>
          <a:p>
            <a:pPr>
              <a:defRPr/>
            </a:pP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("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두수의 합은 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 + sum + "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입니다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}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}</a:t>
            </a:r>
            <a:endParaRPr lang="ko-KR" altLang="en-US" sz="900" dirty="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09800" y="2665294"/>
            <a:ext cx="3048000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ko-KR" sz="8000" b="1" cap="all" dirty="0" smtClean="0">
                <a:ln w="0"/>
                <a:gradFill flip="none">
                  <a:gsLst>
                    <a:gs pos="0">
                      <a:srgbClr val="C000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a typeface="굴림" charset="-127"/>
              </a:rPr>
              <a:t>Java</a:t>
            </a:r>
            <a:endParaRPr lang="en-US" altLang="ko-KR" sz="8000" b="1" cap="all" dirty="0">
              <a:ln w="0"/>
              <a:gradFill flip="none">
                <a:gsLst>
                  <a:gs pos="0">
                    <a:srgbClr val="C00000"/>
                  </a:gs>
                  <a:gs pos="100000">
                    <a:srgbClr val="4D0808"/>
                  </a:gs>
                </a:gsLst>
                <a:lin ang="5400000" scaled="0"/>
              </a:gradFill>
              <a:ea typeface="굴림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04800" y="1066800"/>
            <a:ext cx="9220200" cy="541020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ko-KR" altLang="en-US" sz="1400" smtClean="0"/>
              <a:t>암호로 사용할 문자열을 입력 </a:t>
            </a:r>
            <a:endParaRPr lang="en-US" altLang="ko-KR" sz="1400"/>
          </a:p>
          <a:p>
            <a:pPr marL="457200" lvl="1" indent="0">
              <a:buNone/>
            </a:pPr>
            <a:r>
              <a:rPr lang="en-US" altLang="ko-KR" sz="1400" smtClean="0"/>
              <a:t>     Scanner </a:t>
            </a:r>
            <a:r>
              <a:rPr lang="ko-KR" altLang="en-US" sz="1400" smtClean="0"/>
              <a:t>사용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입력 받을 수 있는 문자열은 한글</a:t>
            </a:r>
            <a:r>
              <a:rPr lang="en-US" altLang="ko-KR" sz="1400" smtClean="0"/>
              <a:t>, </a:t>
            </a:r>
            <a:r>
              <a:rPr lang="ko-KR" altLang="en-US" sz="1400" smtClean="0"/>
              <a:t>자연수</a:t>
            </a:r>
            <a:r>
              <a:rPr lang="en-US" altLang="ko-KR" sz="1400" smtClean="0"/>
              <a:t>, </a:t>
            </a:r>
            <a:r>
              <a:rPr lang="ko-KR" altLang="en-US" sz="1400" smtClean="0"/>
              <a:t>영어로 제한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문자열을 한 글자씩 비교하여 한글이면 </a:t>
            </a:r>
            <a:r>
              <a:rPr lang="en-US" altLang="ko-KR" sz="1400" smtClean="0"/>
              <a:t>0, </a:t>
            </a:r>
            <a:r>
              <a:rPr lang="ko-KR" altLang="en-US" sz="1400" smtClean="0"/>
              <a:t>자연수면 </a:t>
            </a:r>
            <a:r>
              <a:rPr lang="en-US" altLang="ko-KR" sz="1400" smtClean="0"/>
              <a:t>1, </a:t>
            </a:r>
            <a:r>
              <a:rPr lang="ko-KR" altLang="en-US" sz="1400" smtClean="0"/>
              <a:t>영어면 </a:t>
            </a:r>
            <a:r>
              <a:rPr lang="en-US" altLang="ko-KR" sz="1400" smtClean="0"/>
              <a:t>2</a:t>
            </a:r>
            <a:r>
              <a:rPr lang="ko-KR" altLang="en-US" sz="1400" smtClean="0"/>
              <a:t>를 출력</a:t>
            </a:r>
            <a:endParaRPr lang="en-US" altLang="ko-KR" sz="1400" smtClean="0"/>
          </a:p>
          <a:p>
            <a:pPr marL="457200" lvl="1" indent="0">
              <a:buNone/>
            </a:pPr>
            <a:r>
              <a:rPr lang="en-US" altLang="ko-KR" sz="1400" smtClean="0"/>
              <a:t>     ex) </a:t>
            </a:r>
            <a:r>
              <a:rPr lang="ko-KR" altLang="en-US" sz="1400" smtClean="0"/>
              <a:t>문자열</a:t>
            </a:r>
            <a:r>
              <a:rPr lang="en-US" altLang="ko-KR" sz="1400" smtClean="0"/>
              <a:t> = </a:t>
            </a:r>
            <a:r>
              <a:rPr lang="ko-KR" altLang="en-US" sz="1400" smtClean="0"/>
              <a:t>가나</a:t>
            </a:r>
            <a:r>
              <a:rPr lang="en-US" altLang="ko-KR" sz="1400" smtClean="0"/>
              <a:t>21abc    </a:t>
            </a:r>
            <a:r>
              <a:rPr lang="ko-KR" altLang="en-US" sz="1400" smtClean="0"/>
              <a:t>☞  암호문 </a:t>
            </a:r>
            <a:r>
              <a:rPr lang="en-US" altLang="ko-KR" sz="1400" smtClean="0"/>
              <a:t>= 0011222</a:t>
            </a:r>
          </a:p>
          <a:p>
            <a:pPr lvl="1">
              <a:buFontTx/>
              <a:buChar char="-"/>
            </a:pPr>
            <a:r>
              <a:rPr lang="ko-KR" altLang="en-US" sz="1400" smtClean="0"/>
              <a:t>문자열 중 한글</a:t>
            </a:r>
            <a:r>
              <a:rPr lang="en-US" altLang="ko-KR" sz="1400" smtClean="0"/>
              <a:t>, </a:t>
            </a:r>
            <a:r>
              <a:rPr lang="ko-KR" altLang="en-US" sz="1400" smtClean="0"/>
              <a:t>자연수</a:t>
            </a:r>
            <a:r>
              <a:rPr lang="en-US" altLang="ko-KR" sz="1400" smtClean="0"/>
              <a:t>, </a:t>
            </a:r>
            <a:r>
              <a:rPr lang="ko-KR" altLang="en-US" sz="1400" smtClean="0"/>
              <a:t>영어를 제외한 글자를 입력 시 프로그램 종료</a:t>
            </a:r>
            <a:endParaRPr lang="en-US" altLang="ko-KR" sz="1400" smtClean="0"/>
          </a:p>
          <a:p>
            <a:pPr lvl="1">
              <a:buFontTx/>
              <a:buChar char="-"/>
            </a:pPr>
            <a:r>
              <a:rPr lang="en-US" altLang="ko-KR" smtClean="0"/>
              <a:t>Class : Main, Encryption</a:t>
            </a:r>
          </a:p>
          <a:p>
            <a:pPr lvl="1">
              <a:buFontTx/>
              <a:buChar char="-"/>
            </a:pPr>
            <a:r>
              <a:rPr lang="en-US" altLang="ko-KR" smtClean="0"/>
              <a:t>Encrytion Class</a:t>
            </a:r>
            <a:r>
              <a:rPr lang="ko-KR" altLang="en-US" smtClean="0"/>
              <a:t>의 메소드 </a:t>
            </a:r>
            <a:r>
              <a:rPr lang="en-US" altLang="ko-KR" smtClean="0"/>
              <a:t>: encryptString(int i), encryptString(String a)</a:t>
            </a:r>
          </a:p>
          <a:p>
            <a:pPr lvl="1">
              <a:buFontTx/>
              <a:buChar char="-"/>
            </a:pPr>
            <a:endParaRPr lang="en-US" altLang="ko-KR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1</a:t>
            </a:r>
            <a:r>
              <a:rPr lang="en-US" altLang="ko-KR" smtClean="0"/>
              <a:t>. </a:t>
            </a:r>
            <a:r>
              <a:rPr lang="ko-KR" altLang="en-US" smtClean="0"/>
              <a:t>오버로딩을 사용한 문자열 암호화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495800"/>
            <a:ext cx="3733800" cy="1343025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1219200" y="4368384"/>
            <a:ext cx="3733800" cy="15752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676399" y="4218801"/>
            <a:ext cx="132600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smtClean="0"/>
              <a:t>문자열 비교 방법</a:t>
            </a:r>
            <a:endParaRPr lang="ko-KR" altLang="en-US" sz="12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202" y="4495800"/>
            <a:ext cx="2293398" cy="1354490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5715000" y="4360039"/>
            <a:ext cx="2819400" cy="15752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172198" y="4210456"/>
            <a:ext cx="140718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실행 화면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65736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04800" y="1066800"/>
            <a:ext cx="9220200" cy="541020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smtClean="0"/>
              <a:t>Class : </a:t>
            </a:r>
            <a:r>
              <a:rPr lang="en-US" altLang="ko-KR" smtClean="0"/>
              <a:t>Main, Food</a:t>
            </a:r>
            <a:r>
              <a:rPr lang="en-US" altLang="ko-KR" smtClean="0"/>
              <a:t>(</a:t>
            </a:r>
            <a:r>
              <a:rPr lang="ko-KR" altLang="en-US" smtClean="0"/>
              <a:t>부모 클래스</a:t>
            </a:r>
            <a:r>
              <a:rPr lang="en-US" altLang="ko-KR" smtClean="0"/>
              <a:t>) , Pizza, Chicken, Pasta, Rice</a:t>
            </a:r>
          </a:p>
          <a:p>
            <a:pPr lvl="1">
              <a:buFontTx/>
              <a:buChar char="-"/>
            </a:pPr>
            <a:r>
              <a:rPr lang="en-US" altLang="ko-KR" smtClean="0"/>
              <a:t>Food</a:t>
            </a:r>
            <a:r>
              <a:rPr lang="ko-KR" altLang="en-US" smtClean="0"/>
              <a:t>클래스에 아래 그림과 같은 메소드 및 변수를 선언한다</a:t>
            </a:r>
            <a:endParaRPr lang="en-US" altLang="ko-KR" smtClean="0"/>
          </a:p>
          <a:p>
            <a:pPr lvl="1">
              <a:buFontTx/>
              <a:buChar char="-"/>
            </a:pPr>
            <a:r>
              <a:rPr lang="en-US" altLang="ko-KR" smtClean="0"/>
              <a:t>Pizza, Chicken, Pasta, Rice</a:t>
            </a:r>
            <a:r>
              <a:rPr lang="ko-KR" altLang="en-US" smtClean="0"/>
              <a:t>클래스 생성 시 매개변수로 </a:t>
            </a:r>
            <a:r>
              <a:rPr lang="en-US" altLang="ko-KR" smtClean="0"/>
              <a:t>int kcal, int kg, int price</a:t>
            </a:r>
            <a:r>
              <a:rPr lang="ko-KR" altLang="en-US" smtClean="0"/>
              <a:t>를 받고</a:t>
            </a:r>
            <a:endParaRPr lang="en-US" altLang="ko-KR" smtClean="0"/>
          </a:p>
          <a:p>
            <a:pPr marL="457200" lvl="1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 Food</a:t>
            </a:r>
            <a:r>
              <a:rPr lang="ko-KR" altLang="en-US" smtClean="0"/>
              <a:t>클래스를 상속 받는다</a:t>
            </a:r>
            <a:r>
              <a:rPr lang="en-US" altLang="ko-KR" smtClean="0"/>
              <a:t>.</a:t>
            </a:r>
          </a:p>
          <a:p>
            <a:pPr lvl="1">
              <a:buFontTx/>
              <a:buChar char="-"/>
            </a:pPr>
            <a:r>
              <a:rPr lang="en-US" altLang="ko-KR" smtClean="0"/>
              <a:t>4</a:t>
            </a:r>
            <a:r>
              <a:rPr lang="ko-KR" altLang="en-US" smtClean="0"/>
              <a:t>개의 음식의 객체를 생성하고</a:t>
            </a:r>
            <a:r>
              <a:rPr lang="en-US" altLang="ko-KR"/>
              <a:t> </a:t>
            </a:r>
            <a:r>
              <a:rPr lang="en-US" altLang="ko-KR" smtClean="0"/>
              <a:t>printInfo() </a:t>
            </a:r>
            <a:r>
              <a:rPr lang="ko-KR" altLang="en-US" smtClean="0"/>
              <a:t>메소드를 사용하여 각각의 객체 정보를 출력하고</a:t>
            </a:r>
            <a:r>
              <a:rPr lang="en-US" altLang="ko-KR" smtClean="0"/>
              <a:t>kcal, kg, price</a:t>
            </a:r>
            <a:r>
              <a:rPr lang="ko-KR" altLang="en-US" smtClean="0"/>
              <a:t>의 합을 출력한다</a:t>
            </a:r>
            <a:endParaRPr lang="en-US" altLang="ko-KR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2</a:t>
            </a:r>
            <a:r>
              <a:rPr lang="en-US" altLang="ko-KR" smtClean="0"/>
              <a:t>. </a:t>
            </a:r>
            <a:r>
              <a:rPr lang="ko-KR" altLang="en-US" smtClean="0"/>
              <a:t>상속을 이용한 간단한 출력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39" y="4038600"/>
            <a:ext cx="4378761" cy="220503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04800" y="3979660"/>
            <a:ext cx="4419600" cy="2344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42798" y="3734039"/>
            <a:ext cx="105830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Food </a:t>
            </a:r>
            <a:r>
              <a:rPr lang="ko-KR" altLang="en-US" sz="1200" b="1" smtClean="0"/>
              <a:t>클래스</a:t>
            </a:r>
            <a:endParaRPr lang="ko-KR" altLang="en-US" sz="12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700" y="4580629"/>
            <a:ext cx="4305300" cy="114300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000096" y="4419601"/>
            <a:ext cx="4419600" cy="121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185653" y="4281101"/>
            <a:ext cx="78739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smtClean="0"/>
              <a:t>실행화면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8504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23" y="4030465"/>
            <a:ext cx="3344711" cy="1661496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개의 배열을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1~100</a:t>
            </a:r>
            <a:r>
              <a:rPr lang="ko-KR" altLang="en-US" dirty="0" smtClean="0"/>
              <a:t>의 숫자 랜덤 값 적용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Class : </a:t>
            </a:r>
            <a:r>
              <a:rPr lang="en-US" altLang="ko-KR" dirty="0" err="1" smtClean="0"/>
              <a:t>MainClass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evenNumber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oddNumber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Class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형태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3</a:t>
            </a:r>
            <a:r>
              <a:rPr lang="en-US" altLang="ko-KR" smtClean="0"/>
              <a:t>. </a:t>
            </a:r>
            <a:r>
              <a:rPr lang="ko-KR" altLang="en-US" dirty="0" smtClean="0"/>
              <a:t>상속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오버라이딩</a:t>
            </a:r>
            <a:r>
              <a:rPr lang="ko-KR" altLang="en-US" dirty="0"/>
              <a:t> </a:t>
            </a:r>
            <a:r>
              <a:rPr lang="ko-KR" altLang="en-US" dirty="0" smtClean="0"/>
              <a:t>사용 홀짝 </a:t>
            </a:r>
            <a:r>
              <a:rPr lang="ko-KR" altLang="en-US" dirty="0" err="1" smtClean="0"/>
              <a:t>판별기</a:t>
            </a:r>
            <a:endParaRPr lang="ko-KR" altLang="en-US" dirty="0"/>
          </a:p>
        </p:txBody>
      </p:sp>
      <p:sp>
        <p:nvSpPr>
          <p:cNvPr id="6" name="오른쪽 중괄호 5"/>
          <p:cNvSpPr/>
          <p:nvPr/>
        </p:nvSpPr>
        <p:spPr>
          <a:xfrm>
            <a:off x="3288504" y="4572000"/>
            <a:ext cx="321219" cy="381000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19451" y="4636851"/>
            <a:ext cx="830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홀짝 판별</a:t>
            </a:r>
            <a:endParaRPr lang="ko-KR" altLang="en-US" sz="1200" b="1" dirty="0"/>
          </a:p>
        </p:txBody>
      </p:sp>
      <p:sp>
        <p:nvSpPr>
          <p:cNvPr id="8" name="오른쪽 중괄호 7"/>
          <p:cNvSpPr/>
          <p:nvPr/>
        </p:nvSpPr>
        <p:spPr>
          <a:xfrm>
            <a:off x="3333344" y="5115131"/>
            <a:ext cx="321219" cy="2756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33800" y="5105400"/>
            <a:ext cx="830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짝수 출력</a:t>
            </a:r>
            <a:endParaRPr lang="ko-KR" altLang="en-US" sz="1200" b="1" dirty="0"/>
          </a:p>
        </p:txBody>
      </p:sp>
      <p:sp>
        <p:nvSpPr>
          <p:cNvPr id="10" name="오른쪽 중괄호 9"/>
          <p:cNvSpPr/>
          <p:nvPr/>
        </p:nvSpPr>
        <p:spPr>
          <a:xfrm>
            <a:off x="3449113" y="3417987"/>
            <a:ext cx="321219" cy="3268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830131" y="3452748"/>
            <a:ext cx="830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홀수 출력</a:t>
            </a:r>
            <a:endParaRPr lang="ko-KR" altLang="en-US" sz="1200" b="1" dirty="0"/>
          </a:p>
        </p:txBody>
      </p:sp>
      <p:sp>
        <p:nvSpPr>
          <p:cNvPr id="12" name="오른쪽 중괄호 11"/>
          <p:cNvSpPr/>
          <p:nvPr/>
        </p:nvSpPr>
        <p:spPr>
          <a:xfrm>
            <a:off x="3924251" y="3962400"/>
            <a:ext cx="321219" cy="2634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245470" y="396240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/>
              <a:t>oddNumber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상속</a:t>
            </a:r>
            <a:endParaRPr lang="ko-KR" altLang="en-US" sz="12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00" y="2329636"/>
            <a:ext cx="2533650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6096000" y="2091348"/>
            <a:ext cx="3429000" cy="36998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353176" y="1952849"/>
            <a:ext cx="78739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출력화면</a:t>
            </a:r>
            <a:endParaRPr lang="ko-KR" altLang="en-US" sz="1200" b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57" y="3217297"/>
            <a:ext cx="2890068" cy="72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32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275</Words>
  <Application>Microsoft Office PowerPoint</Application>
  <PresentationFormat>A4 용지(210x297mm)</PresentationFormat>
  <Paragraphs>47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Arial Black</vt:lpstr>
      <vt:lpstr>Wingdings</vt:lpstr>
      <vt:lpstr>Office 테마</vt:lpstr>
      <vt:lpstr>10. 오버로딩, 상속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cp:lastPrinted>1601-01-01T00:00:00Z</cp:lastPrinted>
  <dcterms:created xsi:type="dcterms:W3CDTF">1601-01-01T00:00:00Z</dcterms:created>
  <dcterms:modified xsi:type="dcterms:W3CDTF">2017-05-22T08:00:49Z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