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63" r:id="rId2"/>
    <p:sldId id="261" r:id="rId3"/>
    <p:sldId id="269" r:id="rId4"/>
    <p:sldId id="26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81518-2659-4614-896D-5047C6A7BCD9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D8707-E227-468A-B382-87007E8DB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2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24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446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355" y="1066800"/>
            <a:ext cx="8510954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700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18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080" indent="-342891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93169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6532685" y="4246687"/>
            <a:ext cx="228600" cy="4994031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81639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447800" y="1371600"/>
            <a:ext cx="6248400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5</a:t>
            </a:r>
            <a:r>
              <a:rPr lang="en-US" altLang="ko-KR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. </a:t>
            </a:r>
            <a:r>
              <a:rPr lang="ko-KR" altLang="en-US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배열</a:t>
            </a:r>
            <a:endParaRPr lang="ko-KR" altLang="en-US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rial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6946901" y="6629400"/>
            <a:ext cx="2578100" cy="228600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648203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28800" y="2665298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776092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문제풀이</a:t>
            </a:r>
            <a:endParaRPr lang="en-US" altLang="ko-KR" dirty="0" smtClean="0"/>
          </a:p>
          <a:p>
            <a:pPr lvl="1"/>
            <a:r>
              <a:rPr lang="ko-KR" altLang="en-US" dirty="0"/>
              <a:t>메모장 작성</a:t>
            </a:r>
            <a:r>
              <a:rPr lang="en-US" altLang="ko-KR" dirty="0"/>
              <a:t> </a:t>
            </a:r>
            <a:r>
              <a:rPr lang="en-US" altLang="ko-KR"/>
              <a:t>: </a:t>
            </a:r>
            <a:r>
              <a:rPr lang="en-US" altLang="ko-KR" smtClean="0"/>
              <a:t>Ex1.java</a:t>
            </a:r>
          </a:p>
          <a:p>
            <a:pPr lvl="1"/>
            <a:r>
              <a:rPr lang="en-US" altLang="ko-KR"/>
              <a:t>Scanner </a:t>
            </a:r>
            <a:r>
              <a:rPr lang="ko-KR" altLang="en-US"/>
              <a:t>사용 </a:t>
            </a:r>
            <a:r>
              <a:rPr lang="en-US" altLang="ko-KR" smtClean="0"/>
              <a:t>(</a:t>
            </a:r>
            <a:r>
              <a:rPr lang="ko-KR" altLang="en-US" smtClean="0"/>
              <a:t>찾을 값 </a:t>
            </a:r>
            <a:r>
              <a:rPr lang="ko-KR" altLang="en-US"/>
              <a:t>입력</a:t>
            </a:r>
            <a:r>
              <a:rPr lang="en-US" altLang="ko-KR"/>
              <a:t>)</a:t>
            </a:r>
            <a:br>
              <a:rPr lang="en-US" altLang="ko-KR"/>
            </a:br>
            <a:r>
              <a:rPr lang="en-US" altLang="ko-KR"/>
              <a:t>import java.util.Scanner;</a:t>
            </a:r>
            <a:br>
              <a:rPr lang="en-US" altLang="ko-KR"/>
            </a:br>
            <a:r>
              <a:rPr lang="en-US" altLang="ko-KR"/>
              <a:t>Scanner sc = new Scanner(System.in);//</a:t>
            </a:r>
            <a:r>
              <a:rPr lang="ko-KR" altLang="en-US"/>
              <a:t>선언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ex) int </a:t>
            </a:r>
            <a:r>
              <a:rPr lang="en-US" altLang="ko-KR" smtClean="0"/>
              <a:t>val </a:t>
            </a:r>
            <a:r>
              <a:rPr lang="en-US" altLang="ko-KR"/>
              <a:t>= sc.nextInt(); //</a:t>
            </a:r>
            <a:r>
              <a:rPr lang="ko-KR" altLang="en-US"/>
              <a:t>정수 입력 </a:t>
            </a:r>
            <a:r>
              <a:rPr lang="ko-KR" altLang="en-US" smtClean="0"/>
              <a:t>받기</a:t>
            </a:r>
            <a:endParaRPr lang="en-US" altLang="ko-KR" smtClean="0"/>
          </a:p>
          <a:p>
            <a:pPr lvl="1"/>
            <a:r>
              <a:rPr lang="ko-KR" altLang="en-US" smtClean="0"/>
              <a:t>배열 초기화</a:t>
            </a:r>
            <a:endParaRPr lang="en-US" altLang="ko-KR"/>
          </a:p>
          <a:p>
            <a:pPr marL="457188" lvl="1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{10, 21, 32, 43, 54, 65, 76, 87, 98, 109}</a:t>
            </a:r>
          </a:p>
          <a:p>
            <a:pPr lvl="1"/>
            <a:r>
              <a:rPr lang="ko-KR" altLang="en-US" smtClean="0"/>
              <a:t>배열의 크기 </a:t>
            </a:r>
            <a:r>
              <a:rPr lang="en-US" altLang="ko-KR" smtClean="0"/>
              <a:t>: </a:t>
            </a:r>
            <a:r>
              <a:rPr lang="ko-KR" altLang="en-US" smtClean="0"/>
              <a:t>배열이름</a:t>
            </a:r>
            <a:r>
              <a:rPr lang="en-US" altLang="ko-KR" smtClean="0"/>
              <a:t>.length</a:t>
            </a:r>
            <a:endParaRPr lang="en-US" altLang="ko-KR"/>
          </a:p>
          <a:p>
            <a:pPr lvl="1"/>
            <a:r>
              <a:rPr lang="en-US" altLang="ko-KR" smtClean="0"/>
              <a:t>Boolean </a:t>
            </a:r>
            <a:r>
              <a:rPr lang="ko-KR" altLang="en-US" smtClean="0"/>
              <a:t>변수 사용하여 탐색할 값이</a:t>
            </a:r>
            <a:endParaRPr lang="en-US" altLang="ko-KR" smtClean="0"/>
          </a:p>
          <a:p>
            <a:pPr marL="457188" lvl="1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</a:t>
            </a:r>
            <a:r>
              <a:rPr lang="ko-KR" altLang="en-US" smtClean="0"/>
              <a:t>있으면 몇번째에 있는지 출력</a:t>
            </a:r>
            <a:r>
              <a:rPr lang="en-US" altLang="ko-KR" smtClean="0"/>
              <a:t>,</a:t>
            </a:r>
          </a:p>
          <a:p>
            <a:pPr marL="457188" lvl="1" indent="0">
              <a:buNone/>
            </a:pPr>
            <a:r>
              <a:rPr lang="en-US" altLang="ko-KR" smtClean="0"/>
              <a:t>    </a:t>
            </a:r>
            <a:r>
              <a:rPr lang="ko-KR" altLang="en-US" smtClean="0"/>
              <a:t>탐색할 값이 없으면</a:t>
            </a:r>
            <a:endParaRPr lang="en-US" altLang="ko-KR" smtClean="0"/>
          </a:p>
          <a:p>
            <a:pPr marL="457188" lvl="1" indent="0">
              <a:buNone/>
            </a:pPr>
            <a:r>
              <a:rPr lang="en-US" altLang="ko-KR" smtClean="0"/>
              <a:t>    “</a:t>
            </a:r>
            <a:r>
              <a:rPr lang="ko-KR" altLang="en-US" smtClean="0"/>
              <a:t>탐색할 값이 배열에 없습니다</a:t>
            </a:r>
            <a:r>
              <a:rPr lang="en-US" altLang="ko-KR" smtClean="0"/>
              <a:t>.” </a:t>
            </a:r>
            <a:r>
              <a:rPr lang="ko-KR" altLang="en-US" smtClean="0"/>
              <a:t>출력</a:t>
            </a: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/>
              <a:t>5</a:t>
            </a:r>
            <a:r>
              <a:rPr lang="en-US" altLang="ko-KR" smtClean="0"/>
              <a:t>-1 </a:t>
            </a:r>
            <a:r>
              <a:rPr lang="ko-KR" altLang="en-US" smtClean="0"/>
              <a:t>배열 기초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4830792" y="3528204"/>
            <a:ext cx="3961517" cy="2799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45319" y="3328149"/>
            <a:ext cx="1447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실행 화면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319" y="3950988"/>
            <a:ext cx="36957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5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문제풀이</a:t>
            </a:r>
            <a:endParaRPr lang="en-US" altLang="ko-KR" dirty="0" smtClean="0"/>
          </a:p>
          <a:p>
            <a:pPr lvl="1"/>
            <a:r>
              <a:rPr lang="ko-KR" altLang="en-US" dirty="0"/>
              <a:t>메모장 작성</a:t>
            </a:r>
            <a:r>
              <a:rPr lang="en-US" altLang="ko-KR" dirty="0"/>
              <a:t> </a:t>
            </a:r>
            <a:r>
              <a:rPr lang="en-US" altLang="ko-KR"/>
              <a:t>: </a:t>
            </a:r>
            <a:r>
              <a:rPr lang="en-US" altLang="ko-KR" smtClean="0"/>
              <a:t>Ex2.java</a:t>
            </a:r>
          </a:p>
          <a:p>
            <a:pPr lvl="1"/>
            <a:r>
              <a:rPr lang="ko-KR" altLang="en-US" smtClean="0"/>
              <a:t>배열 초기화</a:t>
            </a:r>
            <a:endParaRPr lang="en-US" altLang="ko-KR" smtClean="0"/>
          </a:p>
          <a:p>
            <a:pPr marL="457188" lvl="1" indent="0">
              <a:buNone/>
            </a:pPr>
            <a:r>
              <a:rPr lang="en-US" altLang="ko-KR" smtClean="0"/>
              <a:t>   {45, 20, 63, 2, 71, 38, 86, 99, 12, 54}</a:t>
            </a:r>
            <a:endParaRPr lang="en-US" altLang="ko-KR"/>
          </a:p>
          <a:p>
            <a:pPr lvl="1"/>
            <a:r>
              <a:rPr lang="ko-KR" altLang="en-US" smtClean="0"/>
              <a:t>배열의 크기 </a:t>
            </a:r>
            <a:r>
              <a:rPr lang="en-US" altLang="ko-KR" smtClean="0"/>
              <a:t>: </a:t>
            </a:r>
            <a:r>
              <a:rPr lang="ko-KR" altLang="en-US" smtClean="0"/>
              <a:t>배열이름</a:t>
            </a:r>
            <a:r>
              <a:rPr lang="en-US" altLang="ko-KR" smtClean="0"/>
              <a:t>.length</a:t>
            </a:r>
          </a:p>
          <a:p>
            <a:pPr lvl="1"/>
            <a:r>
              <a:rPr lang="ko-KR" altLang="en-US" smtClean="0"/>
              <a:t>실행화면과 같이 출력이 되도록 구현</a:t>
            </a:r>
            <a:endParaRPr lang="en-US" altLang="ko-KR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/>
              <a:t>5</a:t>
            </a:r>
            <a:r>
              <a:rPr lang="en-US" altLang="ko-KR" smtClean="0"/>
              <a:t>-2 </a:t>
            </a:r>
            <a:r>
              <a:rPr lang="ko-KR" altLang="en-US" smtClean="0"/>
              <a:t>최소</a:t>
            </a:r>
            <a:r>
              <a:rPr lang="en-US" altLang="ko-KR" smtClean="0"/>
              <a:t>/</a:t>
            </a:r>
            <a:r>
              <a:rPr lang="ko-KR" altLang="en-US" smtClean="0"/>
              <a:t>최대값</a:t>
            </a:r>
            <a:r>
              <a:rPr lang="en-US" altLang="ko-KR" smtClean="0"/>
              <a:t>, </a:t>
            </a:r>
            <a:r>
              <a:rPr lang="ko-KR" altLang="en-US" smtClean="0"/>
              <a:t>오름차순 정렬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1181819" y="3769742"/>
            <a:ext cx="7442652" cy="21833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05863" y="3551426"/>
            <a:ext cx="1447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실행 화면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733" y="4200516"/>
            <a:ext cx="6951245" cy="133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문제풀이</a:t>
            </a:r>
            <a:endParaRPr lang="en-US" altLang="ko-KR" dirty="0" smtClean="0"/>
          </a:p>
          <a:p>
            <a:pPr lvl="1"/>
            <a:r>
              <a:rPr lang="ko-KR" altLang="en-US" dirty="0"/>
              <a:t>메모장 작성</a:t>
            </a:r>
            <a:r>
              <a:rPr lang="en-US" altLang="ko-KR" dirty="0"/>
              <a:t> </a:t>
            </a:r>
            <a:r>
              <a:rPr lang="en-US" altLang="ko-KR"/>
              <a:t>: </a:t>
            </a:r>
            <a:r>
              <a:rPr lang="en-US" altLang="ko-KR" smtClean="0"/>
              <a:t>Ex3.java</a:t>
            </a:r>
          </a:p>
          <a:p>
            <a:pPr lvl="1"/>
            <a:r>
              <a:rPr lang="ko-KR" altLang="en-US" smtClean="0"/>
              <a:t>배열 초기화</a:t>
            </a:r>
            <a:endParaRPr lang="en-US" altLang="ko-KR" smtClean="0"/>
          </a:p>
          <a:p>
            <a:pPr marL="457188" lvl="1" indent="0">
              <a:buNone/>
            </a:pPr>
            <a:r>
              <a:rPr lang="en-US" altLang="ko-KR" smtClean="0"/>
              <a:t>   </a:t>
            </a:r>
            <a:r>
              <a:rPr lang="en-US" altLang="ko-KR" smtClean="0"/>
              <a:t>int[] answer = </a:t>
            </a:r>
            <a:r>
              <a:rPr lang="en-US" altLang="ko-KR" smtClean="0"/>
              <a:t>{1, 4, 4, 3, 1, 4, 4, 2, 1, 3, 2};</a:t>
            </a:r>
          </a:p>
          <a:p>
            <a:pPr lvl="1"/>
            <a:r>
              <a:rPr lang="en-US" altLang="ko-KR" smtClean="0"/>
              <a:t>1~4 </a:t>
            </a:r>
            <a:r>
              <a:rPr lang="ko-KR" altLang="en-US" smtClean="0"/>
              <a:t>숫자별 개수를 저장 할 </a:t>
            </a:r>
            <a:r>
              <a:rPr lang="en-US" altLang="ko-KR" smtClean="0"/>
              <a:t>4</a:t>
            </a:r>
            <a:r>
              <a:rPr lang="ko-KR" altLang="en-US" smtClean="0"/>
              <a:t>개의 </a:t>
            </a:r>
            <a:r>
              <a:rPr lang="en-US" altLang="ko-KR" smtClean="0"/>
              <a:t>int</a:t>
            </a:r>
            <a:r>
              <a:rPr lang="ko-KR" altLang="en-US" smtClean="0"/>
              <a:t>값을 저장 할 수 있는 배열 추가 생성</a:t>
            </a:r>
            <a:endParaRPr lang="en-US" altLang="ko-KR"/>
          </a:p>
          <a:p>
            <a:pPr lvl="1"/>
            <a:r>
              <a:rPr lang="en-US" altLang="ko-KR" smtClean="0"/>
              <a:t>For</a:t>
            </a:r>
            <a:r>
              <a:rPr lang="ko-KR" altLang="en-US" smtClean="0"/>
              <a:t>문을 사용</a:t>
            </a:r>
            <a:r>
              <a:rPr lang="en-US" altLang="ko-KR" smtClean="0"/>
              <a:t>, </a:t>
            </a:r>
            <a:r>
              <a:rPr lang="ko-KR" altLang="en-US" smtClean="0"/>
              <a:t>배열 </a:t>
            </a:r>
            <a:r>
              <a:rPr lang="en-US" altLang="ko-KR" smtClean="0"/>
              <a:t>answer</a:t>
            </a:r>
            <a:r>
              <a:rPr lang="ko-KR" altLang="en-US" smtClean="0"/>
              <a:t>의 값을 읽어 추가한 배열에 각 숫자별 개수를 저장</a:t>
            </a:r>
            <a:endParaRPr lang="en-US" altLang="ko-KR" smtClean="0"/>
          </a:p>
          <a:p>
            <a:pPr marL="457188" lvl="1" indent="0">
              <a:buNone/>
            </a:pPr>
            <a:r>
              <a:rPr lang="en-US" altLang="ko-KR" smtClean="0"/>
              <a:t>    {(1</a:t>
            </a:r>
            <a:r>
              <a:rPr lang="ko-KR" altLang="en-US" smtClean="0"/>
              <a:t>의 개수</a:t>
            </a:r>
            <a:r>
              <a:rPr lang="en-US" altLang="ko-KR" smtClean="0"/>
              <a:t>), (2</a:t>
            </a:r>
            <a:r>
              <a:rPr lang="ko-KR" altLang="en-US" smtClean="0"/>
              <a:t>의 개수</a:t>
            </a:r>
            <a:r>
              <a:rPr lang="en-US" altLang="ko-KR" smtClean="0"/>
              <a:t>), (3</a:t>
            </a:r>
            <a:r>
              <a:rPr lang="ko-KR" altLang="en-US" smtClean="0"/>
              <a:t>의 개수</a:t>
            </a:r>
            <a:r>
              <a:rPr lang="en-US" altLang="ko-KR" smtClean="0"/>
              <a:t>), (4</a:t>
            </a:r>
            <a:r>
              <a:rPr lang="ko-KR" altLang="en-US" smtClean="0"/>
              <a:t>의 개수</a:t>
            </a:r>
            <a:r>
              <a:rPr lang="en-US" altLang="ko-KR" smtClean="0"/>
              <a:t>)}</a:t>
            </a:r>
            <a:endParaRPr lang="en-US" altLang="ko-KR"/>
          </a:p>
          <a:p>
            <a:pPr lvl="1"/>
            <a:r>
              <a:rPr lang="en-US" altLang="ko-KR" smtClean="0"/>
              <a:t>For</a:t>
            </a:r>
            <a:r>
              <a:rPr lang="ko-KR" altLang="en-US" smtClean="0"/>
              <a:t>문을 사용하여</a:t>
            </a:r>
            <a:endParaRPr lang="en-US" altLang="ko-KR" smtClean="0"/>
          </a:p>
          <a:p>
            <a:pPr marL="457188" lvl="1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</a:t>
            </a:r>
            <a:r>
              <a:rPr lang="ko-KR" altLang="en-US" smtClean="0"/>
              <a:t>실행 화면과 같이</a:t>
            </a:r>
            <a:endParaRPr lang="en-US" altLang="ko-KR" smtClean="0"/>
          </a:p>
          <a:p>
            <a:pPr marL="457188" lvl="1" indent="0">
              <a:buNone/>
            </a:pPr>
            <a:r>
              <a:rPr lang="en-US" altLang="ko-KR" smtClean="0"/>
              <a:t>   “*”</a:t>
            </a:r>
            <a:r>
              <a:rPr lang="ko-KR" altLang="en-US" smtClean="0"/>
              <a:t>로 그래프를 출력</a:t>
            </a:r>
            <a:endParaRPr lang="en-US" altLang="ko-KR" smtClean="0"/>
          </a:p>
          <a:p>
            <a:pPr marL="457188" lvl="1" indent="0">
              <a:buNone/>
            </a:pPr>
            <a:r>
              <a:rPr lang="ko-KR" altLang="en-US" smtClean="0"/>
              <a:t>형태 </a:t>
            </a:r>
            <a:r>
              <a:rPr lang="en-US" altLang="ko-KR" smtClean="0"/>
              <a:t>: </a:t>
            </a:r>
            <a:r>
              <a:rPr lang="ko-KR" altLang="en-US" smtClean="0"/>
              <a:t>숫자</a:t>
            </a:r>
            <a:r>
              <a:rPr lang="en-US" altLang="ko-KR" smtClean="0"/>
              <a:t> </a:t>
            </a:r>
            <a:r>
              <a:rPr lang="ko-KR" altLang="en-US" smtClean="0"/>
              <a:t>그래프</a:t>
            </a:r>
            <a:r>
              <a:rPr lang="en-US" altLang="ko-KR" smtClean="0"/>
              <a:t> (</a:t>
            </a:r>
            <a:r>
              <a:rPr lang="ko-KR" altLang="en-US" smtClean="0"/>
              <a:t>개수</a:t>
            </a:r>
            <a:r>
              <a:rPr lang="en-US" altLang="ko-KR" smtClean="0"/>
              <a:t>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/>
              <a:t>5</a:t>
            </a:r>
            <a:r>
              <a:rPr lang="en-US" altLang="ko-KR" smtClean="0"/>
              <a:t>-3 </a:t>
            </a:r>
            <a:r>
              <a:rPr lang="ko-KR" altLang="en-US" smtClean="0"/>
              <a:t>그래프 출력하기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3191774" y="4019909"/>
            <a:ext cx="5753818" cy="22428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14410" y="3784886"/>
            <a:ext cx="1447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실행 화면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020" y="4408098"/>
            <a:ext cx="5486035" cy="167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0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244</Words>
  <Application>Microsoft Office PowerPoint</Application>
  <PresentationFormat>화면 슬라이드 쇼(4:3)</PresentationFormat>
  <Paragraphs>50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Arial Black</vt:lpstr>
      <vt:lpstr>Wingdings</vt:lpstr>
      <vt:lpstr>1_Office 테마</vt:lpstr>
      <vt:lpstr>5. 배열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Matthew Lim</dc:creator>
  <cp:lastModifiedBy>Matthew Lim</cp:lastModifiedBy>
  <cp:revision>56</cp:revision>
  <dcterms:created xsi:type="dcterms:W3CDTF">2017-03-17T08:15:25Z</dcterms:created>
  <dcterms:modified xsi:type="dcterms:W3CDTF">2017-04-07T09:44:06Z</dcterms:modified>
</cp:coreProperties>
</file>