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3" r:id="rId2"/>
    <p:sldId id="261" r:id="rId3"/>
    <p:sldId id="269" r:id="rId4"/>
    <p:sldId id="26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4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446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8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. </a:t>
            </a:r>
            <a:r>
              <a:rPr lang="ko-KR" alt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클래스</a:t>
            </a:r>
            <a:r>
              <a:rPr lang="en-US" altLang="ko-KR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 </a:t>
            </a:r>
            <a:r>
              <a:rPr lang="ko-KR" alt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속성</a:t>
            </a: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946901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776092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en-US" altLang="ko-KR" smtClean="0"/>
              <a:t>Main Class : Scanner</a:t>
            </a:r>
            <a:r>
              <a:rPr lang="ko-KR" altLang="en-US" smtClean="0"/>
              <a:t>객체를</a:t>
            </a:r>
            <a:r>
              <a:rPr lang="en-US" altLang="ko-KR" smtClean="0"/>
              <a:t> </a:t>
            </a:r>
            <a:r>
              <a:rPr lang="ko-KR" altLang="en-US" smtClean="0"/>
              <a:t>사용하여 </a:t>
            </a:r>
            <a:r>
              <a:rPr lang="en-US" altLang="ko-KR" smtClean="0"/>
              <a:t>Box</a:t>
            </a:r>
            <a:r>
              <a:rPr lang="ko-KR" altLang="en-US" smtClean="0"/>
              <a:t>객체를 </a:t>
            </a:r>
            <a:r>
              <a:rPr lang="ko-KR" altLang="en-US"/>
              <a:t>생</a:t>
            </a:r>
            <a:r>
              <a:rPr lang="ko-KR" altLang="en-US" smtClean="0"/>
              <a:t>성할 때 필요한 매개변수들을 입력받고 입력이 완료되면 </a:t>
            </a:r>
            <a:r>
              <a:rPr lang="en-US" altLang="ko-KR" smtClean="0"/>
              <a:t>Box</a:t>
            </a:r>
            <a:r>
              <a:rPr lang="ko-KR" altLang="en-US" smtClean="0"/>
              <a:t>객체 생성</a:t>
            </a:r>
            <a:endParaRPr lang="en-US" altLang="ko-KR" smtClean="0"/>
          </a:p>
          <a:p>
            <a:pPr lvl="1"/>
            <a:r>
              <a:rPr lang="ko-KR" altLang="en-US" smtClean="0"/>
              <a:t>생성된 </a:t>
            </a:r>
            <a:r>
              <a:rPr lang="en-US" altLang="ko-KR" smtClean="0"/>
              <a:t>Box 2</a:t>
            </a:r>
            <a:r>
              <a:rPr lang="ko-KR" altLang="en-US" smtClean="0"/>
              <a:t>개의 부피를 비교 후 실행 화면과 같이 출력</a:t>
            </a:r>
            <a:endParaRPr lang="en-US" altLang="ko-KR" smtClean="0"/>
          </a:p>
          <a:p>
            <a:pPr lvl="1"/>
            <a:r>
              <a:rPr lang="en-US" altLang="ko-KR" smtClean="0"/>
              <a:t>Box Class :</a:t>
            </a:r>
            <a:br>
              <a:rPr lang="en-US" altLang="ko-KR" smtClean="0"/>
            </a:br>
            <a:r>
              <a:rPr lang="ko-KR" altLang="en-US" smtClean="0"/>
              <a:t>멤버 변수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	int width;	    //</a:t>
            </a:r>
            <a:r>
              <a:rPr lang="ko-KR" altLang="en-US" smtClean="0"/>
              <a:t>가로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int vertical;   //</a:t>
            </a:r>
            <a:r>
              <a:rPr lang="ko-KR" altLang="en-US" smtClean="0"/>
              <a:t>세로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int height;    //</a:t>
            </a:r>
            <a:r>
              <a:rPr lang="ko-KR" altLang="en-US" smtClean="0"/>
              <a:t>높이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int volume;   //</a:t>
            </a:r>
            <a:r>
              <a:rPr lang="ko-KR" altLang="en-US" smtClean="0"/>
              <a:t>부피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메소드</a:t>
            </a:r>
            <a:r>
              <a:rPr lang="en-US" altLang="ko-KR" smtClean="0"/>
              <a:t>(</a:t>
            </a:r>
            <a:r>
              <a:rPr lang="ko-KR" altLang="en-US" smtClean="0"/>
              <a:t>기능</a:t>
            </a:r>
            <a:r>
              <a:rPr lang="en-US" altLang="ko-KR" smtClean="0"/>
              <a:t>)</a:t>
            </a:r>
          </a:p>
          <a:p>
            <a:pPr marL="457188" lvl="1" indent="0">
              <a:buNone/>
            </a:pPr>
            <a:r>
              <a:rPr lang="en-US" altLang="ko-KR"/>
              <a:t>	</a:t>
            </a:r>
            <a:r>
              <a:rPr lang="ko-KR" altLang="en-US" smtClean="0"/>
              <a:t>생성자 </a:t>
            </a:r>
            <a:r>
              <a:rPr lang="en-US" altLang="ko-KR" smtClean="0"/>
              <a:t>: </a:t>
            </a:r>
            <a:r>
              <a:rPr lang="ko-KR" altLang="en-US" smtClean="0"/>
              <a:t>멤버변수 초기화 및 부피계산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/>
              <a:t>	</a:t>
            </a:r>
            <a:r>
              <a:rPr lang="en-US" altLang="ko-KR" smtClean="0"/>
              <a:t>int getVolume() : volume </a:t>
            </a:r>
            <a:r>
              <a:rPr lang="ko-KR" altLang="en-US" smtClean="0"/>
              <a:t>반환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/>
              <a:t>	</a:t>
            </a:r>
            <a:r>
              <a:rPr lang="en-US" altLang="ko-KR" smtClean="0"/>
              <a:t>String getName() : Box [00 x 00 x 00] </a:t>
            </a:r>
            <a:r>
              <a:rPr lang="ko-KR" altLang="en-US" smtClean="0"/>
              <a:t>형태의 문자열 반환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8</a:t>
            </a:r>
            <a:r>
              <a:rPr lang="en-US" altLang="ko-KR" smtClean="0"/>
              <a:t>-1 Box </a:t>
            </a:r>
            <a:r>
              <a:rPr lang="ko-KR" altLang="en-US" smtClean="0"/>
              <a:t>부피 비교하기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3873263" y="2941608"/>
            <a:ext cx="5089582" cy="16735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07379" y="2741553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379" y="3141662"/>
            <a:ext cx="4684930" cy="13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</p:spPr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en-US" altLang="ko-KR" smtClean="0"/>
              <a:t>Main Class </a:t>
            </a:r>
            <a:r>
              <a:rPr lang="en-US" altLang="ko-KR"/>
              <a:t>: </a:t>
            </a:r>
            <a:br>
              <a:rPr lang="en-US" altLang="ko-KR"/>
            </a:br>
            <a:r>
              <a:rPr lang="en-US" altLang="ko-KR"/>
              <a:t>MyExponent</a:t>
            </a:r>
            <a:r>
              <a:rPr lang="ko-KR" altLang="en-US" smtClean="0"/>
              <a:t>객체</a:t>
            </a:r>
            <a:r>
              <a:rPr lang="en-US" altLang="ko-KR" smtClean="0"/>
              <a:t>, Scanner</a:t>
            </a:r>
            <a:r>
              <a:rPr lang="ko-KR" altLang="en-US" smtClean="0"/>
              <a:t>객체 생성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 smtClean="0"/>
              <a:t>메뉴에서 종료 선택 전까지 반복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메뉴 </a:t>
            </a:r>
            <a:r>
              <a:rPr lang="en-US" altLang="ko-KR" smtClean="0"/>
              <a:t>: 1. </a:t>
            </a:r>
            <a:r>
              <a:rPr lang="ko-KR" altLang="en-US" smtClean="0"/>
              <a:t>계산하기 </a:t>
            </a:r>
            <a:r>
              <a:rPr lang="en-US" altLang="ko-KR" smtClean="0"/>
              <a:t>: MyExponent</a:t>
            </a:r>
            <a:r>
              <a:rPr lang="ko-KR" altLang="en-US" smtClean="0"/>
              <a:t>객체와 </a:t>
            </a:r>
            <a:r>
              <a:rPr lang="en-US" altLang="ko-KR"/>
              <a:t>Scanner</a:t>
            </a:r>
            <a:r>
              <a:rPr lang="ko-KR" altLang="en-US" smtClean="0"/>
              <a:t>객체를 이용하여 밑과 지수를 입력</a:t>
            </a:r>
            <a:r>
              <a:rPr lang="en-US" altLang="ko-KR" smtClean="0"/>
              <a:t>		        </a:t>
            </a:r>
            <a:r>
              <a:rPr lang="ko-KR" altLang="en-US" smtClean="0"/>
              <a:t>받고 결과 출력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	      2. </a:t>
            </a:r>
            <a:r>
              <a:rPr lang="ko-KR" altLang="en-US" smtClean="0"/>
              <a:t>종료 </a:t>
            </a:r>
            <a:r>
              <a:rPr lang="en-US" altLang="ko-KR" smtClean="0"/>
              <a:t>: </a:t>
            </a:r>
            <a:r>
              <a:rPr lang="ko-KR" altLang="en-US" smtClean="0"/>
              <a:t>무한 루프 종료</a:t>
            </a:r>
            <a:endParaRPr lang="en-US" altLang="ko-KR" smtClean="0"/>
          </a:p>
          <a:p>
            <a:pPr lvl="1"/>
            <a:r>
              <a:rPr lang="en-US" altLang="ko-KR" smtClean="0"/>
              <a:t>MyExponent Class :</a:t>
            </a:r>
            <a:br>
              <a:rPr lang="en-US" altLang="ko-KR" smtClean="0"/>
            </a:br>
            <a:r>
              <a:rPr lang="ko-KR" altLang="en-US" smtClean="0"/>
              <a:t>멤버 변수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int</a:t>
            </a:r>
            <a:r>
              <a:rPr lang="ko-KR" altLang="en-US"/>
              <a:t> </a:t>
            </a:r>
            <a:r>
              <a:rPr lang="en-US" altLang="ko-KR" smtClean="0"/>
              <a:t>iBase;	//</a:t>
            </a:r>
            <a:r>
              <a:rPr lang="ko-KR" altLang="en-US" smtClean="0"/>
              <a:t>밑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	int iExp;	//</a:t>
            </a:r>
            <a:r>
              <a:rPr lang="ko-KR" altLang="en-US" smtClean="0"/>
              <a:t>지수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int iRes;	//</a:t>
            </a:r>
            <a:r>
              <a:rPr lang="ko-KR" altLang="en-US" smtClean="0"/>
              <a:t>계산 결과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메소드</a:t>
            </a:r>
            <a:r>
              <a:rPr lang="en-US" altLang="ko-KR" smtClean="0"/>
              <a:t>(</a:t>
            </a:r>
            <a:r>
              <a:rPr lang="ko-KR" altLang="en-US" smtClean="0"/>
              <a:t>기능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	</a:t>
            </a:r>
            <a:r>
              <a:rPr lang="ko-KR" altLang="en-US" smtClean="0"/>
              <a:t>생성자 </a:t>
            </a:r>
            <a:r>
              <a:rPr lang="en-US" altLang="ko-KR" smtClean="0"/>
              <a:t>: </a:t>
            </a:r>
            <a:r>
              <a:rPr lang="ko-KR" altLang="en-US" smtClean="0"/>
              <a:t>디폴트</a:t>
            </a:r>
            <a:r>
              <a:rPr lang="en-US" altLang="ko-KR" smtClean="0"/>
              <a:t>(default) </a:t>
            </a:r>
            <a:r>
              <a:rPr lang="ko-KR" altLang="en-US" smtClean="0"/>
              <a:t>생성자 사용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	int getValue() : </a:t>
            </a:r>
            <a:r>
              <a:rPr lang="ko-KR" altLang="en-US" smtClean="0"/>
              <a:t>계산 결과를 정수 반환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	String getResult() : </a:t>
            </a:r>
            <a:r>
              <a:rPr lang="ko-KR" altLang="en-US" smtClean="0"/>
              <a:t>계산 결과 출력문</a:t>
            </a:r>
            <a:r>
              <a:rPr lang="en-US" altLang="ko-KR" smtClean="0"/>
              <a:t>(</a:t>
            </a:r>
            <a:r>
              <a:rPr lang="ko-KR" altLang="en-US" smtClean="0"/>
              <a:t>문자열</a:t>
            </a:r>
            <a:r>
              <a:rPr lang="en-US" altLang="ko-KR" smtClean="0"/>
              <a:t>)</a:t>
            </a:r>
            <a:r>
              <a:rPr lang="ko-KR" altLang="en-US" smtClean="0"/>
              <a:t> 반환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	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8</a:t>
            </a:r>
            <a:r>
              <a:rPr lang="en-US" altLang="ko-KR" smtClean="0"/>
              <a:t>-2 </a:t>
            </a:r>
            <a:r>
              <a:rPr lang="ko-KR" altLang="en-US" smtClean="0"/>
              <a:t>지수 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6015082" y="3122762"/>
            <a:ext cx="3053751" cy="32780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69269" y="2922707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269" y="3322817"/>
            <a:ext cx="2662586" cy="301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en-US" altLang="ko-KR" smtClean="0"/>
              <a:t>Main Class : </a:t>
            </a:r>
            <a:r>
              <a:rPr lang="en-US" altLang="ko-KR" smtClean="0"/>
              <a:t>PizzaHouse</a:t>
            </a:r>
            <a:r>
              <a:rPr lang="ko-KR" altLang="en-US" smtClean="0"/>
              <a:t>객체 </a:t>
            </a:r>
            <a:r>
              <a:rPr lang="en-US" altLang="ko-KR" smtClean="0"/>
              <a:t>3</a:t>
            </a:r>
            <a:r>
              <a:rPr lang="ko-KR" altLang="en-US" smtClean="0"/>
              <a:t>개</a:t>
            </a:r>
            <a:r>
              <a:rPr lang="en-US" altLang="ko-KR" smtClean="0"/>
              <a:t>(</a:t>
            </a:r>
            <a:r>
              <a:rPr lang="ko-KR" altLang="en-US" smtClean="0"/>
              <a:t>사장</a:t>
            </a:r>
            <a:r>
              <a:rPr lang="en-US" altLang="ko-KR" smtClean="0"/>
              <a:t>, </a:t>
            </a:r>
            <a:r>
              <a:rPr lang="ko-KR" altLang="en-US" smtClean="0"/>
              <a:t>요리사</a:t>
            </a:r>
            <a:r>
              <a:rPr lang="en-US" altLang="ko-KR" smtClean="0"/>
              <a:t>, </a:t>
            </a:r>
            <a:r>
              <a:rPr lang="ko-KR" altLang="en-US" smtClean="0"/>
              <a:t>고객</a:t>
            </a:r>
            <a:r>
              <a:rPr lang="en-US" altLang="ko-KR" smtClean="0"/>
              <a:t>) </a:t>
            </a:r>
            <a:r>
              <a:rPr lang="ko-KR" altLang="en-US" smtClean="0"/>
              <a:t>생성 </a:t>
            </a:r>
            <a:r>
              <a:rPr lang="ko-KR" altLang="en-US" smtClean="0"/>
              <a:t>후 종료전까지 반복</a:t>
            </a:r>
            <a:endParaRPr lang="en-US" altLang="ko-KR" smtClean="0"/>
          </a:p>
          <a:p>
            <a:pPr lvl="1"/>
            <a:r>
              <a:rPr lang="en-US" altLang="ko-KR" smtClean="0"/>
              <a:t>PizzaHouse Class :</a:t>
            </a:r>
            <a:br>
              <a:rPr lang="en-US" altLang="ko-KR" smtClean="0"/>
            </a:br>
            <a:r>
              <a:rPr lang="ko-KR" altLang="en-US" smtClean="0"/>
              <a:t>멤버 </a:t>
            </a:r>
            <a:r>
              <a:rPr lang="ko-KR" altLang="en-US" smtClean="0"/>
              <a:t>변수</a:t>
            </a:r>
            <a:r>
              <a:rPr lang="en-US" altLang="ko-KR" smtClean="0"/>
              <a:t>	int pizza : </a:t>
            </a:r>
            <a:r>
              <a:rPr lang="ko-KR" altLang="en-US" smtClean="0"/>
              <a:t>현재 피자 조각 개수</a:t>
            </a:r>
            <a:r>
              <a:rPr lang="en-US" altLang="ko-KR" smtClean="0"/>
              <a:t>, </a:t>
            </a:r>
            <a:r>
              <a:rPr lang="ko-KR" altLang="en-US" smtClean="0"/>
              <a:t>전역변수로 선언</a:t>
            </a:r>
            <a:r>
              <a:rPr lang="en-US" altLang="ko-KR" smtClean="0"/>
              <a:t>, 8</a:t>
            </a:r>
            <a:r>
              <a:rPr lang="ko-KR" altLang="en-US" smtClean="0"/>
              <a:t>개로 초기화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 smtClean="0"/>
              <a:t>메소드</a:t>
            </a:r>
            <a:r>
              <a:rPr lang="en-US" altLang="ko-KR" smtClean="0"/>
              <a:t>(</a:t>
            </a:r>
            <a:r>
              <a:rPr lang="ko-KR" altLang="en-US" smtClean="0"/>
              <a:t>기능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	void</a:t>
            </a:r>
            <a:r>
              <a:rPr lang="ko-KR" altLang="en-US" smtClean="0"/>
              <a:t> </a:t>
            </a:r>
            <a:r>
              <a:rPr lang="en-US" altLang="ko-KR" smtClean="0"/>
              <a:t>makePizza() </a:t>
            </a:r>
            <a:r>
              <a:rPr lang="en-US" altLang="ko-KR" smtClean="0"/>
              <a:t>:</a:t>
            </a:r>
            <a:r>
              <a:rPr lang="en-US" altLang="ko-KR"/>
              <a:t> </a:t>
            </a:r>
            <a:r>
              <a:rPr lang="ko-KR" altLang="en-US" smtClean="0"/>
              <a:t>요리사가 사용</a:t>
            </a:r>
            <a:r>
              <a:rPr lang="en-US" altLang="ko-KR" smtClean="0"/>
              <a:t>, </a:t>
            </a:r>
            <a:r>
              <a:rPr lang="en-US" altLang="ko-KR" smtClean="0"/>
              <a:t>“</a:t>
            </a:r>
            <a:r>
              <a:rPr lang="ko-KR" altLang="en-US" smtClean="0"/>
              <a:t>피자 한 판이 만들어졌습니다</a:t>
            </a:r>
            <a:r>
              <a:rPr lang="en-US" altLang="ko-KR" smtClean="0"/>
              <a:t>.”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	void</a:t>
            </a:r>
            <a:r>
              <a:rPr lang="ko-KR" altLang="en-US" smtClean="0"/>
              <a:t> </a:t>
            </a:r>
            <a:r>
              <a:rPr lang="en-US" altLang="ko-KR" smtClean="0"/>
              <a:t>eatPizza(int mPiece) </a:t>
            </a:r>
            <a:r>
              <a:rPr lang="en-US" altLang="ko-KR" smtClean="0"/>
              <a:t>: </a:t>
            </a:r>
            <a:r>
              <a:rPr lang="ko-KR" altLang="en-US" smtClean="0"/>
              <a:t>고객이 사용</a:t>
            </a:r>
            <a:r>
              <a:rPr lang="en-US" altLang="ko-KR" smtClean="0"/>
              <a:t>,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		</a:t>
            </a:r>
            <a:r>
              <a:rPr lang="ko-KR" altLang="en-US" smtClean="0"/>
              <a:t>먹을 조각이 남은 조각보다 많을 경우 </a:t>
            </a:r>
            <a:r>
              <a:rPr lang="en-US" altLang="ko-KR" smtClean="0"/>
              <a:t>: “</a:t>
            </a:r>
            <a:r>
              <a:rPr lang="ko-KR" altLang="en-US" smtClean="0"/>
              <a:t>피자가 모자랍니다</a:t>
            </a:r>
            <a:r>
              <a:rPr lang="en-US" altLang="ko-KR" smtClean="0"/>
              <a:t>.”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		</a:t>
            </a:r>
            <a:r>
              <a:rPr lang="ko-KR" altLang="en-US" smtClean="0"/>
              <a:t>먹을 조각이 남은 조각과 같을 경우 </a:t>
            </a:r>
            <a:r>
              <a:rPr lang="en-US" altLang="ko-KR" smtClean="0"/>
              <a:t>: “</a:t>
            </a:r>
            <a:r>
              <a:rPr lang="ko-KR" altLang="en-US" smtClean="0"/>
              <a:t>피자를 다 먹었습니다</a:t>
            </a:r>
            <a:r>
              <a:rPr lang="en-US" altLang="ko-KR" smtClean="0"/>
              <a:t>.”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		</a:t>
            </a:r>
            <a:r>
              <a:rPr lang="ko-KR" altLang="en-US" smtClean="0"/>
              <a:t>먹을 조각이 남은 조각보다 적을 경우 </a:t>
            </a:r>
            <a:r>
              <a:rPr lang="en-US" altLang="ko-KR" smtClean="0"/>
              <a:t>: “</a:t>
            </a:r>
            <a:r>
              <a:rPr lang="ko-KR" altLang="en-US" smtClean="0"/>
              <a:t>피자 </a:t>
            </a:r>
            <a:r>
              <a:rPr lang="en-US" altLang="ko-KR" smtClean="0"/>
              <a:t>00 </a:t>
            </a:r>
            <a:r>
              <a:rPr lang="ko-KR" altLang="en-US" smtClean="0"/>
              <a:t>조각을 먹었습니다</a:t>
            </a:r>
            <a:r>
              <a:rPr lang="en-US" altLang="ko-KR" smtClean="0"/>
              <a:t>.”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	void checkPizza() : </a:t>
            </a:r>
            <a:r>
              <a:rPr lang="ko-KR" altLang="en-US" smtClean="0"/>
              <a:t>사장이 사용</a:t>
            </a:r>
            <a:r>
              <a:rPr lang="en-US" altLang="ko-KR" smtClean="0"/>
              <a:t>, “</a:t>
            </a:r>
            <a:r>
              <a:rPr lang="ko-KR" altLang="en-US" smtClean="0"/>
              <a:t>남은 피자 조각 개수 </a:t>
            </a:r>
            <a:r>
              <a:rPr lang="en-US" altLang="ko-KR" smtClean="0"/>
              <a:t>: 00”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8</a:t>
            </a:r>
            <a:r>
              <a:rPr lang="en-US" altLang="ko-KR" smtClean="0"/>
              <a:t>-3 </a:t>
            </a:r>
            <a:r>
              <a:rPr lang="ko-KR" altLang="en-US" smtClean="0"/>
              <a:t>전역변수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30409"/>
          <a:stretch/>
        </p:blipFill>
        <p:spPr>
          <a:xfrm>
            <a:off x="2283070" y="4874060"/>
            <a:ext cx="2762250" cy="6959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070" y="5571092"/>
            <a:ext cx="2762250" cy="9048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320" y="4874060"/>
            <a:ext cx="2762250" cy="1323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3762" y="5444697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8966" y="4813539"/>
            <a:ext cx="5796951" cy="166242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5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3994</TotalTime>
  <Words>143</Words>
  <Application>Microsoft Office PowerPoint</Application>
  <PresentationFormat>화면 슬라이드 쇼(4:3)</PresentationFormat>
  <Paragraphs>36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1_Office 테마</vt:lpstr>
      <vt:lpstr>8. 클래스 속성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Matthew Lim</cp:lastModifiedBy>
  <cp:revision>86</cp:revision>
  <dcterms:created xsi:type="dcterms:W3CDTF">2017-03-17T08:15:25Z</dcterms:created>
  <dcterms:modified xsi:type="dcterms:W3CDTF">2017-04-30T09:46:24Z</dcterms:modified>
</cp:coreProperties>
</file>