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70" r:id="rId3"/>
    <p:sldId id="261" r:id="rId4"/>
    <p:sldId id="26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11.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상속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오버라이딩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</a:t>
            </a:r>
            <a:r>
              <a:rPr lang="en-US" altLang="ko-KR" smtClean="0"/>
              <a:t>: </a:t>
            </a:r>
            <a:br>
              <a:rPr lang="en-US" altLang="ko-KR" smtClean="0"/>
            </a:br>
            <a:r>
              <a:rPr lang="en-US" altLang="ko-KR" smtClean="0"/>
              <a:t>Calculator </a:t>
            </a:r>
            <a:r>
              <a:rPr lang="en-US" altLang="ko-KR" smtClean="0"/>
              <a:t>Class</a:t>
            </a:r>
            <a:r>
              <a:rPr lang="ko-KR" altLang="en-US" smtClean="0"/>
              <a:t>를 상속하여 </a:t>
            </a:r>
            <a:r>
              <a:rPr lang="ko-KR" altLang="en-US" smtClean="0"/>
              <a:t>구현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Scanner </a:t>
            </a:r>
            <a:r>
              <a:rPr lang="ko-KR" altLang="en-US" smtClean="0"/>
              <a:t>사용</a:t>
            </a:r>
            <a:r>
              <a:rPr lang="en-US" altLang="ko-KR" smtClean="0"/>
              <a:t>, </a:t>
            </a:r>
            <a:r>
              <a:rPr lang="ko-KR" altLang="en-US" smtClean="0"/>
              <a:t>반복문으로 계속 계산 할 수 있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도록 구현</a:t>
            </a:r>
            <a:r>
              <a:rPr lang="en-US" altLang="ko-KR" smtClean="0"/>
              <a:t>(</a:t>
            </a:r>
            <a:r>
              <a:rPr lang="ko-KR" altLang="en-US" smtClean="0"/>
              <a:t>연산자로 </a:t>
            </a:r>
            <a:r>
              <a:rPr lang="en-US" altLang="ko-KR" smtClean="0"/>
              <a:t>‘c’</a:t>
            </a:r>
            <a:r>
              <a:rPr lang="ko-KR" altLang="en-US" smtClean="0"/>
              <a:t>가 입력되면 </a:t>
            </a:r>
            <a:r>
              <a:rPr lang="en-US" altLang="ko-KR" smtClean="0"/>
              <a:t>end()</a:t>
            </a:r>
            <a:r>
              <a:rPr lang="ko-KR" altLang="en-US" smtClean="0"/>
              <a:t>메소드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가 호출되면서 </a:t>
            </a:r>
            <a:r>
              <a:rPr lang="ko-KR" altLang="en-US" smtClean="0"/>
              <a:t>종료되도록 </a:t>
            </a:r>
            <a:r>
              <a:rPr lang="ko-KR" altLang="en-US" smtClean="0"/>
              <a:t>구현</a:t>
            </a:r>
            <a:r>
              <a:rPr lang="en-US" altLang="ko-KR" smtClean="0"/>
              <a:t>)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11-1 </a:t>
            </a:r>
            <a:r>
              <a:rPr lang="ko-KR" altLang="en-US" smtClean="0"/>
              <a:t>상속을 이용한 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486400" y="1015939"/>
            <a:ext cx="3393720" cy="52579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24854" y="106680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54" y="1066800"/>
            <a:ext cx="3019655" cy="52071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" y="3340759"/>
            <a:ext cx="3171825" cy="3019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38158" y="5005224"/>
            <a:ext cx="294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errorCode</a:t>
            </a:r>
          </a:p>
          <a:p>
            <a:r>
              <a:rPr lang="en-US" altLang="ko-KR" sz="1400" smtClean="0"/>
              <a:t>0 : </a:t>
            </a:r>
            <a:r>
              <a:rPr lang="ko-KR" altLang="en-US" sz="1400" smtClean="0"/>
              <a:t>형식에 맞게 다시 입력하시오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1 : </a:t>
            </a:r>
            <a:r>
              <a:rPr lang="ko-KR" altLang="en-US" sz="1400" smtClean="0"/>
              <a:t>연산자를 잘못 입력하였습니다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2 : 0</a:t>
            </a:r>
            <a:r>
              <a:rPr lang="ko-KR" altLang="en-US" sz="1400" smtClean="0"/>
              <a:t>으로는 나눌 수 없습니다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2538158" y="5063706"/>
            <a:ext cx="2879231" cy="87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096219" y="5502892"/>
            <a:ext cx="407433" cy="55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marL="457188" lvl="1" indent="0">
              <a:buNone/>
            </a:pPr>
            <a:r>
              <a:rPr lang="en-US" altLang="ko-KR" smtClean="0"/>
              <a:t>Main, MyList Class, </a:t>
            </a:r>
            <a:r>
              <a:rPr lang="ko-KR" altLang="en-US" smtClean="0"/>
              <a:t>실행화면 참고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MyList, StudentList Class </a:t>
            </a:r>
            <a:r>
              <a:rPr lang="ko-KR" altLang="en-US" smtClean="0"/>
              <a:t>작성</a:t>
            </a:r>
            <a:r>
              <a:rPr lang="en-US" altLang="ko-KR" smtClean="0"/>
              <a:t> </a:t>
            </a:r>
          </a:p>
          <a:p>
            <a:pPr marL="457188" lvl="1" indent="0">
              <a:buNone/>
            </a:pPr>
            <a:r>
              <a:rPr lang="ko-KR" altLang="en-US" smtClean="0"/>
              <a:t>필수 구현 요소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멤버변수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메소드</a:t>
            </a:r>
            <a:endParaRPr lang="en-US" altLang="ko-KR"/>
          </a:p>
          <a:p>
            <a:pPr marL="457188" lvl="1" indent="0">
              <a:buNone/>
            </a:pP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11-2 </a:t>
            </a:r>
            <a:r>
              <a:rPr lang="ko-KR" altLang="en-US" smtClean="0"/>
              <a:t>상속과 오버라이딩을 이용한 출석부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853354" y="3092521"/>
            <a:ext cx="4173415" cy="33844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0061" y="2892466"/>
            <a:ext cx="1676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MyList Class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10" y="3675954"/>
            <a:ext cx="3741336" cy="2788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9609" y="3475898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68" y="2667869"/>
            <a:ext cx="1885950" cy="3238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05" y="3308704"/>
            <a:ext cx="3648075" cy="18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195" y="1754625"/>
            <a:ext cx="5143500" cy="10382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89195" y="1672325"/>
            <a:ext cx="5098459" cy="1120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75902" y="1472269"/>
            <a:ext cx="20484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Main Class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98" y="3257333"/>
            <a:ext cx="4048125" cy="316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48329" y="6156973"/>
            <a:ext cx="23471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오버라이딩하여 사용 할 것</a:t>
            </a:r>
            <a:endParaRPr lang="ko-KR" altLang="en-US" sz="1400"/>
          </a:p>
        </p:txBody>
      </p:sp>
      <p:cxnSp>
        <p:nvCxnSpPr>
          <p:cNvPr id="20" name="꺾인 연결선 19"/>
          <p:cNvCxnSpPr/>
          <p:nvPr/>
        </p:nvCxnSpPr>
        <p:spPr>
          <a:xfrm rot="16200000" flipH="1">
            <a:off x="7652419" y="5224606"/>
            <a:ext cx="1216324" cy="601225"/>
          </a:xfrm>
          <a:prstGeom prst="bentConnector3">
            <a:avLst>
              <a:gd name="adj1" fmla="val -35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959969" y="5403666"/>
            <a:ext cx="601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81" y="3799819"/>
            <a:ext cx="32861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z="1500" smtClean="0"/>
              <a:t>Main Class : new ScrambleGame().start(); </a:t>
            </a:r>
          </a:p>
          <a:p>
            <a:pPr lvl="1"/>
            <a:r>
              <a:rPr lang="en-US" altLang="ko-KR" sz="1500"/>
              <a:t>Words Class </a:t>
            </a:r>
            <a:r>
              <a:rPr lang="en-US" altLang="ko-KR" sz="1500" smtClean="0"/>
              <a:t>: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지난주 </a:t>
            </a:r>
            <a:r>
              <a:rPr lang="ko-KR" altLang="en-US" sz="1500" smtClean="0"/>
              <a:t>실습의 </a:t>
            </a:r>
            <a:r>
              <a:rPr lang="en-US" altLang="ko-KR" sz="1500" smtClean="0"/>
              <a:t>Class </a:t>
            </a:r>
            <a:r>
              <a:rPr lang="ko-KR" altLang="en-US" sz="1500" smtClean="0"/>
              <a:t>그대로 </a:t>
            </a:r>
            <a:r>
              <a:rPr lang="ko-KR" altLang="en-US" sz="1500" smtClean="0"/>
              <a:t>사용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ScrambleGame </a:t>
            </a:r>
            <a:r>
              <a:rPr lang="en-US" altLang="ko-KR" sz="1500" smtClean="0"/>
              <a:t>Class </a:t>
            </a:r>
            <a:r>
              <a:rPr lang="ko-KR" altLang="en-US" sz="1500" smtClean="0"/>
              <a:t>힌트 </a:t>
            </a:r>
            <a:r>
              <a:rPr lang="en-US" altLang="ko-KR" sz="1500" smtClean="0"/>
              <a:t>:</a:t>
            </a:r>
            <a:br>
              <a:rPr lang="en-US" altLang="ko-KR" sz="1500" smtClean="0"/>
            </a:br>
            <a:r>
              <a:rPr lang="en-US" altLang="ko-KR" sz="1500" smtClean="0"/>
              <a:t>PuzzleGame Class </a:t>
            </a:r>
            <a:r>
              <a:rPr lang="ko-KR" altLang="en-US" sz="1500" smtClean="0"/>
              <a:t>상속 </a:t>
            </a:r>
            <a:r>
              <a:rPr lang="en-US" altLang="ko-KR" sz="1500" smtClean="0"/>
              <a:t>&amp; </a:t>
            </a:r>
            <a:r>
              <a:rPr lang="ko-KR" altLang="en-US" sz="1500" smtClean="0"/>
              <a:t>오버라이딩해서 사용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z="1500" smtClean="0"/>
              <a:t>(info(), setAnswer(), process(), check() </a:t>
            </a:r>
            <a:r>
              <a:rPr lang="ko-KR" altLang="en-US" sz="1500" smtClean="0"/>
              <a:t>메소드는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 오버라이딩을 사용하여 구현 할 것</a:t>
            </a:r>
            <a:r>
              <a:rPr lang="en-US" altLang="ko-KR" sz="1500" smtClean="0"/>
              <a:t>!)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en-US" altLang="ko-KR" sz="1500" smtClean="0"/>
              <a:t>Scanner </a:t>
            </a:r>
            <a:r>
              <a:rPr lang="ko-KR" altLang="en-US" sz="1500" smtClean="0"/>
              <a:t>사용</a:t>
            </a:r>
            <a:r>
              <a:rPr lang="en-US" altLang="ko-KR" sz="1500" smtClean="0"/>
              <a:t>, Random </a:t>
            </a:r>
            <a:r>
              <a:rPr lang="ko-KR" altLang="en-US" sz="1500" smtClean="0"/>
              <a:t>사용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ko-KR" altLang="en-US" sz="1500" smtClean="0"/>
              <a:t>변수 제한 없음 </a:t>
            </a:r>
            <a:r>
              <a:rPr lang="en-US" altLang="ko-KR" sz="1500" smtClean="0"/>
              <a:t>(</a:t>
            </a:r>
            <a:r>
              <a:rPr lang="ko-KR" altLang="en-US" sz="1500" smtClean="0"/>
              <a:t>필요하면 생성해서 사용</a:t>
            </a:r>
            <a:r>
              <a:rPr lang="en-US" altLang="ko-KR" sz="1500" smtClean="0"/>
              <a:t>)</a:t>
            </a:r>
            <a:br>
              <a:rPr lang="en-US" altLang="ko-KR" sz="1500" smtClean="0"/>
            </a:br>
            <a:r>
              <a:rPr lang="ko-KR" altLang="en-US" sz="1500" smtClean="0"/>
              <a:t>입력 받은 두 글자의 </a:t>
            </a:r>
            <a:r>
              <a:rPr lang="en-US" altLang="ko-KR" sz="1500" smtClean="0"/>
              <a:t>Index </a:t>
            </a:r>
            <a:r>
              <a:rPr lang="ko-KR" altLang="en-US" sz="1500" smtClean="0"/>
              <a:t>교환하는 메소드 구현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mtClean="0"/>
              <a:t>           :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11-3 </a:t>
            </a:r>
            <a:r>
              <a:rPr lang="ko-KR" altLang="en-US" smtClean="0"/>
              <a:t>오버라이딩을 이용한 </a:t>
            </a:r>
            <a:r>
              <a:rPr lang="en-US" altLang="ko-KR" smtClean="0"/>
              <a:t>Scramble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5757700" y="1207700"/>
            <a:ext cx="3235105" cy="521346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73636" y="967745"/>
            <a:ext cx="24032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PuzzleGame Class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62212"/>
          <a:stretch/>
        </p:blipFill>
        <p:spPr>
          <a:xfrm>
            <a:off x="603472" y="5243908"/>
            <a:ext cx="2705100" cy="11517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75040" r="50690"/>
          <a:stretch/>
        </p:blipFill>
        <p:spPr>
          <a:xfrm>
            <a:off x="3885678" y="5621456"/>
            <a:ext cx="1333876" cy="760767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553578" y="53144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553578" y="54366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553578" y="55589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81" y="1508755"/>
            <a:ext cx="3000375" cy="4705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141" y="4709911"/>
            <a:ext cx="3629025" cy="200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28" y="6067898"/>
            <a:ext cx="1781175" cy="3143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1214" y="5140602"/>
            <a:ext cx="5274918" cy="12768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9820" y="4960039"/>
            <a:ext cx="1344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157</Words>
  <Application>Microsoft Office PowerPoint</Application>
  <PresentationFormat>화면 슬라이드 쇼(4:3)</PresentationFormat>
  <Paragraphs>43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11. 상속, 오버라이딩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126</cp:revision>
  <dcterms:created xsi:type="dcterms:W3CDTF">2017-03-17T08:15:25Z</dcterms:created>
  <dcterms:modified xsi:type="dcterms:W3CDTF">2017-05-22T00:43:40Z</dcterms:modified>
</cp:coreProperties>
</file>