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3" r:id="rId2"/>
    <p:sldId id="261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Overloading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</a:t>
            </a:r>
            <a:r>
              <a:rPr lang="en-US" altLang="ko-KR" smtClean="0"/>
              <a:t>Class</a:t>
            </a:r>
            <a:r>
              <a:rPr lang="ko-KR" altLang="en-US" smtClean="0"/>
              <a:t>와 실행 화면이 다음과 같을 때 </a:t>
            </a:r>
            <a:r>
              <a:rPr lang="en-US" altLang="ko-KR" smtClean="0"/>
              <a:t>TV Class</a:t>
            </a:r>
            <a:r>
              <a:rPr lang="ko-KR" altLang="en-US" smtClean="0"/>
              <a:t>의 생성자와 메소드를 작성</a:t>
            </a:r>
            <a:endParaRPr lang="en-US" altLang="ko-KR" smtClean="0"/>
          </a:p>
          <a:p>
            <a:pPr lvl="1"/>
            <a:r>
              <a:rPr lang="en-US" altLang="ko-KR" smtClean="0"/>
              <a:t>TV Class </a:t>
            </a:r>
            <a:r>
              <a:rPr lang="ko-KR" altLang="en-US" smtClean="0"/>
              <a:t>힌트</a:t>
            </a:r>
            <a:r>
              <a:rPr lang="en-US" altLang="ko-KR" smtClean="0"/>
              <a:t>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멤버 변수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</a:t>
            </a:r>
            <a:r>
              <a:rPr lang="en-US" altLang="ko-KR" smtClean="0"/>
              <a:t>String inch;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en-US" altLang="ko-KR" smtClean="0"/>
              <a:t>String</a:t>
            </a:r>
            <a:r>
              <a:rPr lang="en-US" altLang="ko-KR" smtClean="0"/>
              <a:t> color;</a:t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en-US" altLang="ko-KR" smtClean="0"/>
              <a:t>	</a:t>
            </a:r>
            <a:r>
              <a:rPr lang="en-US" altLang="ko-KR" smtClean="0"/>
              <a:t>String</a:t>
            </a:r>
            <a:r>
              <a:rPr lang="en-US" altLang="ko-KR" smtClean="0"/>
              <a:t> maker;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생성자 </a:t>
            </a:r>
            <a:r>
              <a:rPr lang="en-US" altLang="ko-KR" smtClean="0"/>
              <a:t>3</a:t>
            </a:r>
            <a:r>
              <a:rPr lang="ko-KR" altLang="en-US" smtClean="0"/>
              <a:t>개 작성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메소드 </a:t>
            </a:r>
            <a:r>
              <a:rPr lang="en-US" altLang="ko-KR" smtClean="0"/>
              <a:t>1</a:t>
            </a:r>
            <a:r>
              <a:rPr lang="ko-KR" altLang="en-US" smtClean="0"/>
              <a:t>개 작성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9</a:t>
            </a:r>
            <a:r>
              <a:rPr lang="en-US" altLang="ko-KR" smtClean="0"/>
              <a:t>-1 </a:t>
            </a:r>
            <a:r>
              <a:rPr lang="ko-KR" altLang="en-US" smtClean="0"/>
              <a:t>생성자 오버로딩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769079" y="2277374"/>
            <a:ext cx="6111041" cy="38215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3670" y="2037271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90" y="2760453"/>
            <a:ext cx="1833160" cy="3338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85" y="2706909"/>
            <a:ext cx="3880030" cy="2564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89941" y="2033377"/>
            <a:ext cx="1493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Main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18215" y="2277374"/>
            <a:ext cx="0" cy="3821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</a:t>
            </a:r>
            <a:r>
              <a:rPr lang="en-US" altLang="ko-KR"/>
              <a:t>: </a:t>
            </a:r>
            <a:r>
              <a:rPr lang="ko-KR" altLang="en-US" smtClean="0"/>
              <a:t>학생 수를 입력받아 학생수만큼 </a:t>
            </a:r>
            <a:r>
              <a:rPr lang="en-US" altLang="ko-KR" smtClean="0"/>
              <a:t>Student</a:t>
            </a:r>
            <a:r>
              <a:rPr lang="ko-KR" altLang="en-US" smtClean="0"/>
              <a:t>객체 생성</a:t>
            </a:r>
            <a:r>
              <a:rPr lang="en-US" altLang="ko-KR" smtClean="0"/>
              <a:t>, </a:t>
            </a:r>
            <a:r>
              <a:rPr lang="ko-KR" altLang="en-US" smtClean="0"/>
              <a:t>학생 정보를 </a:t>
            </a:r>
            <a:r>
              <a:rPr lang="en-US" altLang="ko-KR" smtClean="0"/>
              <a:t>Scanner</a:t>
            </a:r>
            <a:r>
              <a:rPr lang="ko-KR" altLang="en-US" smtClean="0"/>
              <a:t>의 </a:t>
            </a:r>
            <a:r>
              <a:rPr lang="en-US" altLang="ko-KR" smtClean="0"/>
              <a:t>nextLine()</a:t>
            </a:r>
            <a:r>
              <a:rPr lang="ko-KR" altLang="en-US" smtClean="0"/>
              <a:t>메소드를 이용하여 입력받음</a:t>
            </a:r>
            <a:r>
              <a:rPr lang="en-US" altLang="ko-KR" smtClean="0"/>
              <a:t>(</a:t>
            </a:r>
            <a:r>
              <a:rPr lang="ko-KR" altLang="en-US" smtClean="0"/>
              <a:t>입력시 </a:t>
            </a:r>
            <a:r>
              <a:rPr lang="en-US" altLang="ko-KR" smtClean="0"/>
              <a:t>“,”</a:t>
            </a:r>
            <a:r>
              <a:rPr lang="ko-KR" altLang="en-US" smtClean="0"/>
              <a:t>로 구분하여 입력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en-US" smtClean="0"/>
              <a:t>입력된 정보는 </a:t>
            </a:r>
            <a:r>
              <a:rPr lang="en-US" altLang="ko-KR" smtClean="0"/>
              <a:t>String</a:t>
            </a:r>
            <a:r>
              <a:rPr lang="ko-KR" altLang="en-US" smtClean="0"/>
              <a:t>클래스의 </a:t>
            </a:r>
            <a:r>
              <a:rPr lang="en-US" altLang="ko-KR" smtClean="0"/>
              <a:t>split()</a:t>
            </a:r>
            <a:r>
              <a:rPr lang="ko-KR" altLang="en-US" smtClean="0"/>
              <a:t>메소드를 사용해 </a:t>
            </a:r>
            <a:r>
              <a:rPr lang="en-US" altLang="ko-KR" smtClean="0"/>
              <a:t>“,”</a:t>
            </a:r>
            <a:r>
              <a:rPr lang="ko-KR" altLang="en-US" smtClean="0"/>
              <a:t>를 기준으로 나누어 사용</a:t>
            </a:r>
            <a:endParaRPr lang="en-US" altLang="ko-KR" smtClean="0"/>
          </a:p>
          <a:p>
            <a:pPr lvl="1"/>
            <a:r>
              <a:rPr lang="en-US" altLang="ko-KR" smtClean="0"/>
              <a:t>String str = “1,b,</a:t>
            </a:r>
            <a:r>
              <a:rPr lang="ko-KR" altLang="en-US" smtClean="0"/>
              <a:t>가</a:t>
            </a:r>
            <a:r>
              <a:rPr lang="en-US" altLang="ko-KR" smtClean="0"/>
              <a:t>”</a:t>
            </a:r>
            <a:r>
              <a:rPr lang="ko-KR" altLang="en-US" smtClean="0"/>
              <a:t>일때 </a:t>
            </a:r>
            <a:r>
              <a:rPr lang="en-US" altLang="ko-KR" smtClean="0"/>
              <a:t>str.split(“,”)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하면 </a:t>
            </a:r>
            <a:r>
              <a:rPr lang="en-US" altLang="ko-KR" smtClean="0"/>
              <a:t>“,”</a:t>
            </a:r>
            <a:r>
              <a:rPr lang="ko-KR" altLang="en-US" smtClean="0"/>
              <a:t>을 구분자로 나누어 </a:t>
            </a:r>
            <a:r>
              <a:rPr lang="en-US" altLang="ko-KR" smtClean="0"/>
              <a:t>String</a:t>
            </a:r>
            <a:r>
              <a:rPr lang="ko-KR" altLang="en-US" smtClean="0"/>
              <a:t>배열 반환</a:t>
            </a:r>
            <a:endParaRPr lang="en-US" altLang="ko-KR" smtClean="0"/>
          </a:p>
          <a:p>
            <a:pPr lvl="1"/>
            <a:r>
              <a:rPr lang="en-US" altLang="ko-KR" smtClean="0"/>
              <a:t>Student </a:t>
            </a:r>
            <a:r>
              <a:rPr lang="en-US" altLang="ko-KR" smtClean="0"/>
              <a:t>Class :</a:t>
            </a:r>
            <a:br>
              <a:rPr lang="en-US" altLang="ko-KR" smtClean="0"/>
            </a:br>
            <a:r>
              <a:rPr lang="ko-KR" altLang="en-US" smtClean="0"/>
              <a:t>멤버 </a:t>
            </a:r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en-US" altLang="ko-KR" smtClean="0"/>
              <a:t>String name;</a:t>
            </a:r>
            <a:br>
              <a:rPr lang="en-US" altLang="ko-KR" smtClean="0"/>
            </a:br>
            <a:r>
              <a:rPr lang="en-US" altLang="ko-KR" smtClean="0"/>
              <a:t>	String studentNum;</a:t>
            </a:r>
            <a:br>
              <a:rPr lang="en-US" altLang="ko-KR" smtClean="0"/>
            </a:br>
            <a:r>
              <a:rPr lang="en-US" altLang="ko-KR" smtClean="0"/>
              <a:t>	String phoneNum;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메소드</a:t>
            </a:r>
            <a:r>
              <a:rPr lang="en-US" altLang="ko-KR" smtClean="0"/>
              <a:t>(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en-US" altLang="ko-KR" smtClean="0"/>
              <a:t>void </a:t>
            </a:r>
            <a:r>
              <a:rPr lang="en-US" altLang="ko-KR" smtClean="0"/>
              <a:t>setInfo(???) X 3</a:t>
            </a:r>
            <a:r>
              <a:rPr lang="ko-KR" altLang="en-US" smtClean="0"/>
              <a:t>개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en-US" altLang="ko-KR" smtClean="0"/>
              <a:t>	  </a:t>
            </a:r>
            <a:r>
              <a:rPr lang="ko-KR" altLang="en-US" smtClean="0"/>
              <a:t>이름만 입력</a:t>
            </a:r>
            <a:r>
              <a:rPr lang="en-US" altLang="ko-KR" smtClean="0"/>
              <a:t>, </a:t>
            </a:r>
            <a:r>
              <a:rPr lang="ko-KR" altLang="en-US" smtClean="0"/>
              <a:t>이름</a:t>
            </a:r>
            <a:r>
              <a:rPr lang="en-US" altLang="ko-KR" smtClean="0"/>
              <a:t>&amp;</a:t>
            </a:r>
            <a:r>
              <a:rPr lang="ko-KR" altLang="en-US" smtClean="0"/>
              <a:t>학번입력</a:t>
            </a:r>
            <a:r>
              <a:rPr lang="en-US" altLang="ko-KR" smtClean="0"/>
              <a:t>, </a:t>
            </a:r>
            <a:r>
              <a:rPr lang="ko-KR" altLang="en-US" smtClean="0"/>
              <a:t>모두입력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  </a:t>
            </a:r>
            <a:r>
              <a:rPr lang="ko-KR" altLang="en-US" smtClean="0"/>
              <a:t>입력된 정보는 멤버 변수에 저장</a:t>
            </a:r>
            <a:r>
              <a:rPr lang="en-US" altLang="ko-KR" smtClean="0"/>
              <a:t>	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void describe() : </a:t>
            </a:r>
            <a:r>
              <a:rPr lang="ko-KR" altLang="en-US" smtClean="0"/>
              <a:t>학생 정보 출력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9</a:t>
            </a:r>
            <a:r>
              <a:rPr lang="en-US" altLang="ko-KR" smtClean="0"/>
              <a:t>-2 </a:t>
            </a:r>
            <a:r>
              <a:rPr lang="ko-KR" altLang="en-US" smtClean="0"/>
              <a:t>메소드 오버로딩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004388" y="3251432"/>
            <a:ext cx="4022381" cy="25800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24947" y="2984277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64" y="3433312"/>
            <a:ext cx="3917340" cy="22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125</Words>
  <Application>Microsoft Office PowerPoint</Application>
  <PresentationFormat>화면 슬라이드 쇼(4:3)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Arial Black</vt:lpstr>
      <vt:lpstr>Wingdings</vt:lpstr>
      <vt:lpstr>1_Office 테마</vt:lpstr>
      <vt:lpstr>9. Overloading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98</cp:revision>
  <dcterms:created xsi:type="dcterms:W3CDTF">2017-03-17T08:15:25Z</dcterms:created>
  <dcterms:modified xsi:type="dcterms:W3CDTF">2017-05-08T09:58:47Z</dcterms:modified>
</cp:coreProperties>
</file>