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77" r:id="rId3"/>
    <p:sldId id="276" r:id="rId4"/>
    <p:sldId id="278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1416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7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Scanner</a:t>
            </a:r>
            <a:r>
              <a:rPr lang="ko-KR" altLang="en-US" dirty="0" smtClean="0"/>
              <a:t>를 </a:t>
            </a:r>
            <a:r>
              <a:rPr lang="ko-KR" altLang="en-US" dirty="0"/>
              <a:t>이용한 </a:t>
            </a:r>
            <a:r>
              <a:rPr lang="ko-KR" altLang="en-US" dirty="0" smtClean="0"/>
              <a:t>횟수 입력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</a:t>
            </a:r>
            <a:r>
              <a:rPr lang="en-US" altLang="ko-KR" dirty="0" smtClean="0"/>
              <a:t>Class, Process Class</a:t>
            </a:r>
            <a:r>
              <a:rPr lang="ko-KR" altLang="en-US" dirty="0" smtClean="0"/>
              <a:t>를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 Class</a:t>
            </a:r>
            <a:r>
              <a:rPr lang="ko-KR" altLang="en-US" dirty="0" smtClean="0"/>
              <a:t>에는 다음과 같음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(	plus, minus, multiply, division)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기능을 호출하여 연결결과를 출력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* (Ex : 3 + 3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plus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무한 루프를 사용하며 연산 값을 잘 못 </a:t>
            </a:r>
            <a:r>
              <a:rPr lang="ko-KR" altLang="en-US" dirty="0" err="1" smtClean="0"/>
              <a:t>입력시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프로그램 종료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285750"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계산기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나누기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219200"/>
            <a:ext cx="42195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7357200" cy="41644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7-2. 3</a:t>
            </a:r>
            <a:r>
              <a:rPr lang="ko-KR" altLang="en-US" dirty="0" smtClean="0"/>
              <a:t>의 배수 </a:t>
            </a:r>
            <a:r>
              <a:rPr lang="en-US" altLang="ko-KR" dirty="0" smtClean="0"/>
              <a:t>&amp; 3</a:t>
            </a:r>
            <a:r>
              <a:rPr lang="ko-KR" altLang="en-US" dirty="0" smtClean="0"/>
              <a:t>을 포함하는 수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클래스사용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38200" y="1672678"/>
            <a:ext cx="4495800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제한조건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</a:p>
          <a:p>
            <a:pPr latinLnBrk="1"/>
            <a:r>
              <a:rPr lang="en-US" altLang="ko-KR" sz="1500" dirty="0"/>
              <a:t>&lt;&lt;Random </a:t>
            </a:r>
            <a:r>
              <a:rPr lang="ko-KR" altLang="en-US" sz="1500" dirty="0"/>
              <a:t>사용법</a:t>
            </a:r>
            <a:r>
              <a:rPr lang="en-US" altLang="ko-KR" sz="1500" dirty="0"/>
              <a:t>&gt;&gt;</a:t>
            </a:r>
            <a:endParaRPr lang="ko-KR" altLang="en-US" sz="1500" dirty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import </a:t>
            </a:r>
            <a:r>
              <a:rPr lang="en-US" altLang="ko-KR" sz="1500" dirty="0" err="1"/>
              <a:t>java.util.Random</a:t>
            </a:r>
            <a:r>
              <a:rPr lang="en-US" altLang="ko-KR" sz="1500" dirty="0"/>
              <a:t>; // import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Random </a:t>
            </a:r>
            <a:r>
              <a:rPr lang="en-US" altLang="ko-KR" sz="1500" dirty="0"/>
              <a:t>ran = new Random(); //</a:t>
            </a:r>
            <a:r>
              <a:rPr lang="ko-KR" altLang="en-US" sz="1500" dirty="0"/>
              <a:t>선언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ex</a:t>
            </a:r>
            <a:r>
              <a:rPr lang="en-US" altLang="ko-KR" sz="1500" dirty="0"/>
              <a:t>) 1~100</a:t>
            </a:r>
            <a:r>
              <a:rPr lang="ko-KR" altLang="en-US" sz="1500" dirty="0"/>
              <a:t>까지 </a:t>
            </a:r>
            <a:r>
              <a:rPr lang="ko-KR" altLang="en-US" sz="1500" dirty="0" err="1"/>
              <a:t>난수</a:t>
            </a:r>
            <a:r>
              <a:rPr lang="ko-KR" altLang="en-US" sz="1500" dirty="0"/>
              <a:t> 발생 시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/>
              <a:t>num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ran.nextInt</a:t>
            </a:r>
            <a:r>
              <a:rPr lang="en-US" altLang="ko-KR" sz="1500" dirty="0"/>
              <a:t>(100)+1</a:t>
            </a:r>
            <a:r>
              <a:rPr lang="en-US" altLang="ko-KR" sz="1500" dirty="0" smtClean="0"/>
              <a:t>;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+mn-ea"/>
                <a:ea typeface="+mn-ea"/>
              </a:rPr>
              <a:t> Random </a:t>
            </a:r>
            <a:r>
              <a:rPr lang="ko-KR" altLang="en-US" sz="1500" dirty="0" smtClean="0">
                <a:latin typeface="+mn-ea"/>
                <a:ea typeface="+mn-ea"/>
              </a:rPr>
              <a:t>함수를 이용하여 </a:t>
            </a:r>
            <a:r>
              <a:rPr lang="ko-KR" altLang="en-US" sz="1500" dirty="0" err="1" smtClean="0">
                <a:latin typeface="+mn-ea"/>
                <a:ea typeface="+mn-ea"/>
              </a:rPr>
              <a:t>난수</a:t>
            </a:r>
            <a:r>
              <a:rPr lang="ko-KR" altLang="en-US" sz="1500" dirty="0" smtClean="0">
                <a:latin typeface="+mn-ea"/>
                <a:ea typeface="+mn-ea"/>
              </a:rPr>
              <a:t> 발생</a:t>
            </a:r>
            <a:endParaRPr lang="en-US" altLang="ko-KR" sz="1500" dirty="0" smtClean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+mn-ea"/>
                <a:ea typeface="+mn-ea"/>
              </a:rPr>
              <a:t>Main class, Conversion Class </a:t>
            </a:r>
            <a:r>
              <a:rPr lang="ko-KR" altLang="en-US" sz="1500" dirty="0" smtClean="0">
                <a:latin typeface="+mn-ea"/>
                <a:ea typeface="+mn-ea"/>
              </a:rPr>
              <a:t>구현</a:t>
            </a:r>
            <a:endParaRPr lang="en-US" altLang="ko-KR" sz="1500" dirty="0" smtClean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latin typeface="+mn-ea"/>
                <a:ea typeface="+mn-ea"/>
              </a:rPr>
              <a:t>multiplyThree</a:t>
            </a:r>
            <a:r>
              <a:rPr lang="en-US" altLang="ko-KR" sz="1500" dirty="0" smtClean="0">
                <a:latin typeface="+mn-ea"/>
                <a:ea typeface="+mn-ea"/>
              </a:rPr>
              <a:t>(), </a:t>
            </a:r>
            <a:r>
              <a:rPr lang="en-US" altLang="ko-KR" sz="1500" dirty="0" err="1" smtClean="0">
                <a:latin typeface="+mn-ea"/>
                <a:ea typeface="+mn-ea"/>
              </a:rPr>
              <a:t>IncludeThree</a:t>
            </a:r>
            <a:r>
              <a:rPr lang="en-US" altLang="ko-KR" sz="1500" dirty="0" smtClean="0">
                <a:latin typeface="+mn-ea"/>
                <a:ea typeface="+mn-ea"/>
              </a:rPr>
              <a:t>() </a:t>
            </a:r>
            <a:r>
              <a:rPr lang="ko-KR" altLang="en-US" sz="1500" dirty="0" err="1" smtClean="0">
                <a:latin typeface="+mn-ea"/>
                <a:ea typeface="+mn-ea"/>
              </a:rPr>
              <a:t>메소드</a:t>
            </a:r>
            <a:r>
              <a:rPr lang="ko-KR" altLang="en-US" sz="1500" dirty="0" smtClean="0">
                <a:latin typeface="+mn-ea"/>
                <a:ea typeface="+mn-ea"/>
              </a:rPr>
              <a:t> 구현</a:t>
            </a:r>
            <a:endParaRPr lang="en-US" altLang="ko-KR" sz="1500" dirty="0" smtClean="0"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+mn-ea"/>
                <a:ea typeface="+mn-ea"/>
              </a:rPr>
              <a:t>3</a:t>
            </a:r>
            <a:r>
              <a:rPr lang="ko-KR" altLang="en-US" sz="1500" dirty="0" smtClean="0">
                <a:latin typeface="+mn-ea"/>
                <a:ea typeface="+mn-ea"/>
              </a:rPr>
              <a:t>의 배수를 출력하는 </a:t>
            </a:r>
            <a:r>
              <a:rPr lang="ko-KR" altLang="en-US" sz="1500" dirty="0" err="1" smtClean="0">
                <a:latin typeface="+mn-ea"/>
                <a:ea typeface="+mn-ea"/>
              </a:rPr>
              <a:t>메소드</a:t>
            </a:r>
            <a:r>
              <a:rPr lang="en-US" altLang="ko-KR" sz="1500" dirty="0" smtClean="0">
                <a:latin typeface="+mn-ea"/>
                <a:ea typeface="+mn-ea"/>
              </a:rPr>
              <a:t>, 3</a:t>
            </a:r>
            <a:r>
              <a:rPr lang="ko-KR" altLang="en-US" sz="1500" dirty="0" smtClean="0">
                <a:latin typeface="+mn-ea"/>
                <a:ea typeface="+mn-ea"/>
              </a:rPr>
              <a:t>을 포함하는 수를 출력하는 </a:t>
            </a:r>
            <a:r>
              <a:rPr lang="ko-KR" altLang="en-US" sz="1500" dirty="0" err="1" smtClean="0">
                <a:latin typeface="+mn-ea"/>
                <a:ea typeface="+mn-ea"/>
              </a:rPr>
              <a:t>메소드를</a:t>
            </a:r>
            <a:r>
              <a:rPr lang="ko-KR" altLang="en-US" sz="1500" dirty="0" smtClean="0">
                <a:latin typeface="+mn-ea"/>
                <a:ea typeface="+mn-ea"/>
              </a:rPr>
              <a:t> 이용하여 출력</a:t>
            </a:r>
            <a:endParaRPr lang="en-US" altLang="ko-KR" sz="1500" dirty="0" smtClean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43154" y="1447800"/>
            <a:ext cx="3958046" cy="304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819774" y="1179682"/>
            <a:ext cx="14192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atin typeface="+mj-ea"/>
                <a:ea typeface="+mj-ea"/>
              </a:rPr>
              <a:t>실행화면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19" y="1847850"/>
            <a:ext cx="3555247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Class</a:t>
            </a:r>
            <a:r>
              <a:rPr lang="ko-KR" altLang="en-US" dirty="0" smtClean="0"/>
              <a:t>를 포함하여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Scanner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Pop, Push,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Pop, Push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무한 루프를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Stack</a:t>
            </a:r>
            <a:r>
              <a:rPr lang="ko-KR" altLang="en-US" dirty="0" smtClean="0"/>
              <a:t>의 기본 원칙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선입 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출력화면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7-3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간단한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2362200" cy="535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A4 용지(210x297mm)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Arial</vt:lpstr>
      <vt:lpstr>Arial Black</vt:lpstr>
      <vt:lpstr>Wingdings</vt:lpstr>
      <vt:lpstr>맑은 고딕</vt:lpstr>
      <vt:lpstr>Office 테마</vt:lpstr>
      <vt:lpstr>7. 클래스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2017-04-23T08:05:50Z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