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9" r:id="rId1"/>
  </p:sldMasterIdLst>
  <p:notesMasterIdLst>
    <p:notesMasterId r:id="rId6"/>
  </p:notesMasterIdLst>
  <p:sldIdLst>
    <p:sldId id="261" r:id="rId2"/>
    <p:sldId id="277" r:id="rId3"/>
    <p:sldId id="279" r:id="rId4"/>
    <p:sldId id="278" r:id="rId5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22340E"/>
    <a:srgbClr val="586D2D"/>
    <a:srgbClr val="FFAFAF"/>
    <a:srgbClr val="336699"/>
    <a:srgbClr val="000099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5" autoAdjust="0"/>
  </p:normalViewPr>
  <p:slideViewPr>
    <p:cSldViewPr>
      <p:cViewPr varScale="1">
        <p:scale>
          <a:sx n="109" d="100"/>
          <a:sy n="109" d="100"/>
        </p:scale>
        <p:origin x="1416" y="102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4164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246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066800"/>
            <a:ext cx="92202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100" indent="-342900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67600" y="6629400"/>
            <a:ext cx="2311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7086600" y="4038601"/>
            <a:ext cx="228600" cy="5410200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6" r:id="rId2"/>
    <p:sldLayoutId id="2147484067" r:id="rId3"/>
    <p:sldLayoutId id="2147484068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828800" y="1371600"/>
            <a:ext cx="6248400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8.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클래스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327900" y="6629400"/>
            <a:ext cx="2578100" cy="228600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09800" y="2665294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 smtClean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  <a:endParaRPr lang="en-US" altLang="ko-KR" sz="8000" b="1" cap="all" dirty="0">
              <a:ln w="0"/>
              <a:gradFill flip="none">
                <a:gsLst>
                  <a:gs pos="0">
                    <a:srgbClr val="C00000"/>
                  </a:gs>
                  <a:gs pos="100000">
                    <a:srgbClr val="4D0808"/>
                  </a:gs>
                </a:gsLst>
                <a:lin ang="5400000" scaled="0"/>
              </a:gradFill>
              <a:ea typeface="굴림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Main, Plus, Minus, Multiplication, Division  </a:t>
            </a:r>
          </a:p>
          <a:p>
            <a:pPr marL="457200" lvl="1" indent="0">
              <a:buNone/>
            </a:pPr>
            <a:r>
              <a:rPr lang="ko-KR" altLang="en-US" dirty="0" smtClean="0"/>
              <a:t>    클래스 생성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Split(), equal()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활용하여 계산에 필요한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연산 객체의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Main</a:t>
            </a:r>
            <a:r>
              <a:rPr lang="ko-KR" altLang="en-US" dirty="0" smtClean="0"/>
              <a:t>을 제외한 모든 클래스의 변수 및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변수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num2</a:t>
            </a:r>
          </a:p>
          <a:p>
            <a:pPr lvl="1">
              <a:buFontTx/>
              <a:buChar char="-"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setValue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num3,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num4) </a:t>
            </a:r>
          </a:p>
          <a:p>
            <a:pPr marL="457200" lvl="1" indent="0">
              <a:buNone/>
            </a:pPr>
            <a:r>
              <a:rPr lang="en-US" altLang="ko-KR" dirty="0" smtClean="0"/>
              <a:t>           -&gt; </a:t>
            </a:r>
            <a:r>
              <a:rPr lang="ko-KR" altLang="en-US" dirty="0" err="1" smtClean="0"/>
              <a:t>피연산자를</a:t>
            </a:r>
            <a:r>
              <a:rPr lang="ko-KR" altLang="en-US" dirty="0" smtClean="0"/>
              <a:t> 객체 내 변수에 설정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            calculate()</a:t>
            </a:r>
          </a:p>
          <a:p>
            <a:pPr marL="457200" lvl="1" indent="0">
              <a:buNone/>
            </a:pPr>
            <a:r>
              <a:rPr lang="en-US" altLang="ko-KR" dirty="0" smtClean="0"/>
              <a:t>           -&gt; num1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num2</a:t>
            </a:r>
            <a:r>
              <a:rPr lang="ko-KR" altLang="en-US" dirty="0" smtClean="0"/>
              <a:t>의 연산 결과를 리턴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/>
              <a:t>무한 루프를 사용하며 연산 값을 잘 못 </a:t>
            </a:r>
            <a:r>
              <a:rPr lang="ko-KR" altLang="en-US" dirty="0" err="1"/>
              <a:t>입력시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smtClean="0"/>
              <a:t> </a:t>
            </a:r>
            <a:r>
              <a:rPr lang="ko-KR" altLang="en-US" dirty="0"/>
              <a:t>프로그램 종료</a:t>
            </a:r>
            <a:endParaRPr lang="en-US" altLang="ko-KR" dirty="0"/>
          </a:p>
          <a:p>
            <a:pPr lvl="1">
              <a:buFontTx/>
              <a:buChar char="-"/>
            </a:pPr>
            <a:endParaRPr lang="en-US" altLang="ko-KR" dirty="0" smtClean="0"/>
          </a:p>
          <a:p>
            <a:pPr lvl="1">
              <a:buFontTx/>
              <a:buChar char="-"/>
            </a:pP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계산기 클래스 나누기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1219200"/>
            <a:ext cx="421957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High Low </a:t>
            </a:r>
            <a:r>
              <a:rPr lang="ko-KR" altLang="en-US" dirty="0" smtClean="0"/>
              <a:t>게임을 객체화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Main Class, </a:t>
            </a:r>
            <a:r>
              <a:rPr lang="en-US" altLang="ko-KR" dirty="0" err="1" smtClean="0"/>
              <a:t>HighLowGame</a:t>
            </a:r>
            <a:r>
              <a:rPr lang="en-US" altLang="ko-KR" dirty="0" smtClean="0"/>
              <a:t> Class</a:t>
            </a:r>
            <a:r>
              <a:rPr lang="ko-KR" altLang="en-US" dirty="0" smtClean="0"/>
              <a:t>를 구현</a:t>
            </a:r>
            <a:endParaRPr lang="en-US" altLang="ko-KR" dirty="0" smtClean="0"/>
          </a:p>
          <a:p>
            <a:pPr lvl="1"/>
            <a:r>
              <a:rPr lang="en-US" altLang="ko-KR" dirty="0" err="1"/>
              <a:t>HighLowGame</a:t>
            </a:r>
            <a:r>
              <a:rPr lang="en-US" altLang="ko-KR" dirty="0"/>
              <a:t>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에는 다음과 같은</a:t>
            </a:r>
            <a:r>
              <a:rPr lang="ko-KR" altLang="en-US" dirty="0"/>
              <a:t> </a:t>
            </a:r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 * </a:t>
            </a:r>
            <a:r>
              <a:rPr lang="en-US" altLang="ko-KR" dirty="0" err="1" smtClean="0"/>
              <a:t>startGame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게임 시작을 알리는 </a:t>
            </a:r>
            <a:r>
              <a:rPr lang="ko-KR" altLang="en-US" dirty="0" err="1" smtClean="0"/>
              <a:t>출력문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* </a:t>
            </a:r>
            <a:r>
              <a:rPr lang="en-US" altLang="ko-KR" dirty="0" err="1" smtClean="0"/>
              <a:t>setComNumber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컴퓨터의 </a:t>
            </a:r>
            <a:r>
              <a:rPr lang="ko-KR" altLang="en-US" dirty="0" err="1" smtClean="0"/>
              <a:t>랜덤값</a:t>
            </a:r>
            <a:r>
              <a:rPr lang="ko-KR" altLang="en-US" dirty="0" smtClean="0"/>
              <a:t> 지정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* </a:t>
            </a:r>
            <a:r>
              <a:rPr lang="en-US" altLang="ko-KR" dirty="0" err="1" smtClean="0"/>
              <a:t>setUserNumber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사용자의 숫자 입력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 * </a:t>
            </a:r>
            <a:r>
              <a:rPr lang="en-US" altLang="ko-KR" dirty="0" err="1" smtClean="0"/>
              <a:t>compareUserToCom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컴퓨터와 사용자의 숫자 비교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 * </a:t>
            </a:r>
            <a:r>
              <a:rPr lang="en-US" altLang="ko-KR" dirty="0" err="1" smtClean="0"/>
              <a:t>endGame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게임 끝을 알리는 </a:t>
            </a:r>
            <a:r>
              <a:rPr lang="ko-KR" altLang="en-US" dirty="0" err="1" smtClean="0"/>
              <a:t>출력문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무한루프를 통해 정답을 맞힐 때까지 반복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종료 시 몇 번째에 맞혔는지 출력</a:t>
            </a:r>
            <a:endParaRPr lang="en-US" altLang="ko-KR" dirty="0" smtClean="0"/>
          </a:p>
          <a:p>
            <a:pPr marL="285750" lvl="1"/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하이로우</a:t>
            </a:r>
            <a:r>
              <a:rPr lang="ko-KR" altLang="en-US" dirty="0" smtClean="0"/>
              <a:t> 게임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00200"/>
            <a:ext cx="3059331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1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676400"/>
            <a:ext cx="3551208" cy="396240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</a:p>
          <a:p>
            <a:pPr lvl="1"/>
            <a:r>
              <a:rPr lang="ko-KR" altLang="en-US" sz="1400" dirty="0" smtClean="0"/>
              <a:t>항아리에 물을 채우는 팀과 물을 푸는 팀이</a:t>
            </a:r>
            <a:endParaRPr lang="en-US" altLang="ko-KR" sz="1400" dirty="0" smtClean="0"/>
          </a:p>
          <a:p>
            <a:pPr marL="457200" lvl="1" indent="0">
              <a:buNone/>
            </a:pPr>
            <a:r>
              <a:rPr lang="ko-KR" altLang="en-US" sz="1400" dirty="0" smtClean="0"/>
              <a:t>경쟁을 하여 물을 먼저 다 푸거나 </a:t>
            </a:r>
            <a:r>
              <a:rPr lang="en-US" altLang="ko-KR" sz="1400" dirty="0" smtClean="0"/>
              <a:t>100</a:t>
            </a:r>
            <a:r>
              <a:rPr lang="ko-KR" altLang="en-US" sz="1400" dirty="0" smtClean="0"/>
              <a:t>리터를 채우면 승리</a:t>
            </a:r>
            <a:endParaRPr lang="en-US" altLang="ko-KR" sz="1400" dirty="0"/>
          </a:p>
          <a:p>
            <a:pPr lvl="1"/>
            <a:r>
              <a:rPr lang="en-US" altLang="ko-KR" sz="1400" dirty="0" smtClean="0"/>
              <a:t>Jar class : </a:t>
            </a:r>
            <a:r>
              <a:rPr lang="ko-KR" altLang="en-US" sz="1400" dirty="0" smtClean="0"/>
              <a:t>현재 물의 양을 </a:t>
            </a:r>
            <a:r>
              <a:rPr lang="ko-KR" altLang="en-US" sz="1400" dirty="0" err="1" smtClean="0"/>
              <a:t>리턴하는</a:t>
            </a:r>
            <a:r>
              <a:rPr lang="ko-KR" altLang="en-US" sz="1400" dirty="0" smtClean="0"/>
              <a:t> 클래스</a:t>
            </a:r>
            <a:endParaRPr lang="en-US" altLang="ko-KR" sz="1400" dirty="0" smtClean="0"/>
          </a:p>
          <a:p>
            <a:pPr marL="457200" lvl="1" indent="0">
              <a:buNone/>
            </a:pPr>
            <a:r>
              <a:rPr lang="ko-KR" altLang="en-US" sz="1400" dirty="0" smtClean="0"/>
              <a:t>    물의 양은 </a:t>
            </a:r>
            <a:r>
              <a:rPr lang="ko-KR" altLang="en-US" sz="1400" dirty="0" err="1" smtClean="0"/>
              <a:t>전역변수로</a:t>
            </a:r>
            <a:r>
              <a:rPr lang="ko-KR" altLang="en-US" sz="1400" dirty="0" smtClean="0"/>
              <a:t> 선언하여 관리</a:t>
            </a:r>
            <a:endParaRPr lang="en-US" altLang="ko-KR" sz="1400" dirty="0" smtClean="0"/>
          </a:p>
          <a:p>
            <a:pPr marL="457200" lvl="1" indent="0">
              <a:buNone/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변수 </a:t>
            </a:r>
            <a:r>
              <a:rPr lang="en-US" altLang="ko-KR" sz="1400" dirty="0" smtClean="0"/>
              <a:t>: static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Water = 50;  // </a:t>
            </a:r>
            <a:r>
              <a:rPr lang="ko-KR" altLang="en-US" sz="1400" dirty="0" smtClean="0"/>
              <a:t>초기값 </a:t>
            </a:r>
            <a:r>
              <a:rPr lang="en-US" altLang="ko-KR" sz="1400" dirty="0" smtClean="0"/>
              <a:t>50</a:t>
            </a:r>
            <a:r>
              <a:rPr lang="ko-KR" altLang="en-US" sz="1400" dirty="0" smtClean="0"/>
              <a:t>리터</a:t>
            </a:r>
            <a:endParaRPr lang="en-US" altLang="ko-KR" sz="1400" dirty="0" smtClean="0"/>
          </a:p>
          <a:p>
            <a:pPr marL="457200" lvl="1" indent="0">
              <a:buNone/>
            </a:pPr>
            <a:r>
              <a:rPr lang="en-US" altLang="ko-KR" sz="1400" dirty="0" smtClean="0"/>
              <a:t>   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printAmount</a:t>
            </a:r>
            <a:r>
              <a:rPr lang="en-US" altLang="ko-KR" sz="1400" dirty="0" smtClean="0"/>
              <a:t>() // </a:t>
            </a:r>
            <a:r>
              <a:rPr lang="ko-KR" altLang="en-US" sz="1400" dirty="0" smtClean="0"/>
              <a:t>현재 물의 양을 출력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Filler class : </a:t>
            </a:r>
            <a:r>
              <a:rPr lang="ko-KR" altLang="en-US" sz="1400" dirty="0" smtClean="0"/>
              <a:t>항아리에 물을 채우는 팀</a:t>
            </a:r>
            <a:endParaRPr lang="en-US" altLang="ko-KR" sz="1400" dirty="0" smtClean="0"/>
          </a:p>
          <a:p>
            <a:pPr marL="457200" lvl="1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 </a:t>
            </a:r>
            <a:r>
              <a:rPr lang="en-US" altLang="ko-KR" sz="1400" dirty="0" err="1" smtClean="0"/>
              <a:t>fillWater</a:t>
            </a:r>
            <a:r>
              <a:rPr lang="en-US" altLang="ko-KR" sz="1400" dirty="0" smtClean="0"/>
              <a:t>(); // Random </a:t>
            </a:r>
            <a:r>
              <a:rPr lang="ko-KR" altLang="en-US" sz="1400" dirty="0" smtClean="0"/>
              <a:t>함수를 이용하여</a:t>
            </a:r>
            <a:endParaRPr lang="en-US" altLang="ko-KR" sz="1400" dirty="0" smtClean="0"/>
          </a:p>
          <a:p>
            <a:pPr marL="457200" lvl="1" indent="0">
              <a:buNone/>
            </a:pPr>
            <a:r>
              <a:rPr lang="en-US" altLang="ko-KR" sz="1400" dirty="0" smtClean="0"/>
              <a:t>    1~10</a:t>
            </a:r>
            <a:r>
              <a:rPr lang="ko-KR" altLang="en-US" sz="1400" dirty="0" smtClean="0"/>
              <a:t>리터 사이의 물을 채우는 </a:t>
            </a:r>
            <a:r>
              <a:rPr lang="ko-KR" altLang="en-US" sz="1400" dirty="0" err="1" smtClean="0"/>
              <a:t>메소드</a:t>
            </a:r>
            <a:endParaRPr lang="en-US" altLang="ko-KR" sz="1400" dirty="0" smtClean="0"/>
          </a:p>
          <a:p>
            <a:pPr lvl="1">
              <a:buFontTx/>
              <a:buChar char="-"/>
            </a:pPr>
            <a:r>
              <a:rPr lang="en-US" altLang="ko-KR" sz="1400" dirty="0" smtClean="0"/>
              <a:t>Drainer class : </a:t>
            </a:r>
            <a:r>
              <a:rPr lang="ko-KR" altLang="en-US" sz="1400" dirty="0" smtClean="0"/>
              <a:t>항아리에 물을 빼는 팀</a:t>
            </a:r>
            <a:endParaRPr lang="en-US" altLang="ko-KR" sz="1400" dirty="0" smtClean="0"/>
          </a:p>
          <a:p>
            <a:pPr marL="457200" lvl="1" indent="0">
              <a:buNone/>
            </a:pPr>
            <a:r>
              <a:rPr lang="ko-KR" altLang="en-US" sz="1400" dirty="0" smtClean="0"/>
              <a:t>   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drainWater</a:t>
            </a:r>
            <a:r>
              <a:rPr lang="en-US" altLang="ko-KR" sz="1400" dirty="0" smtClean="0"/>
              <a:t>(); // Random </a:t>
            </a:r>
            <a:r>
              <a:rPr lang="ko-KR" altLang="en-US" sz="1400" dirty="0" smtClean="0"/>
              <a:t>함수를 이용하여</a:t>
            </a:r>
            <a:endParaRPr lang="en-US" altLang="ko-KR" sz="1400" dirty="0" smtClean="0"/>
          </a:p>
          <a:p>
            <a:pPr marL="457200" lvl="1" indent="0">
              <a:buNone/>
            </a:pPr>
            <a:r>
              <a:rPr lang="en-US" altLang="ko-KR" sz="1400" dirty="0" smtClean="0"/>
              <a:t>    1~10</a:t>
            </a:r>
            <a:r>
              <a:rPr lang="ko-KR" altLang="en-US" sz="1400" dirty="0" smtClean="0"/>
              <a:t>리터 사이의 물을 푸는 </a:t>
            </a:r>
            <a:r>
              <a:rPr lang="ko-KR" altLang="en-US" sz="1400" dirty="0" err="1" smtClean="0"/>
              <a:t>메소드</a:t>
            </a:r>
            <a:endParaRPr lang="en-US" altLang="ko-KR" sz="1400" dirty="0" smtClean="0"/>
          </a:p>
          <a:p>
            <a:pPr lvl="1">
              <a:buFontTx/>
              <a:buChar char="-"/>
            </a:pPr>
            <a:r>
              <a:rPr lang="ko-KR" altLang="en-US" sz="1400" dirty="0" err="1"/>
              <a:t>무한루프를</a:t>
            </a:r>
            <a:r>
              <a:rPr lang="ko-KR" altLang="en-US" sz="1400" dirty="0"/>
              <a:t> 통해 정답을 맞힐 때까지 반복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ko-KR" altLang="en-US" sz="1400" dirty="0" smtClean="0"/>
              <a:t>     종료 </a:t>
            </a:r>
            <a:r>
              <a:rPr lang="ko-KR" altLang="en-US" sz="1400"/>
              <a:t>시 </a:t>
            </a:r>
            <a:r>
              <a:rPr lang="ko-KR" altLang="en-US" sz="1400" smtClean="0"/>
              <a:t> </a:t>
            </a:r>
            <a:r>
              <a:rPr lang="ko-KR" altLang="en-US" sz="1400" smtClean="0"/>
              <a:t>어떤 팀이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이겼는지 출력</a:t>
            </a:r>
            <a:endParaRPr lang="en-US" altLang="ko-KR" sz="1400" dirty="0"/>
          </a:p>
          <a:p>
            <a:pPr lvl="1">
              <a:buFontTx/>
              <a:buChar char="-"/>
            </a:pPr>
            <a:endParaRPr lang="en-US" altLang="ko-KR" sz="1400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물 채우기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푸기 게임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3429000"/>
            <a:ext cx="646331" cy="1371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000" dirty="0" smtClean="0"/>
              <a:t>…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51716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348</Words>
  <Application>Microsoft Office PowerPoint</Application>
  <PresentationFormat>A4 용지(210x297mm)</PresentationFormat>
  <Paragraphs>59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Arial Black</vt:lpstr>
      <vt:lpstr>Wingdings</vt:lpstr>
      <vt:lpstr>Office 테마</vt:lpstr>
      <vt:lpstr>8. 클래스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2017-04-30T08:37:08Z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