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9" r:id="rId1"/>
  </p:sldMasterIdLst>
  <p:notesMasterIdLst>
    <p:notesMasterId r:id="rId6"/>
  </p:notesMasterIdLst>
  <p:sldIdLst>
    <p:sldId id="261" r:id="rId2"/>
    <p:sldId id="277" r:id="rId3"/>
    <p:sldId id="282" r:id="rId4"/>
    <p:sldId id="281" r:id="rId5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22340E"/>
    <a:srgbClr val="586D2D"/>
    <a:srgbClr val="FFAFAF"/>
    <a:srgbClr val="336699"/>
    <a:srgbClr val="000099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5" autoAdjust="0"/>
  </p:normalViewPr>
  <p:slideViewPr>
    <p:cSldViewPr>
      <p:cViewPr varScale="1">
        <p:scale>
          <a:sx n="115" d="100"/>
          <a:sy n="115" d="100"/>
        </p:scale>
        <p:origin x="1200" y="102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4164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246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066800"/>
            <a:ext cx="92202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100" indent="-342900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67600" y="6629400"/>
            <a:ext cx="2311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7086600" y="4038601"/>
            <a:ext cx="228600" cy="5410200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6" r:id="rId2"/>
    <p:sldLayoutId id="2147484067" r:id="rId3"/>
    <p:sldLayoutId id="2147484068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828800" y="1371600"/>
            <a:ext cx="6248400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8</a:t>
            </a:r>
            <a:r>
              <a:rPr lang="en-US" altLang="ko-KR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. </a:t>
            </a:r>
            <a:r>
              <a:rPr lang="ko-KR" altLang="en-US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오버로딩</a:t>
            </a:r>
            <a:endParaRPr lang="ko-KR" altLang="en-US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rial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327900" y="6629400"/>
            <a:ext cx="2578100" cy="228600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09800" y="2665294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 smtClean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  <a:endParaRPr lang="en-US" altLang="ko-KR" sz="8000" b="1" cap="all" dirty="0">
              <a:ln w="0"/>
              <a:gradFill flip="none">
                <a:gsLst>
                  <a:gs pos="0">
                    <a:srgbClr val="C00000"/>
                  </a:gs>
                  <a:gs pos="100000">
                    <a:srgbClr val="4D0808"/>
                  </a:gs>
                </a:gsLst>
                <a:lin ang="5400000" scaled="0"/>
              </a:gradFill>
              <a:ea typeface="굴림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>
              <a:buFontTx/>
              <a:buChar char="-"/>
            </a:pP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sz="1500" smtClean="0"/>
              <a:t>현역 입영대상자의 정보를 입력받고 병역판정검사를 관리하는 </a:t>
            </a:r>
            <a:r>
              <a:rPr lang="en-US" altLang="ko-KR" sz="1500" smtClean="0"/>
              <a:t>ConscriptManager </a:t>
            </a:r>
            <a:r>
              <a:rPr lang="ko-KR" altLang="en-US" sz="1500" smtClean="0"/>
              <a:t>클래스 생성 </a:t>
            </a:r>
            <a:endParaRPr lang="en-US" altLang="ko-KR" sz="1500"/>
          </a:p>
          <a:p>
            <a:pPr lvl="1">
              <a:buFontTx/>
              <a:buChar char="-"/>
            </a:pPr>
            <a:r>
              <a:rPr lang="en-US" altLang="ko-KR" smtClean="0"/>
              <a:t>ConscriptManager </a:t>
            </a:r>
            <a:r>
              <a:rPr lang="ko-KR" altLang="en-US" smtClean="0"/>
              <a:t>클래스</a:t>
            </a:r>
            <a:endParaRPr lang="en-US" altLang="ko-KR" smtClean="0"/>
          </a:p>
          <a:p>
            <a:pPr marL="457200" lvl="1" indent="0">
              <a:buNone/>
            </a:pPr>
            <a:r>
              <a:rPr lang="ko-KR" altLang="en-US" smtClean="0"/>
              <a:t>  멤버변수</a:t>
            </a:r>
            <a:r>
              <a:rPr lang="en-US" altLang="ko-KR" smtClean="0"/>
              <a:t>(default </a:t>
            </a:r>
            <a:r>
              <a:rPr lang="ko-KR" altLang="en-US" smtClean="0"/>
              <a:t>값 설정</a:t>
            </a:r>
            <a:r>
              <a:rPr lang="en-US" altLang="ko-KR" smtClean="0"/>
              <a:t>)</a:t>
            </a:r>
          </a:p>
          <a:p>
            <a:pPr marL="457200" lvl="1" indent="0">
              <a:buNone/>
            </a:pPr>
            <a:r>
              <a:rPr lang="en-US" altLang="ko-KR" smtClean="0"/>
              <a:t>      String name = “</a:t>
            </a:r>
            <a:r>
              <a:rPr lang="ko-KR" altLang="en-US" smtClean="0"/>
              <a:t>홍길동</a:t>
            </a:r>
            <a:r>
              <a:rPr lang="en-US" altLang="ko-KR" smtClean="0"/>
              <a:t>“;</a:t>
            </a:r>
          </a:p>
          <a:p>
            <a:pPr marL="457200" lvl="1" indent="0">
              <a:buNone/>
            </a:pPr>
            <a:r>
              <a:rPr lang="en-US" altLang="ko-KR" smtClean="0"/>
              <a:t>      int age = 20;</a:t>
            </a:r>
          </a:p>
          <a:p>
            <a:pPr marL="457200" lvl="1" indent="0">
              <a:buNone/>
            </a:pPr>
            <a:r>
              <a:rPr lang="en-US" altLang="ko-KR" smtClean="0"/>
              <a:t>      boolean isMarried = false;</a:t>
            </a:r>
          </a:p>
          <a:p>
            <a:pPr marL="457200" lvl="1" indent="0">
              <a:buNone/>
            </a:pPr>
            <a:r>
              <a:rPr lang="en-US" altLang="ko-KR" smtClean="0"/>
              <a:t>-   4</a:t>
            </a:r>
            <a:r>
              <a:rPr lang="ko-KR" altLang="en-US" smtClean="0"/>
              <a:t>개의 생성자 생성</a:t>
            </a:r>
            <a:endParaRPr lang="en-US" altLang="ko-KR" smtClean="0"/>
          </a:p>
          <a:p>
            <a:pPr lvl="1">
              <a:buFontTx/>
              <a:buChar char="-"/>
            </a:pPr>
            <a:r>
              <a:rPr lang="ko-KR" altLang="en-US" smtClean="0"/>
              <a:t>나이가 </a:t>
            </a:r>
            <a:r>
              <a:rPr lang="en-US" altLang="ko-KR" smtClean="0"/>
              <a:t>20</a:t>
            </a:r>
            <a:r>
              <a:rPr lang="ko-KR" altLang="en-US" smtClean="0"/>
              <a:t>세 이상 </a:t>
            </a:r>
            <a:r>
              <a:rPr lang="en-US" altLang="ko-KR" smtClean="0"/>
              <a:t>30</a:t>
            </a:r>
            <a:r>
              <a:rPr lang="ko-KR" altLang="en-US" smtClean="0"/>
              <a:t>세 미만 이고</a:t>
            </a:r>
            <a:endParaRPr lang="en-US" altLang="ko-KR" smtClean="0"/>
          </a:p>
          <a:p>
            <a:pPr marL="457200" lvl="1" indent="0">
              <a:buNone/>
            </a:pPr>
            <a:r>
              <a:rPr lang="en-US" altLang="ko-KR" smtClean="0"/>
              <a:t>    </a:t>
            </a:r>
            <a:r>
              <a:rPr lang="ko-KR" altLang="en-US" smtClean="0"/>
              <a:t>미혼</a:t>
            </a:r>
            <a:r>
              <a:rPr lang="en-US" altLang="ko-KR" smtClean="0"/>
              <a:t>(isMarried = false)</a:t>
            </a:r>
            <a:r>
              <a:rPr lang="ko-KR" altLang="en-US" smtClean="0"/>
              <a:t>인 경우</a:t>
            </a:r>
            <a:r>
              <a:rPr lang="en-US" altLang="ko-KR" smtClean="0"/>
              <a:t> </a:t>
            </a:r>
            <a:r>
              <a:rPr lang="ko-KR" altLang="en-US" smtClean="0"/>
              <a:t>합격</a:t>
            </a:r>
            <a:r>
              <a:rPr lang="en-US" altLang="ko-KR" smtClean="0"/>
              <a:t>,</a:t>
            </a:r>
          </a:p>
          <a:p>
            <a:pPr marL="457200" lvl="1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</a:t>
            </a:r>
            <a:r>
              <a:rPr lang="ko-KR" altLang="en-US" smtClean="0"/>
              <a:t> 이외에는 불합격을 출력하는 </a:t>
            </a:r>
            <a:endParaRPr lang="en-US" altLang="ko-KR" smtClean="0"/>
          </a:p>
          <a:p>
            <a:pPr marL="457200" lvl="1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printResult </a:t>
            </a:r>
            <a:r>
              <a:rPr lang="ko-KR" altLang="en-US" smtClean="0"/>
              <a:t>메소드 생성</a:t>
            </a:r>
            <a:endParaRPr lang="en-US" altLang="ko-KR" smtClean="0"/>
          </a:p>
          <a:p>
            <a:pPr marL="457200" lvl="1" indent="0">
              <a:buNone/>
            </a:pPr>
            <a:endParaRPr lang="en-US" altLang="ko-KR" smtClean="0"/>
          </a:p>
          <a:p>
            <a:pPr lvl="1">
              <a:buFontTx/>
              <a:buChar char="-"/>
            </a:pP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/>
              <a:t>1</a:t>
            </a:r>
            <a:r>
              <a:rPr lang="en-US" altLang="ko-KR" smtClean="0"/>
              <a:t>. </a:t>
            </a:r>
            <a:r>
              <a:rPr lang="ko-KR" altLang="en-US" smtClean="0"/>
              <a:t>생성자 오버로딩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00" y="2297557"/>
            <a:ext cx="4267200" cy="16743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00" y="4114800"/>
            <a:ext cx="1333500" cy="1876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4048125"/>
            <a:ext cx="1533525" cy="19431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648200" y="2209800"/>
            <a:ext cx="4800600" cy="396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Scanner</a:t>
            </a:r>
            <a:r>
              <a:rPr lang="ko-KR" altLang="en-US" dirty="0" smtClean="0"/>
              <a:t>를 이용하여 수 및 부호 입력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Random</a:t>
            </a:r>
            <a:r>
              <a:rPr lang="ko-KR" altLang="en-US" dirty="0" smtClean="0"/>
              <a:t>을 이용하여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String </a:t>
            </a:r>
            <a:r>
              <a:rPr lang="ko-KR" altLang="en-US" dirty="0" smtClean="0"/>
              <a:t>타입결정</a:t>
            </a:r>
            <a:endParaRPr lang="en-US" altLang="ko-KR" dirty="0" smtClean="0"/>
          </a:p>
          <a:p>
            <a:pPr lvl="1"/>
            <a:r>
              <a:rPr lang="ko-KR" altLang="en-US" smtClean="0"/>
              <a:t>메소</a:t>
            </a:r>
            <a:r>
              <a:rPr lang="ko-KR" altLang="en-US"/>
              <a:t>드</a:t>
            </a:r>
            <a:r>
              <a:rPr lang="ko-KR" altLang="en-US" smtClean="0"/>
              <a:t> 오버로딩을 </a:t>
            </a:r>
            <a:r>
              <a:rPr lang="ko-KR" altLang="en-US" dirty="0" smtClean="0"/>
              <a:t>이용하여 계산 및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출력화면</a:t>
            </a: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2</a:t>
            </a:r>
            <a:r>
              <a:rPr lang="en-US" altLang="ko-KR" smtClean="0"/>
              <a:t>. </a:t>
            </a:r>
            <a:r>
              <a:rPr lang="ko-KR" altLang="en-US" smtClean="0"/>
              <a:t>메소드 오버로딩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19200"/>
            <a:ext cx="3124200" cy="506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674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28600" y="1019632"/>
            <a:ext cx="9220200" cy="541020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개인 정보 수정 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Class : Main, User Class            - User</a:t>
            </a:r>
            <a:r>
              <a:rPr lang="ko-KR" altLang="en-US" dirty="0"/>
              <a:t>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의 객체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User Class</a:t>
            </a:r>
            <a:r>
              <a:rPr lang="ko-KR" altLang="en-US" dirty="0" smtClean="0"/>
              <a:t>의 형태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         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 - Scanner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의 정보수정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lvl="1"/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오버로딩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743200"/>
            <a:ext cx="2847659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오른쪽 중괄호 6"/>
          <p:cNvSpPr/>
          <p:nvPr/>
        </p:nvSpPr>
        <p:spPr>
          <a:xfrm>
            <a:off x="3505200" y="3352800"/>
            <a:ext cx="180658" cy="175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97987" y="4131171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/>
              <a:t>생성자</a:t>
            </a:r>
            <a:r>
              <a:rPr lang="ko-KR" altLang="en-US" sz="1200" b="1" dirty="0" smtClean="0"/>
              <a:t> 오버로딩</a:t>
            </a:r>
            <a:endParaRPr lang="ko-KR" altLang="en-US" sz="1200" b="1" dirty="0"/>
          </a:p>
        </p:txBody>
      </p:sp>
      <p:sp>
        <p:nvSpPr>
          <p:cNvPr id="12" name="오른쪽 중괄호 11"/>
          <p:cNvSpPr/>
          <p:nvPr/>
        </p:nvSpPr>
        <p:spPr>
          <a:xfrm>
            <a:off x="3505200" y="5250180"/>
            <a:ext cx="180658" cy="8763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33800" y="5514201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/>
              <a:t>메소</a:t>
            </a:r>
            <a:r>
              <a:rPr lang="ko-KR" altLang="en-US" sz="1200" b="1" dirty="0" err="1"/>
              <a:t>드</a:t>
            </a:r>
            <a:r>
              <a:rPr lang="ko-KR" altLang="en-US" sz="1200" b="1" dirty="0" smtClean="0"/>
              <a:t> 오버로딩</a:t>
            </a:r>
            <a:endParaRPr lang="ko-KR" altLang="en-US" sz="1200" b="1" dirty="0"/>
          </a:p>
        </p:txBody>
      </p:sp>
      <p:sp>
        <p:nvSpPr>
          <p:cNvPr id="14" name="직사각형 13"/>
          <p:cNvSpPr/>
          <p:nvPr/>
        </p:nvSpPr>
        <p:spPr>
          <a:xfrm>
            <a:off x="5343765" y="3276601"/>
            <a:ext cx="2819400" cy="31523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029200" y="3352800"/>
            <a:ext cx="78739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출력화면</a:t>
            </a:r>
            <a:endParaRPr lang="ko-KR" altLang="en-US" sz="12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241227"/>
            <a:ext cx="2590681" cy="6607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058" y="3381184"/>
            <a:ext cx="1885950" cy="2943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5982" y="3380346"/>
            <a:ext cx="1671398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5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205</Words>
  <Application>Microsoft Office PowerPoint</Application>
  <PresentationFormat>A4 용지(210x297mm)</PresentationFormat>
  <Paragraphs>45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Arial Black</vt:lpstr>
      <vt:lpstr>Wingdings</vt:lpstr>
      <vt:lpstr>Office 테마</vt:lpstr>
      <vt:lpstr>8. 오버로딩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2017-05-15T00:08:22Z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