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72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13. Wrapper, </a:t>
            </a:r>
            <a:b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mtClean="0"/>
              <a:t>Scanner</a:t>
            </a:r>
            <a:r>
              <a:rPr lang="ko-KR" altLang="en-US" smtClean="0"/>
              <a:t>를 사용하여 비밀번호 입력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ko-KR" altLang="en-US" smtClean="0"/>
              <a:t>다음 해당조건이 모두 충족할 비밀번호 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1. 8</a:t>
            </a:r>
            <a:r>
              <a:rPr lang="ko-KR" altLang="en-US" smtClean="0"/>
              <a:t>자리 이상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2. </a:t>
            </a:r>
            <a:r>
              <a:rPr lang="ko-KR" altLang="en-US" smtClean="0"/>
              <a:t>대문자</a:t>
            </a:r>
            <a:r>
              <a:rPr lang="en-US" altLang="ko-KR" smtClean="0"/>
              <a:t>, </a:t>
            </a:r>
            <a:r>
              <a:rPr lang="ko-KR" altLang="en-US" smtClean="0"/>
              <a:t>소문자</a:t>
            </a:r>
            <a:r>
              <a:rPr lang="en-US" altLang="ko-KR" smtClean="0"/>
              <a:t>, </a:t>
            </a:r>
            <a:r>
              <a:rPr lang="ko-KR" altLang="en-US" smtClean="0"/>
              <a:t>숫자 모두 포함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3. </a:t>
            </a:r>
            <a:r>
              <a:rPr lang="ko-KR" altLang="en-US" smtClean="0"/>
              <a:t>비밀번호와 확인 비밀번호가 일치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 smtClean="0"/>
              <a:t>비밀번호 생성시 까지 반복</a:t>
            </a:r>
            <a:r>
              <a:rPr lang="en-US" altLang="ko-KR" smtClean="0"/>
              <a:t> </a:t>
            </a:r>
          </a:p>
          <a:p>
            <a:pPr lvl="1">
              <a:buFontTx/>
              <a:buChar char="-"/>
            </a:pPr>
            <a:r>
              <a:rPr lang="en-US" altLang="ko-KR" smtClean="0"/>
              <a:t>P.352 </a:t>
            </a:r>
            <a:r>
              <a:rPr lang="ko-KR" altLang="en-US" smtClean="0"/>
              <a:t>표</a:t>
            </a:r>
            <a:r>
              <a:rPr lang="en-US" altLang="ko-KR" smtClean="0"/>
              <a:t>11-4 </a:t>
            </a:r>
            <a:r>
              <a:rPr lang="ko-KR" altLang="en-US" smtClean="0"/>
              <a:t>참고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en-US" altLang="ko-KR" smtClean="0"/>
              <a:t>Class </a:t>
            </a:r>
            <a:r>
              <a:rPr lang="ko-KR" altLang="en-US" smtClean="0"/>
              <a:t>최소 </a:t>
            </a:r>
            <a:r>
              <a:rPr lang="en-US" altLang="ko-KR" smtClean="0"/>
              <a:t>2</a:t>
            </a:r>
            <a:r>
              <a:rPr lang="ko-KR" altLang="en-US" smtClean="0"/>
              <a:t>개 이상</a:t>
            </a:r>
            <a:r>
              <a:rPr lang="en-US" altLang="ko-KR" smtClean="0"/>
              <a:t>(Main Class </a:t>
            </a:r>
            <a:r>
              <a:rPr lang="ko-KR" altLang="en-US" smtClean="0"/>
              <a:t>포함</a:t>
            </a:r>
            <a:r>
              <a:rPr lang="en-US" altLang="ko-KR" smtClean="0"/>
              <a:t>)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13-1 </a:t>
            </a:r>
            <a:r>
              <a:rPr lang="ko-KR" altLang="en-US" smtClean="0"/>
              <a:t>비밀번호 생성하기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4960189" y="2432648"/>
            <a:ext cx="3945033" cy="39681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8805" y="2156501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84" y="2632812"/>
            <a:ext cx="3847138" cy="36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z="1400" smtClean="0"/>
              <a:t>Main Class : new AdditionProgram().programStart(); </a:t>
            </a:r>
            <a:endParaRPr lang="en-US" altLang="ko-KR" sz="1400"/>
          </a:p>
          <a:p>
            <a:pPr lvl="1"/>
            <a:r>
              <a:rPr lang="en-US" altLang="ko-KR" sz="1400" smtClean="0"/>
              <a:t>AdditionProgram Class : </a:t>
            </a:r>
            <a:br>
              <a:rPr lang="en-US" altLang="ko-KR" sz="1400" smtClean="0"/>
            </a:br>
            <a:r>
              <a:rPr lang="ko-KR" altLang="en-US" sz="1400" smtClean="0"/>
              <a:t>필수 멤버변수 </a:t>
            </a:r>
            <a:r>
              <a:rPr lang="en-US" altLang="ko-KR" sz="1400" smtClean="0"/>
              <a:t>- Calculator cal;</a:t>
            </a:r>
            <a:br>
              <a:rPr lang="en-US" altLang="ko-KR" sz="1400" smtClean="0"/>
            </a:br>
            <a:r>
              <a:rPr lang="ko-KR" altLang="en-US" sz="1400" smtClean="0"/>
              <a:t>메소드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 printInfo() – </a:t>
            </a:r>
            <a:r>
              <a:rPr lang="ko-KR" altLang="en-US" sz="1400" smtClean="0"/>
              <a:t>계산 예시 출력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</a:t>
            </a:r>
            <a:r>
              <a:rPr lang="ko-KR" altLang="en-US" sz="1400" smtClean="0"/>
              <a:t> </a:t>
            </a:r>
            <a:r>
              <a:rPr lang="en-US" altLang="ko-KR" sz="1400" smtClean="0"/>
              <a:t>programStart() – String Class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startsWith()</a:t>
            </a:r>
            <a:r>
              <a:rPr lang="ko-KR" altLang="en-US" sz="1400" smtClean="0"/>
              <a:t>메소드를 이용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</a:t>
            </a:r>
            <a:r>
              <a:rPr lang="ko-KR" altLang="en-US" sz="1400" smtClean="0"/>
              <a:t>하여 입력값에 맞는 객체 생성</a:t>
            </a:r>
            <a:r>
              <a:rPr lang="en-US" altLang="ko-KR" sz="1400" smtClean="0"/>
              <a:t>(</a:t>
            </a:r>
            <a:r>
              <a:rPr lang="ko-KR" altLang="en-US" sz="1400" smtClean="0"/>
              <a:t>멤버변수 </a:t>
            </a:r>
            <a:r>
              <a:rPr lang="en-US" altLang="ko-KR" sz="1400" smtClean="0"/>
              <a:t>cal </a:t>
            </a:r>
            <a:r>
              <a:rPr lang="ko-KR" altLang="en-US" sz="1400" smtClean="0"/>
              <a:t>이용</a:t>
            </a:r>
            <a:r>
              <a:rPr lang="en-US" altLang="ko-KR" sz="1400" smtClean="0"/>
              <a:t>) </a:t>
            </a:r>
            <a:r>
              <a:rPr lang="ko-KR" altLang="en-US" sz="1400" smtClean="0"/>
              <a:t>및 계산 진행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 procedures() – </a:t>
            </a:r>
            <a:r>
              <a:rPr lang="ko-KR" altLang="en-US" sz="1400" smtClean="0"/>
              <a:t>계산 진행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(</a:t>
            </a:r>
            <a:r>
              <a:rPr lang="ko-KR" altLang="en-US" sz="1400" smtClean="0"/>
              <a:t>순서 </a:t>
            </a:r>
            <a:r>
              <a:rPr lang="en-US" altLang="ko-KR" sz="1400" smtClean="0"/>
              <a:t>: cal.transNumbers() – cal.addNumbers() – cal.printResult())</a:t>
            </a:r>
            <a:br>
              <a:rPr lang="en-US" altLang="ko-KR" sz="1400" smtClean="0"/>
            </a:br>
            <a:r>
              <a:rPr lang="en-US" altLang="ko-KR" sz="1400" smtClean="0"/>
              <a:t>  void programEnd() – </a:t>
            </a:r>
            <a:r>
              <a:rPr lang="ko-KR" altLang="en-US" sz="1400" smtClean="0"/>
              <a:t>프로그램 종료</a:t>
            </a:r>
            <a:r>
              <a:rPr lang="en-US" altLang="ko-KR" sz="1400" smtClean="0"/>
              <a:t>(</a:t>
            </a:r>
            <a:r>
              <a:rPr lang="ko-KR" altLang="en-US" sz="1400" smtClean="0"/>
              <a:t>반복 종료</a:t>
            </a:r>
            <a:r>
              <a:rPr lang="en-US" altLang="ko-KR" sz="1400" smtClean="0"/>
              <a:t>)</a:t>
            </a:r>
          </a:p>
          <a:p>
            <a:pPr lvl="1"/>
            <a:r>
              <a:rPr lang="en-US" altLang="ko-KR" sz="1400" smtClean="0"/>
              <a:t>Calculator Class :</a:t>
            </a:r>
            <a:br>
              <a:rPr lang="en-US" altLang="ko-KR" sz="1400" smtClean="0"/>
            </a:br>
            <a:r>
              <a:rPr lang="ko-KR" altLang="en-US" sz="1400" smtClean="0"/>
              <a:t>멤버변수 </a:t>
            </a:r>
            <a:r>
              <a:rPr lang="en-US" altLang="ko-KR" sz="1400" smtClean="0"/>
              <a:t>– int iNum1, iNum2, iResult;</a:t>
            </a:r>
            <a:br>
              <a:rPr lang="en-US" altLang="ko-KR" sz="1400" smtClean="0"/>
            </a:br>
            <a:r>
              <a:rPr lang="ko-KR" altLang="en-US" sz="1400" smtClean="0"/>
              <a:t>메소드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</a:t>
            </a:r>
            <a:r>
              <a:rPr lang="ko-KR" altLang="en-US" sz="1400"/>
              <a:t> </a:t>
            </a:r>
            <a:r>
              <a:rPr lang="en-US" altLang="ko-KR" sz="1400" smtClean="0"/>
              <a:t>transNumbers(String mNum1, String mNum2) – p.350</a:t>
            </a:r>
            <a:r>
              <a:rPr lang="ko-KR" altLang="en-US" sz="1400" smtClean="0"/>
              <a:t>참고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 addNumbers() – </a:t>
            </a:r>
            <a:r>
              <a:rPr lang="ko-KR" altLang="en-US" sz="1400" smtClean="0"/>
              <a:t>변환한 값을 계산하여 </a:t>
            </a:r>
            <a:r>
              <a:rPr lang="en-US" altLang="ko-KR" sz="1400" smtClean="0"/>
              <a:t>iResult</a:t>
            </a:r>
            <a:r>
              <a:rPr lang="ko-KR" altLang="en-US" sz="1400" smtClean="0"/>
              <a:t>에 저장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void printResult() – </a:t>
            </a:r>
            <a:r>
              <a:rPr lang="ko-KR" altLang="en-US" sz="1400" smtClean="0"/>
              <a:t>결과 출력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BinaryCal, OctalCal, HexadecimalCal Class : Calculator Class </a:t>
            </a:r>
            <a:r>
              <a:rPr lang="ko-KR" altLang="en-US" sz="1400" smtClean="0"/>
              <a:t>상속</a:t>
            </a:r>
            <a:r>
              <a:rPr lang="en-US" altLang="ko-KR" sz="1400" smtClean="0"/>
              <a:t>, </a:t>
            </a:r>
            <a:r>
              <a:rPr lang="ko-KR" altLang="en-US" sz="1400" smtClean="0"/>
              <a:t>오버라이딩 사용하여 구현</a:t>
            </a:r>
            <a:endParaRPr lang="en-US" altLang="ko-KR" sz="140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152400"/>
            <a:ext cx="7201445" cy="416440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13-2 </a:t>
            </a:r>
            <a:r>
              <a:rPr lang="ko-KR" altLang="en-US" smtClean="0"/>
              <a:t>진법 변환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8" y="1417621"/>
            <a:ext cx="2532176" cy="44249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87428" y="1241659"/>
            <a:ext cx="2539342" cy="48511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199" y="102633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65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z="1500" smtClean="0"/>
              <a:t>Main Class : new HangedManGame().start();</a:t>
            </a:r>
          </a:p>
          <a:p>
            <a:pPr lvl="1"/>
            <a:r>
              <a:rPr lang="en-US" altLang="ko-KR" sz="1500" smtClean="0"/>
              <a:t>IPuzzleGame Interface, Words Class : </a:t>
            </a:r>
            <a:br>
              <a:rPr lang="en-US" altLang="ko-KR" sz="1500" smtClean="0"/>
            </a:br>
            <a:r>
              <a:rPr lang="en-US" altLang="ko-KR" sz="1500" smtClean="0"/>
              <a:t>	12</a:t>
            </a:r>
            <a:r>
              <a:rPr lang="ko-KR" altLang="en-US" sz="1500" smtClean="0"/>
              <a:t>주차 </a:t>
            </a:r>
            <a:r>
              <a:rPr lang="en-US" altLang="ko-KR" sz="1500" smtClean="0"/>
              <a:t>3</a:t>
            </a:r>
            <a:r>
              <a:rPr lang="ko-KR" altLang="en-US" sz="1500" smtClean="0"/>
              <a:t>번 문제에서 사용한 것 그대로 사용</a:t>
            </a:r>
            <a:endParaRPr lang="en-US" altLang="ko-KR" sz="1500" smtClean="0"/>
          </a:p>
          <a:p>
            <a:pPr lvl="1"/>
            <a:r>
              <a:rPr lang="en-US" altLang="ko-KR" sz="1500" smtClean="0"/>
              <a:t>HangedManGame Class :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en-US" altLang="ko-KR" sz="1500" smtClean="0"/>
              <a:t>Words Class </a:t>
            </a:r>
            <a:r>
              <a:rPr lang="ko-KR" altLang="en-US" sz="1500" smtClean="0"/>
              <a:t>상속</a:t>
            </a:r>
            <a:r>
              <a:rPr lang="en-US" altLang="ko-KR" sz="1500" smtClean="0"/>
              <a:t>, IPuzzleGame Interface </a:t>
            </a:r>
            <a:r>
              <a:rPr lang="ko-KR" altLang="en-US" sz="1500" smtClean="0"/>
              <a:t>구현 할 </a:t>
            </a:r>
            <a:r>
              <a:rPr lang="ko-KR" altLang="en-US" sz="1500" smtClean="0"/>
              <a:t>것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ko-KR" altLang="en-US" sz="1500" smtClean="0"/>
              <a:t>문제는 </a:t>
            </a:r>
            <a:r>
              <a:rPr lang="en-US" altLang="ko-KR" sz="1500" smtClean="0"/>
              <a:t>Words Class</a:t>
            </a:r>
            <a:r>
              <a:rPr lang="ko-KR" altLang="en-US" sz="1500" smtClean="0"/>
              <a:t>에서 </a:t>
            </a:r>
            <a:r>
              <a:rPr lang="en-US" altLang="ko-KR" sz="1500" smtClean="0"/>
              <a:t>Random</a:t>
            </a:r>
            <a:r>
              <a:rPr lang="ko-KR" altLang="en-US" sz="1500" smtClean="0"/>
              <a:t> 추출하는 메소드 </a:t>
            </a:r>
            <a:r>
              <a:rPr lang="ko-KR" altLang="en-US" sz="1500" smtClean="0"/>
              <a:t>사용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ko-KR" altLang="en-US" sz="1500" smtClean="0"/>
              <a:t>정답을 </a:t>
            </a:r>
            <a:r>
              <a:rPr lang="ko-KR" altLang="en-US" sz="1500" smtClean="0"/>
              <a:t>맞추거나 기회가 다되면 종료</a:t>
            </a:r>
            <a:r>
              <a:rPr lang="en-US" altLang="ko-KR" sz="1500" smtClean="0"/>
              <a:t>(</a:t>
            </a:r>
            <a:r>
              <a:rPr lang="ko-KR" altLang="en-US" sz="1500" smtClean="0"/>
              <a:t>무한루프 </a:t>
            </a:r>
            <a:r>
              <a:rPr lang="en-US" altLang="ko-KR" sz="1500" smtClean="0"/>
              <a:t>X)</a:t>
            </a:r>
            <a:br>
              <a:rPr lang="en-US" altLang="ko-KR" sz="1500" smtClean="0"/>
            </a:br>
            <a:r>
              <a:rPr lang="en-US" altLang="ko-KR" sz="1500" smtClean="0"/>
              <a:t>12</a:t>
            </a:r>
            <a:r>
              <a:rPr lang="ko-KR" altLang="en-US" sz="1500" smtClean="0"/>
              <a:t>주차 </a:t>
            </a:r>
            <a:r>
              <a:rPr lang="en-US" altLang="ko-KR" sz="1500" smtClean="0"/>
              <a:t>3</a:t>
            </a:r>
            <a:r>
              <a:rPr lang="ko-KR" altLang="en-US" sz="1500" smtClean="0"/>
              <a:t>번 문제와 실행 화면 참고</a:t>
            </a:r>
            <a:endParaRPr lang="en-US" altLang="ko-KR" sz="1500" smtClean="0"/>
          </a:p>
          <a:p>
            <a:pPr lvl="1"/>
            <a:r>
              <a:rPr lang="ko-KR" altLang="en-US" sz="1500" smtClean="0"/>
              <a:t>주의 사항</a:t>
            </a:r>
            <a:r>
              <a:rPr lang="en-US" altLang="ko-KR" sz="1500"/>
              <a:t/>
            </a:r>
            <a:br>
              <a:rPr lang="en-US" altLang="ko-KR" sz="1500"/>
            </a:br>
            <a:r>
              <a:rPr lang="en-US" altLang="ko-KR" sz="1500" smtClean="0"/>
              <a:t>char </a:t>
            </a:r>
            <a:r>
              <a:rPr lang="ko-KR" altLang="en-US" sz="1500" smtClean="0"/>
              <a:t>혹은 </a:t>
            </a:r>
            <a:r>
              <a:rPr lang="en-US" altLang="ko-KR" sz="1500" smtClean="0"/>
              <a:t>char[] </a:t>
            </a:r>
            <a:r>
              <a:rPr lang="ko-KR" altLang="en-US" sz="1500" smtClean="0"/>
              <a:t>사용 금지</a:t>
            </a:r>
            <a:r>
              <a:rPr lang="en-US" altLang="ko-KR" sz="1500" smtClean="0"/>
              <a:t> (String Class</a:t>
            </a:r>
            <a:r>
              <a:rPr lang="ko-KR" altLang="en-US" sz="1500" smtClean="0"/>
              <a:t>만 사용</a:t>
            </a:r>
            <a:r>
              <a:rPr lang="en-US" altLang="ko-KR" sz="1500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13-3 Hanged Man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025415" y="1752959"/>
            <a:ext cx="3001353" cy="4664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0160" y="1539149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13" y="2098519"/>
            <a:ext cx="2714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124</Words>
  <Application>Microsoft Office PowerPoint</Application>
  <PresentationFormat>화면 슬라이드 쇼(4:3)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13. Wrapper,  String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150</cp:revision>
  <dcterms:created xsi:type="dcterms:W3CDTF">2017-03-17T08:15:25Z</dcterms:created>
  <dcterms:modified xsi:type="dcterms:W3CDTF">2017-06-05T00:42:59Z</dcterms:modified>
</cp:coreProperties>
</file>