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6"/>
  </p:notesMasterIdLst>
  <p:sldIdLst>
    <p:sldId id="273" r:id="rId2"/>
    <p:sldId id="274" r:id="rId3"/>
    <p:sldId id="277" r:id="rId4"/>
    <p:sldId id="275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 varScale="1">
        <p:scale>
          <a:sx n="109" d="100"/>
          <a:sy n="109" d="100"/>
        </p:scale>
        <p:origin x="1416" y="10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948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828800" y="1371600"/>
            <a:ext cx="67818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pc="-15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11</a:t>
            </a:r>
            <a:r>
              <a:rPr lang="en-US" altLang="ko-KR" spc="-15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spc="-15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인터페이스와 추상클래스</a:t>
            </a:r>
            <a:endParaRPr lang="ko-KR" altLang="en-US" spc="-15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991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Book </a:t>
            </a:r>
            <a:r>
              <a:rPr lang="ko-KR" altLang="en-US" sz="1400" dirty="0" smtClean="0"/>
              <a:t>인터페이스를 이용하여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KoreanBook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EnglishBook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MathBook</a:t>
            </a:r>
            <a:r>
              <a:rPr lang="ko-KR" altLang="en-US" sz="1400" dirty="0" smtClean="0"/>
              <a:t>을 구현한다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printWriter</a:t>
            </a:r>
            <a:r>
              <a:rPr lang="en-US" altLang="ko-KR" sz="1400" dirty="0" smtClean="0"/>
              <a:t> : “</a:t>
            </a:r>
            <a:r>
              <a:rPr lang="ko-KR" altLang="en-US" sz="1400" dirty="0" smtClean="0"/>
              <a:t>저자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형태로 출력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printTitle</a:t>
            </a:r>
            <a:r>
              <a:rPr lang="en-US" altLang="ko-KR" sz="1400" dirty="0" smtClean="0"/>
              <a:t> : “</a:t>
            </a:r>
            <a:r>
              <a:rPr lang="ko-KR" altLang="en-US" sz="1400" dirty="0" smtClean="0"/>
              <a:t>제</a:t>
            </a:r>
            <a:r>
              <a:rPr lang="ko-KR" altLang="en-US" sz="1400" dirty="0"/>
              <a:t>목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책 제목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형태로 출력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printContent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“</a:t>
            </a:r>
            <a:r>
              <a:rPr lang="ko-KR" altLang="en-US" sz="1400" dirty="0" smtClean="0"/>
              <a:t>책 내용</a:t>
            </a:r>
            <a:r>
              <a:rPr lang="en-US" altLang="ko-KR" sz="1400" dirty="0" smtClean="0"/>
              <a:t>\n</a:t>
            </a:r>
            <a:r>
              <a:rPr lang="ko-KR" altLang="en-US" sz="1400" dirty="0" smtClean="0"/>
              <a:t>책 내용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형태로 출력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 smtClean="0"/>
              <a:t>&lt;&lt; main </a:t>
            </a:r>
            <a:r>
              <a:rPr lang="ko-KR" altLang="en-US" sz="1400" dirty="0" err="1" smtClean="0"/>
              <a:t>메서드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&gt;&gt;</a:t>
            </a:r>
          </a:p>
          <a:p>
            <a:pPr lvl="1">
              <a:buFontTx/>
              <a:buChar char="-"/>
            </a:pPr>
            <a:r>
              <a:rPr lang="en-US" altLang="ko-KR" sz="1400" dirty="0" smtClean="0"/>
              <a:t>Book </a:t>
            </a:r>
            <a:r>
              <a:rPr lang="ko-KR" altLang="en-US" sz="1400" dirty="0" smtClean="0"/>
              <a:t>객체를 저장할 수 있는 배열을 생성 </a:t>
            </a:r>
            <a:r>
              <a:rPr lang="en-US" altLang="ko-KR" sz="1400" dirty="0" smtClean="0"/>
              <a:t>(size : 3)</a:t>
            </a:r>
          </a:p>
          <a:p>
            <a:pPr lvl="1">
              <a:buFontTx/>
              <a:buChar char="-"/>
            </a:pPr>
            <a:r>
              <a:rPr lang="en-US" altLang="ko-KR" sz="1400" dirty="0" err="1" smtClean="0"/>
              <a:t>KoreanBook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EnglishBook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MathBook</a:t>
            </a:r>
            <a:r>
              <a:rPr lang="ko-KR" altLang="en-US" sz="1400" dirty="0" smtClean="0"/>
              <a:t>을 생성하여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배열을 초기화</a:t>
            </a:r>
            <a:r>
              <a:rPr lang="en-US" altLang="ko-KR" sz="1400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sz="1400" dirty="0" smtClean="0"/>
              <a:t>동작은 오른쪽 화면과 같이 구현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인터페이스를 이용한 책정보 출력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209800"/>
            <a:ext cx="229402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214" y="1676400"/>
            <a:ext cx="4079203" cy="4343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52214" y="1676400"/>
            <a:ext cx="4079203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010400" y="1491734"/>
            <a:ext cx="11897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  <a:ea typeface="+mn-ea"/>
              </a:rPr>
              <a:t>출력 화면</a:t>
            </a:r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19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</a:p>
          <a:p>
            <a:pPr lvl="1"/>
            <a:r>
              <a:rPr lang="ko-KR" altLang="en-US" smtClean="0"/>
              <a:t>추상클래스 </a:t>
            </a:r>
            <a:r>
              <a:rPr lang="en-US" altLang="ko-KR" smtClean="0"/>
              <a:t>Shape </a:t>
            </a:r>
            <a:r>
              <a:rPr lang="ko-KR" altLang="en-US" smtClean="0"/>
              <a:t>를 </a:t>
            </a:r>
            <a:r>
              <a:rPr lang="ko-KR" altLang="en-US" dirty="0"/>
              <a:t>이용하여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Circle, Rectangle </a:t>
            </a:r>
            <a:r>
              <a:rPr lang="ko-KR" altLang="en-US" dirty="0" smtClean="0"/>
              <a:t>객체를 </a:t>
            </a:r>
            <a:r>
              <a:rPr lang="ko-KR" altLang="en-US" dirty="0"/>
              <a:t>구현한다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Circle </a:t>
            </a:r>
            <a:r>
              <a:rPr lang="ko-KR" altLang="en-US" dirty="0" smtClean="0"/>
              <a:t>객체는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이용하여 반지름을 초기화하고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Rectangle </a:t>
            </a:r>
            <a:r>
              <a:rPr lang="ko-KR" altLang="en-US" dirty="0" smtClean="0"/>
              <a:t>객체는 가로 세로를 </a:t>
            </a:r>
            <a:r>
              <a:rPr lang="ko-KR" altLang="en-US" smtClean="0"/>
              <a:t>초기화한다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원주율은</a:t>
            </a:r>
            <a:r>
              <a:rPr lang="en-US" altLang="ko-KR" smtClean="0"/>
              <a:t> Math.</a:t>
            </a:r>
            <a:r>
              <a:rPr lang="en-US" altLang="ko-KR" smtClean="0"/>
              <a:t>PI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&lt;&lt; main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&gt;&gt;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오른쪽 화면과 동일하게 작동하도록 구현하시오</a:t>
            </a:r>
            <a:r>
              <a:rPr lang="en-US" altLang="ko-KR" dirty="0" smtClean="0"/>
              <a:t>.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모든 </a:t>
            </a:r>
            <a:r>
              <a:rPr lang="ko-KR" altLang="en-US" dirty="0" smtClean="0"/>
              <a:t>입력이 끝나면 </a:t>
            </a:r>
            <a:r>
              <a:rPr lang="en-US" altLang="ko-KR" dirty="0" err="1" smtClean="0"/>
              <a:t>getEdgeSize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getAreaSize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이용하여 둘레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면적을 출력한다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추상클래스를 이용한 도형정보 출력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3200400" cy="432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09800"/>
            <a:ext cx="3850640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53400" y="1143000"/>
            <a:ext cx="11897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  <a:ea typeface="+mn-ea"/>
              </a:rPr>
              <a:t>출력 화면</a:t>
            </a:r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3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</a:p>
          <a:p>
            <a:pPr lvl="1"/>
            <a:r>
              <a:rPr lang="ko-KR" altLang="en-US" smtClean="0"/>
              <a:t>추상클래스 </a:t>
            </a:r>
            <a:r>
              <a:rPr lang="en-US" altLang="ko-KR" smtClean="0"/>
              <a:t>StackManager</a:t>
            </a:r>
            <a:r>
              <a:rPr lang="ko-KR" altLang="en-US" smtClean="0"/>
              <a:t>를 이용하여</a:t>
            </a:r>
            <a:endParaRPr lang="en-US" altLang="ko-KR" smtClean="0"/>
          </a:p>
          <a:p>
            <a:pPr lvl="1"/>
            <a:r>
              <a:rPr lang="ko-KR" altLang="en-US" smtClean="0"/>
              <a:t>후입선출의 원칙을 갖는 </a:t>
            </a:r>
            <a:r>
              <a:rPr lang="en-US" altLang="ko-KR" smtClean="0"/>
              <a:t>Stack </a:t>
            </a:r>
            <a:r>
              <a:rPr lang="ko-KR" altLang="en-US" smtClean="0"/>
              <a:t>객체를 구현</a:t>
            </a:r>
            <a:endParaRPr lang="en-US" altLang="ko-KR" smtClean="0"/>
          </a:p>
          <a:p>
            <a:pPr lvl="1"/>
            <a:r>
              <a:rPr lang="ko-KR" altLang="en-US" smtClean="0"/>
              <a:t>스택은 </a:t>
            </a:r>
            <a:r>
              <a:rPr lang="en-US" altLang="ko-KR" smtClean="0"/>
              <a:t>1000</a:t>
            </a:r>
            <a:r>
              <a:rPr lang="ko-KR" altLang="en-US" smtClean="0"/>
              <a:t>개의 자연수를 저장 할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/>
              <a:t>Scanner</a:t>
            </a:r>
            <a:r>
              <a:rPr lang="ko-KR" altLang="en-US"/>
              <a:t>를 이용하여 </a:t>
            </a:r>
            <a:r>
              <a:rPr lang="en-US" altLang="ko-KR"/>
              <a:t>Pop, Push, </a:t>
            </a:r>
            <a:r>
              <a:rPr lang="ko-KR" altLang="en-US"/>
              <a:t>종료</a:t>
            </a:r>
            <a:r>
              <a:rPr lang="en-US" altLang="ko-KR"/>
              <a:t>, </a:t>
            </a:r>
            <a:r>
              <a:rPr lang="ko-KR" altLang="en-US" smtClean="0"/>
              <a:t>숫자 </a:t>
            </a:r>
            <a:r>
              <a:rPr lang="ko-KR" altLang="en-US"/>
              <a:t>입력</a:t>
            </a:r>
            <a:endParaRPr lang="en-US" altLang="ko-KR"/>
          </a:p>
          <a:p>
            <a:pPr lvl="1"/>
            <a:r>
              <a:rPr lang="ko-KR" altLang="en-US" smtClean="0"/>
              <a:t>클래스 </a:t>
            </a:r>
            <a:r>
              <a:rPr lang="en-US" altLang="ko-KR" smtClean="0"/>
              <a:t>: Main, Stack, StackManager(</a:t>
            </a:r>
            <a:r>
              <a:rPr lang="ko-KR" altLang="en-US" smtClean="0"/>
              <a:t>추상클래스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출력화면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3</a:t>
            </a:r>
            <a:r>
              <a:rPr lang="en-US" altLang="ko-KR" smtClean="0"/>
              <a:t>. </a:t>
            </a:r>
            <a:r>
              <a:rPr lang="ko-KR" altLang="en-US" smtClean="0"/>
              <a:t>추상클래스를 이용한 </a:t>
            </a:r>
            <a:r>
              <a:rPr lang="en-US" altLang="ko-KR" smtClean="0"/>
              <a:t>Stack </a:t>
            </a:r>
            <a:r>
              <a:rPr lang="ko-KR" altLang="en-US" smtClean="0"/>
              <a:t>구현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4067175" cy="790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219200"/>
            <a:ext cx="1957388" cy="49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Office PowerPoint</Application>
  <PresentationFormat>A4 용지(210x297mm)</PresentationFormat>
  <Paragraphs>52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Office 테마</vt:lpstr>
      <vt:lpstr>11. 인터페이스와 추상클래스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2017-05-30T03:24:11Z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