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/>
    <p:restoredTop sz="95479"/>
  </p:normalViewPr>
  <p:slideViewPr>
    <p:cSldViewPr>
      <p:cViewPr>
        <p:scale>
          <a:sx n="150" d="100"/>
          <a:sy n="150" d="100"/>
        </p:scale>
        <p:origin x="108" y="-3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E2B2BC9D-A816-4D0A-858B-1D023B3A8ACA}" type="datetimeFigureOut">
              <a:rPr lang="ko-KR" altLang="en-US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C1E3E5"/>
              </a:solidFill>
            </a:endParaRPr>
          </a:p>
        </p:txBody>
      </p:sp>
      <p:sp>
        <p:nvSpPr>
          <p:cNvPr id="11" name="순서도: 수동 입력 10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FFE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FFD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FFE6CD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FF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FF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395536" y="476672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메인에서 살릴메뉴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115616" y="404664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사용자 입장 </a:t>
            </a:r>
          </a:p>
        </p:txBody>
      </p:sp>
      <p:sp>
        <p:nvSpPr>
          <p:cNvPr id="6" name="직사각형 5"/>
          <p:cNvSpPr txBox="1"/>
          <p:nvPr/>
        </p:nvSpPr>
        <p:spPr>
          <a:xfrm>
            <a:off x="395536" y="2264341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1.회원관리 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2411760" y="2341265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 txBox="1"/>
          <p:nvPr/>
        </p:nvSpPr>
        <p:spPr>
          <a:xfrm>
            <a:off x="2987824" y="2270046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목록</a:t>
            </a:r>
          </a:p>
        </p:txBody>
      </p:sp>
      <p:sp>
        <p:nvSpPr>
          <p:cNvPr id="9" name="직사각형 8"/>
          <p:cNvSpPr txBox="1"/>
          <p:nvPr/>
        </p:nvSpPr>
        <p:spPr>
          <a:xfrm>
            <a:off x="3024336" y="2656681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관리자 목록</a:t>
            </a:r>
          </a:p>
        </p:txBody>
      </p:sp>
      <p:sp>
        <p:nvSpPr>
          <p:cNvPr id="10" name="직사각형 9"/>
          <p:cNvSpPr txBox="1"/>
          <p:nvPr/>
        </p:nvSpPr>
        <p:spPr>
          <a:xfrm>
            <a:off x="432048" y="980728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메인 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944216" y="105765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/>
          <p:cNvSpPr txBox="1"/>
          <p:nvPr/>
        </p:nvSpPr>
        <p:spPr>
          <a:xfrm>
            <a:off x="2520280" y="986433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목록</a:t>
            </a:r>
          </a:p>
        </p:txBody>
      </p:sp>
      <p:sp>
        <p:nvSpPr>
          <p:cNvPr id="17" name="직사각형 5"/>
          <p:cNvSpPr txBox="1"/>
          <p:nvPr/>
        </p:nvSpPr>
        <p:spPr>
          <a:xfrm>
            <a:off x="251520" y="3416469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1-1.회원상세정보 </a:t>
            </a:r>
          </a:p>
        </p:txBody>
      </p:sp>
      <p:sp>
        <p:nvSpPr>
          <p:cNvPr id="18" name="오른쪽 화살표 6"/>
          <p:cNvSpPr/>
          <p:nvPr/>
        </p:nvSpPr>
        <p:spPr>
          <a:xfrm>
            <a:off x="2304256" y="3493393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7"/>
          <p:cNvSpPr txBox="1"/>
          <p:nvPr/>
        </p:nvSpPr>
        <p:spPr>
          <a:xfrm>
            <a:off x="2880320" y="3422174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정보</a:t>
            </a:r>
          </a:p>
        </p:txBody>
      </p:sp>
      <p:sp>
        <p:nvSpPr>
          <p:cNvPr id="20" name="직사각형 8"/>
          <p:cNvSpPr txBox="1"/>
          <p:nvPr/>
        </p:nvSpPr>
        <p:spPr>
          <a:xfrm>
            <a:off x="2880320" y="3808809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주문정보</a:t>
            </a:r>
          </a:p>
        </p:txBody>
      </p:sp>
      <p:sp>
        <p:nvSpPr>
          <p:cNvPr id="21" name="직사각형 5"/>
          <p:cNvSpPr txBox="1"/>
          <p:nvPr/>
        </p:nvSpPr>
        <p:spPr>
          <a:xfrm>
            <a:off x="359024" y="4567848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2.상품관리 </a:t>
            </a:r>
          </a:p>
        </p:txBody>
      </p:sp>
      <p:sp>
        <p:nvSpPr>
          <p:cNvPr id="22" name="오른쪽 화살표 6"/>
          <p:cNvSpPr/>
          <p:nvPr/>
        </p:nvSpPr>
        <p:spPr>
          <a:xfrm>
            <a:off x="2195736" y="464477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7"/>
          <p:cNvSpPr txBox="1"/>
          <p:nvPr/>
        </p:nvSpPr>
        <p:spPr>
          <a:xfrm>
            <a:off x="2771800" y="4573553"/>
            <a:ext cx="1440160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상품목록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115616" y="404664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관리자 페이지</a:t>
            </a:r>
          </a:p>
        </p:txBody>
      </p:sp>
      <p:sp>
        <p:nvSpPr>
          <p:cNvPr id="6" name="직사각형 5"/>
          <p:cNvSpPr txBox="1"/>
          <p:nvPr/>
        </p:nvSpPr>
        <p:spPr>
          <a:xfrm>
            <a:off x="395536" y="2264341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1. 회원관리 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2411760" y="2341265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 txBox="1"/>
          <p:nvPr/>
        </p:nvSpPr>
        <p:spPr>
          <a:xfrm>
            <a:off x="2987824" y="2270046"/>
            <a:ext cx="1944216" cy="36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목록(검색)</a:t>
            </a:r>
          </a:p>
        </p:txBody>
      </p:sp>
      <p:sp>
        <p:nvSpPr>
          <p:cNvPr id="9" name="직사각형 8"/>
          <p:cNvSpPr txBox="1"/>
          <p:nvPr/>
        </p:nvSpPr>
        <p:spPr>
          <a:xfrm>
            <a:off x="3024336" y="2656681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 txBox="1"/>
          <p:nvPr/>
        </p:nvSpPr>
        <p:spPr>
          <a:xfrm>
            <a:off x="432048" y="980728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메인 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944216" y="105765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/>
          <p:cNvSpPr txBox="1"/>
          <p:nvPr/>
        </p:nvSpPr>
        <p:spPr>
          <a:xfrm>
            <a:off x="2520280" y="986433"/>
            <a:ext cx="2627784" cy="907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주문지역 통계순위</a:t>
            </a:r>
          </a:p>
          <a:p>
            <a:r>
              <a:rPr lang="ko-KR" altLang="en-US"/>
              <a:t>버거매출 통계순위</a:t>
            </a:r>
          </a:p>
          <a:p>
            <a:r>
              <a:rPr lang="ko-KR" altLang="en-US"/>
              <a:t>월별 실적(막대그래프)</a:t>
            </a:r>
          </a:p>
        </p:txBody>
      </p:sp>
      <p:sp>
        <p:nvSpPr>
          <p:cNvPr id="17" name="직사각형 5"/>
          <p:cNvSpPr txBox="1"/>
          <p:nvPr/>
        </p:nvSpPr>
        <p:spPr>
          <a:xfrm>
            <a:off x="251520" y="3416469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1-1. 회원상세정보 </a:t>
            </a:r>
          </a:p>
        </p:txBody>
      </p:sp>
      <p:sp>
        <p:nvSpPr>
          <p:cNvPr id="18" name="오른쪽 화살표 6"/>
          <p:cNvSpPr/>
          <p:nvPr/>
        </p:nvSpPr>
        <p:spPr>
          <a:xfrm>
            <a:off x="2304256" y="3493393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7"/>
          <p:cNvSpPr txBox="1"/>
          <p:nvPr/>
        </p:nvSpPr>
        <p:spPr>
          <a:xfrm>
            <a:off x="3096344" y="3422174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정보</a:t>
            </a:r>
          </a:p>
        </p:txBody>
      </p:sp>
      <p:sp>
        <p:nvSpPr>
          <p:cNvPr id="20" name="직사각형 8"/>
          <p:cNvSpPr txBox="1"/>
          <p:nvPr/>
        </p:nvSpPr>
        <p:spPr>
          <a:xfrm>
            <a:off x="3096344" y="3808809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주문정보</a:t>
            </a:r>
          </a:p>
        </p:txBody>
      </p:sp>
      <p:sp>
        <p:nvSpPr>
          <p:cNvPr id="21" name="직사각형 5"/>
          <p:cNvSpPr txBox="1"/>
          <p:nvPr/>
        </p:nvSpPr>
        <p:spPr>
          <a:xfrm>
            <a:off x="359024" y="4567848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2. 상품관리 </a:t>
            </a:r>
          </a:p>
        </p:txBody>
      </p:sp>
      <p:sp>
        <p:nvSpPr>
          <p:cNvPr id="22" name="오른쪽 화살표 6"/>
          <p:cNvSpPr/>
          <p:nvPr/>
        </p:nvSpPr>
        <p:spPr>
          <a:xfrm>
            <a:off x="2195736" y="464477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7"/>
          <p:cNvSpPr txBox="1"/>
          <p:nvPr/>
        </p:nvSpPr>
        <p:spPr>
          <a:xfrm>
            <a:off x="2771800" y="4573553"/>
            <a:ext cx="1440160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상품목록</a:t>
            </a:r>
          </a:p>
        </p:txBody>
      </p:sp>
      <p:sp>
        <p:nvSpPr>
          <p:cNvPr id="25" name="직사각형 5"/>
          <p:cNvSpPr txBox="1"/>
          <p:nvPr/>
        </p:nvSpPr>
        <p:spPr>
          <a:xfrm>
            <a:off x="5436096" y="548680"/>
            <a:ext cx="2088232" cy="36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3. 1:1문의 </a:t>
            </a:r>
          </a:p>
        </p:txBody>
      </p:sp>
      <p:sp>
        <p:nvSpPr>
          <p:cNvPr id="26" name="직사각형 5"/>
          <p:cNvSpPr txBox="1"/>
          <p:nvPr/>
        </p:nvSpPr>
        <p:spPr>
          <a:xfrm>
            <a:off x="5508104" y="1333193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4. 캘린더</a:t>
            </a:r>
          </a:p>
        </p:txBody>
      </p:sp>
      <p:sp>
        <p:nvSpPr>
          <p:cNvPr id="27" name="직사각형 5"/>
          <p:cNvSpPr txBox="1"/>
          <p:nvPr/>
        </p:nvSpPr>
        <p:spPr>
          <a:xfrm>
            <a:off x="251520" y="5156021"/>
            <a:ext cx="2808312" cy="90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2-1. 상품등록,수정,삭제</a:t>
            </a:r>
          </a:p>
          <a:p>
            <a:r>
              <a:rPr lang="en-US" altLang="ko-KR"/>
              <a:t>※</a:t>
            </a:r>
            <a:r>
              <a:rPr lang="ko-KR" altLang="en-US"/>
              <a:t> 메인 페이지에서도 바로 반영이 되게..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0217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메인(메뉴바)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32584" y="1340763"/>
            <a:ext cx="5878830" cy="3623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  <a:latin typeface="Arial"/>
              </a:rPr>
              <a:t>https://colorlib.com//polygon/adminty/default/index.html</a:t>
            </a:r>
          </a:p>
        </p:txBody>
      </p:sp>
      <p:pic>
        <p:nvPicPr>
          <p:cNvPr id="17" name="그림 1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1600" y="2420888"/>
            <a:ext cx="8388424" cy="2105067"/>
          </a:xfrm>
          <a:prstGeom prst="rect">
            <a:avLst/>
          </a:prstGeom>
        </p:spPr>
      </p:pic>
      <p:sp>
        <p:nvSpPr>
          <p:cNvPr id="18" name="직사각형 17"/>
          <p:cNvSpPr txBox="1"/>
          <p:nvPr/>
        </p:nvSpPr>
        <p:spPr>
          <a:xfrm>
            <a:off x="683568" y="5084013"/>
            <a:ext cx="4176464" cy="638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회원관리 하단메뉴 : 목록, 등록</a:t>
            </a:r>
          </a:p>
          <a:p>
            <a:r>
              <a:rPr lang="ko-KR" altLang="en-US"/>
              <a:t>상품관리 하단메뉴 : 목록, 등록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8980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회원 관리(회원목록)</a:t>
            </a:r>
          </a:p>
        </p:txBody>
      </p:sp>
      <p:pic>
        <p:nvPicPr>
          <p:cNvPr id="14" name="그림 1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81844" y="1628800"/>
            <a:ext cx="7380312" cy="4409651"/>
          </a:xfrm>
          <a:prstGeom prst="rect">
            <a:avLst/>
          </a:prstGeom>
        </p:spPr>
      </p:pic>
      <p:sp>
        <p:nvSpPr>
          <p:cNvPr id="15" name="타원형 설명선 14"/>
          <p:cNvSpPr/>
          <p:nvPr/>
        </p:nvSpPr>
        <p:spPr>
          <a:xfrm flipH="1">
            <a:off x="-252536" y="1484784"/>
            <a:ext cx="971600" cy="720080"/>
          </a:xfrm>
          <a:prstGeom prst="wedgeEllipseCallout">
            <a:avLst>
              <a:gd name="adj1" fmla="val -62816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5,10.15개씩보기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228000" y="5230848"/>
            <a:ext cx="1512000" cy="43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6444208" y="5229199"/>
            <a:ext cx="1304344" cy="44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380400" y="5383248"/>
            <a:ext cx="1512000" cy="43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형 설명선 18"/>
          <p:cNvSpPr/>
          <p:nvPr/>
        </p:nvSpPr>
        <p:spPr>
          <a:xfrm>
            <a:off x="8316416" y="1556792"/>
            <a:ext cx="1152128" cy="720080"/>
          </a:xfrm>
          <a:prstGeom prst="wedgeEllipseCallout">
            <a:avLst>
              <a:gd name="adj1" fmla="val -62816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(종류별 3개정도?)검색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8980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회원 관리(회원목록)</a:t>
            </a:r>
          </a:p>
        </p:txBody>
      </p:sp>
      <p:pic>
        <p:nvPicPr>
          <p:cNvPr id="20" name="그림 1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1803" y="2348880"/>
            <a:ext cx="8100392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2593143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상품 관리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125</Words>
  <Application>Microsoft Office PowerPoint</Application>
  <PresentationFormat>화면 슬라이드 쇼(4:3)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한컴 윤고딕 250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Microsoft Corporation</dc:creator>
  <cp:keywords/>
  <dc:description/>
  <cp:lastModifiedBy>김우철</cp:lastModifiedBy>
  <cp:revision>28</cp:revision>
  <dcterms:created xsi:type="dcterms:W3CDTF">2006-10-05T04:04:58Z</dcterms:created>
  <dcterms:modified xsi:type="dcterms:W3CDTF">2020-05-01T17:27:29Z</dcterms:modified>
  <cp:category/>
  <cp:contentStatus/>
</cp:coreProperties>
</file>