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812" r:id="rId10"/>
  </p:sldMasterIdLst>
  <p:notesMasterIdLst>
    <p:notesMasterId r:id="rId12"/>
  </p:notes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3153"/>
    <p:restoredTop sz="95479"/>
  </p:normalViewPr>
  <p:slideViewPr>
    <p:cSldViewPr>
      <p:cViewPr varScale="1">
        <p:scale>
          <a:sx n="98" d="100"/>
          <a:sy n="98" d="100"/>
        </p:scale>
        <p:origin x="-402" y="-10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Master" Target="slideMasters/slideMaster1.xml"  /><Relationship Id="rId11" Type="http://schemas.openxmlformats.org/officeDocument/2006/relationships/theme" Target="theme/theme1.xml"  /><Relationship Id="rId12" Type="http://schemas.openxmlformats.org/officeDocument/2006/relationships/notesMaster" Target="notesMasters/notesMaster1.xml"  /><Relationship Id="rId13" Type="http://schemas.openxmlformats.org/officeDocument/2006/relationships/tableStyles" Target="tableStyles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E2B2BC9D-A816-4D0A-858B-1D023B3A8ACA}" type="datetimeFigureOut">
              <a:rPr lang="ko-KR" altLang="en-US"/>
              <a:pPr/>
              <a:t>2020-05-01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1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c1e3e5"/>
              </a:solidFill>
            </a:endParaRPr>
          </a:p>
        </p:txBody>
      </p:sp>
      <p:sp>
        <p:nvSpPr>
          <p:cNvPr id="11" name="순서도: 수동 입력 10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ffe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59532" y="330573"/>
            <a:ext cx="8424936" cy="6196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ffdc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809582" y="1196752"/>
            <a:ext cx="7524836" cy="0"/>
          </a:xfrm>
          <a:prstGeom prst="line">
            <a:avLst/>
          </a:prstGeom>
          <a:ln w="19050">
            <a:solidFill>
              <a:srgbClr val="ffe6cd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 userDrawn="1"/>
        </p:nvGrpSpPr>
        <p:grpSpPr>
          <a:xfrm rot="0">
            <a:off x="741268" y="980728"/>
            <a:ext cx="419439" cy="390748"/>
            <a:chOff x="2879812" y="1182601"/>
            <a:chExt cx="3925161" cy="3656660"/>
          </a:xfrm>
        </p:grpSpPr>
        <p:sp>
          <p:nvSpPr>
            <p:cNvPr id="23" name="타원 22"/>
            <p:cNvSpPr/>
            <p:nvPr/>
          </p:nvSpPr>
          <p:spPr>
            <a:xfrm>
              <a:off x="2879812" y="1454885"/>
              <a:ext cx="3384376" cy="3384376"/>
            </a:xfrm>
            <a:prstGeom prst="ellipse">
              <a:avLst/>
            </a:prstGeom>
            <a:solidFill>
              <a:srgbClr val="ffe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420599" y="1182601"/>
              <a:ext cx="3384374" cy="3384367"/>
            </a:xfrm>
            <a:prstGeom prst="ellipse">
              <a:avLst/>
            </a:prstGeom>
            <a:noFill/>
            <a:ln w="12700">
              <a:solidFill>
                <a:srgbClr val="ffd5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FB30EDBD-1C2D-4C1E-B459-B60219FAB484}" type="datetimeFigureOut">
              <a:rPr lang="ko-KR" altLang="en-US"/>
              <a:pPr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4BEDD84E-25D4-4983-8AA1-2863C96F08D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 txBox="1"/>
          <p:nvPr/>
        </p:nvSpPr>
        <p:spPr>
          <a:xfrm>
            <a:off x="395536" y="476672"/>
            <a:ext cx="2088232" cy="364956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/>
              <a:t>메인에서 살릴메뉴 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 txBox="1"/>
          <p:nvPr/>
        </p:nvSpPr>
        <p:spPr>
          <a:xfrm>
            <a:off x="1115616" y="404664"/>
            <a:ext cx="2088232" cy="364956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/>
              <a:t>사용자 입장 </a:t>
            </a:r>
            <a:endParaRPr lang="ko-KR" altLang="en-US"/>
          </a:p>
        </p:txBody>
      </p:sp>
      <p:sp>
        <p:nvSpPr>
          <p:cNvPr id="6" name="직사각형 5"/>
          <p:cNvSpPr txBox="1"/>
          <p:nvPr/>
        </p:nvSpPr>
        <p:spPr>
          <a:xfrm>
            <a:off x="395536" y="2264341"/>
            <a:ext cx="2088232" cy="367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1.회원관리 </a:t>
            </a:r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2411760" y="2341265"/>
            <a:ext cx="432048" cy="21602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직사각형 7"/>
          <p:cNvSpPr txBox="1"/>
          <p:nvPr/>
        </p:nvSpPr>
        <p:spPr>
          <a:xfrm>
            <a:off x="2987824" y="2270046"/>
            <a:ext cx="1296144" cy="367615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/>
              <a:t>회원 목록</a:t>
            </a:r>
            <a:endParaRPr lang="ko-KR" altLang="en-US"/>
          </a:p>
        </p:txBody>
      </p:sp>
      <p:sp>
        <p:nvSpPr>
          <p:cNvPr id="9" name="직사각형 8"/>
          <p:cNvSpPr txBox="1"/>
          <p:nvPr/>
        </p:nvSpPr>
        <p:spPr>
          <a:xfrm>
            <a:off x="3024336" y="2656681"/>
            <a:ext cx="1440160" cy="367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관리자 목록</a:t>
            </a:r>
            <a:endParaRPr lang="ko-KR" altLang="en-US"/>
          </a:p>
        </p:txBody>
      </p:sp>
      <p:sp>
        <p:nvSpPr>
          <p:cNvPr id="10" name="직사각형 9"/>
          <p:cNvSpPr txBox="1"/>
          <p:nvPr/>
        </p:nvSpPr>
        <p:spPr>
          <a:xfrm>
            <a:off x="432048" y="980728"/>
            <a:ext cx="2088232" cy="367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메인 </a:t>
            </a:r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1944216" y="1057652"/>
            <a:ext cx="432048" cy="21602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직사각형 11"/>
          <p:cNvSpPr txBox="1"/>
          <p:nvPr/>
        </p:nvSpPr>
        <p:spPr>
          <a:xfrm>
            <a:off x="2520280" y="986433"/>
            <a:ext cx="1296144" cy="36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회원 목록</a:t>
            </a:r>
            <a:endParaRPr lang="ko-KR" altLang="en-US"/>
          </a:p>
        </p:txBody>
      </p:sp>
      <p:sp>
        <p:nvSpPr>
          <p:cNvPr id="17" name="직사각형 5"/>
          <p:cNvSpPr txBox="1"/>
          <p:nvPr/>
        </p:nvSpPr>
        <p:spPr>
          <a:xfrm>
            <a:off x="251520" y="3416469"/>
            <a:ext cx="2088232" cy="36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1-1.회원상세정보 </a:t>
            </a:r>
            <a:endParaRPr lang="ko-KR" altLang="en-US"/>
          </a:p>
        </p:txBody>
      </p:sp>
      <p:sp>
        <p:nvSpPr>
          <p:cNvPr id="18" name="오른쪽 화살표 6"/>
          <p:cNvSpPr/>
          <p:nvPr/>
        </p:nvSpPr>
        <p:spPr>
          <a:xfrm>
            <a:off x="2304256" y="3493393"/>
            <a:ext cx="432048" cy="21602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7"/>
          <p:cNvSpPr txBox="1"/>
          <p:nvPr/>
        </p:nvSpPr>
        <p:spPr>
          <a:xfrm>
            <a:off x="2880320" y="3422174"/>
            <a:ext cx="1296144" cy="36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회원 정보</a:t>
            </a:r>
            <a:endParaRPr lang="ko-KR" altLang="en-US"/>
          </a:p>
        </p:txBody>
      </p:sp>
      <p:sp>
        <p:nvSpPr>
          <p:cNvPr id="20" name="직사각형 8"/>
          <p:cNvSpPr txBox="1"/>
          <p:nvPr/>
        </p:nvSpPr>
        <p:spPr>
          <a:xfrm>
            <a:off x="2880320" y="3808809"/>
            <a:ext cx="1440160" cy="367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주문정보</a:t>
            </a:r>
            <a:endParaRPr lang="ko-KR" altLang="en-US"/>
          </a:p>
        </p:txBody>
      </p:sp>
      <p:sp>
        <p:nvSpPr>
          <p:cNvPr id="21" name="직사각형 5"/>
          <p:cNvSpPr txBox="1"/>
          <p:nvPr/>
        </p:nvSpPr>
        <p:spPr>
          <a:xfrm>
            <a:off x="359024" y="4567848"/>
            <a:ext cx="2088232" cy="36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2.상품관리 </a:t>
            </a:r>
            <a:endParaRPr lang="ko-KR" altLang="en-US"/>
          </a:p>
        </p:txBody>
      </p:sp>
      <p:sp>
        <p:nvSpPr>
          <p:cNvPr id="22" name="오른쪽 화살표 6"/>
          <p:cNvSpPr/>
          <p:nvPr/>
        </p:nvSpPr>
        <p:spPr>
          <a:xfrm>
            <a:off x="2195736" y="4644772"/>
            <a:ext cx="432048" cy="21602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직사각형 7"/>
          <p:cNvSpPr txBox="1"/>
          <p:nvPr/>
        </p:nvSpPr>
        <p:spPr>
          <a:xfrm>
            <a:off x="2771800" y="4573553"/>
            <a:ext cx="1440160" cy="35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상품목록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 txBox="1"/>
          <p:nvPr/>
        </p:nvSpPr>
        <p:spPr>
          <a:xfrm>
            <a:off x="1115616" y="404664"/>
            <a:ext cx="2088232" cy="364956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/>
              <a:t>관리자 페이지</a:t>
            </a:r>
            <a:endParaRPr lang="ko-KR" altLang="en-US"/>
          </a:p>
        </p:txBody>
      </p:sp>
      <p:sp>
        <p:nvSpPr>
          <p:cNvPr id="6" name="직사각형 5"/>
          <p:cNvSpPr txBox="1"/>
          <p:nvPr/>
        </p:nvSpPr>
        <p:spPr>
          <a:xfrm>
            <a:off x="395536" y="2264341"/>
            <a:ext cx="2088232" cy="367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1. 회원관리 </a:t>
            </a:r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2411760" y="2341265"/>
            <a:ext cx="432048" cy="21602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직사각형 7"/>
          <p:cNvSpPr txBox="1"/>
          <p:nvPr/>
        </p:nvSpPr>
        <p:spPr>
          <a:xfrm>
            <a:off x="2987824" y="2270046"/>
            <a:ext cx="1944216" cy="366474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/>
              <a:t>회원 목록(검색)</a:t>
            </a:r>
            <a:endParaRPr lang="ko-KR" altLang="en-US"/>
          </a:p>
        </p:txBody>
      </p:sp>
      <p:sp>
        <p:nvSpPr>
          <p:cNvPr id="9" name="직사각형 8"/>
          <p:cNvSpPr txBox="1"/>
          <p:nvPr/>
        </p:nvSpPr>
        <p:spPr>
          <a:xfrm>
            <a:off x="3024336" y="2656681"/>
            <a:ext cx="1440160" cy="367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endParaRPr lang="ko-KR" altLang="en-US"/>
          </a:p>
        </p:txBody>
      </p:sp>
      <p:sp>
        <p:nvSpPr>
          <p:cNvPr id="10" name="직사각형 9"/>
          <p:cNvSpPr txBox="1"/>
          <p:nvPr/>
        </p:nvSpPr>
        <p:spPr>
          <a:xfrm>
            <a:off x="432048" y="980728"/>
            <a:ext cx="2088232" cy="367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메인 </a:t>
            </a:r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1944216" y="1057652"/>
            <a:ext cx="432048" cy="21602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직사각형 11"/>
          <p:cNvSpPr txBox="1"/>
          <p:nvPr/>
        </p:nvSpPr>
        <p:spPr>
          <a:xfrm>
            <a:off x="2520280" y="986433"/>
            <a:ext cx="2627784" cy="907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주문지역 통계순위</a:t>
            </a:r>
            <a:endParaRPr lang="ko-KR" altLang="en-US"/>
          </a:p>
          <a:p>
            <a:pPr/>
            <a:r>
              <a:rPr lang="ko-KR" altLang="en-US"/>
              <a:t>버거매출 통계순위</a:t>
            </a:r>
            <a:endParaRPr lang="ko-KR" altLang="en-US"/>
          </a:p>
          <a:p>
            <a:pPr/>
            <a:r>
              <a:rPr lang="ko-KR" altLang="en-US"/>
              <a:t>월별 실적(막대그래프)</a:t>
            </a:r>
            <a:endParaRPr lang="ko-KR" altLang="en-US"/>
          </a:p>
        </p:txBody>
      </p:sp>
      <p:sp>
        <p:nvSpPr>
          <p:cNvPr id="17" name="직사각형 5"/>
          <p:cNvSpPr txBox="1"/>
          <p:nvPr/>
        </p:nvSpPr>
        <p:spPr>
          <a:xfrm>
            <a:off x="251520" y="3416469"/>
            <a:ext cx="2088232" cy="36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1-1. 회원상세정보 </a:t>
            </a:r>
            <a:endParaRPr lang="ko-KR" altLang="en-US"/>
          </a:p>
        </p:txBody>
      </p:sp>
      <p:sp>
        <p:nvSpPr>
          <p:cNvPr id="18" name="오른쪽 화살표 6"/>
          <p:cNvSpPr/>
          <p:nvPr/>
        </p:nvSpPr>
        <p:spPr>
          <a:xfrm>
            <a:off x="2304256" y="3493393"/>
            <a:ext cx="432048" cy="21602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7"/>
          <p:cNvSpPr txBox="1"/>
          <p:nvPr/>
        </p:nvSpPr>
        <p:spPr>
          <a:xfrm>
            <a:off x="3096344" y="3422174"/>
            <a:ext cx="1296144" cy="36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회원 정보</a:t>
            </a:r>
            <a:endParaRPr lang="ko-KR" altLang="en-US"/>
          </a:p>
        </p:txBody>
      </p:sp>
      <p:sp>
        <p:nvSpPr>
          <p:cNvPr id="20" name="직사각형 8"/>
          <p:cNvSpPr txBox="1"/>
          <p:nvPr/>
        </p:nvSpPr>
        <p:spPr>
          <a:xfrm>
            <a:off x="3096344" y="3808809"/>
            <a:ext cx="1440160" cy="367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주문정보</a:t>
            </a:r>
            <a:endParaRPr lang="ko-KR" altLang="en-US"/>
          </a:p>
        </p:txBody>
      </p:sp>
      <p:sp>
        <p:nvSpPr>
          <p:cNvPr id="21" name="직사각형 5"/>
          <p:cNvSpPr txBox="1"/>
          <p:nvPr/>
        </p:nvSpPr>
        <p:spPr>
          <a:xfrm>
            <a:off x="359024" y="4567848"/>
            <a:ext cx="2088232" cy="36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2. 상품관리 </a:t>
            </a:r>
            <a:endParaRPr lang="ko-KR" altLang="en-US"/>
          </a:p>
        </p:txBody>
      </p:sp>
      <p:sp>
        <p:nvSpPr>
          <p:cNvPr id="22" name="오른쪽 화살표 6"/>
          <p:cNvSpPr/>
          <p:nvPr/>
        </p:nvSpPr>
        <p:spPr>
          <a:xfrm>
            <a:off x="2195736" y="4644772"/>
            <a:ext cx="432048" cy="21602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직사각형 7"/>
          <p:cNvSpPr txBox="1"/>
          <p:nvPr/>
        </p:nvSpPr>
        <p:spPr>
          <a:xfrm>
            <a:off x="2771800" y="4573553"/>
            <a:ext cx="1440160" cy="35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상품목록</a:t>
            </a:r>
            <a:endParaRPr lang="ko-KR" altLang="en-US"/>
          </a:p>
        </p:txBody>
      </p:sp>
      <p:sp>
        <p:nvSpPr>
          <p:cNvPr id="25" name="직사각형 5"/>
          <p:cNvSpPr txBox="1"/>
          <p:nvPr/>
        </p:nvSpPr>
        <p:spPr>
          <a:xfrm>
            <a:off x="5436096" y="548680"/>
            <a:ext cx="2088232" cy="36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3. 1:1문의 </a:t>
            </a:r>
            <a:endParaRPr lang="ko-KR" altLang="en-US"/>
          </a:p>
        </p:txBody>
      </p:sp>
      <p:sp>
        <p:nvSpPr>
          <p:cNvPr id="26" name="직사각형 5"/>
          <p:cNvSpPr txBox="1"/>
          <p:nvPr/>
        </p:nvSpPr>
        <p:spPr>
          <a:xfrm>
            <a:off x="5508104" y="1333193"/>
            <a:ext cx="2088232" cy="36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4. 캘린더</a:t>
            </a:r>
            <a:endParaRPr lang="ko-KR" altLang="en-US"/>
          </a:p>
        </p:txBody>
      </p:sp>
      <p:sp>
        <p:nvSpPr>
          <p:cNvPr id="27" name="직사각형 5"/>
          <p:cNvSpPr txBox="1"/>
          <p:nvPr/>
        </p:nvSpPr>
        <p:spPr>
          <a:xfrm>
            <a:off x="251520" y="5156021"/>
            <a:ext cx="2808312" cy="909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2-1. 상품등록,수정,삭제</a:t>
            </a:r>
            <a:endParaRPr lang="ko-KR" altLang="en-US"/>
          </a:p>
          <a:p>
            <a:pPr/>
            <a:r>
              <a:rPr lang="en-US" altLang="ko-KR"/>
              <a:t>※</a:t>
            </a:r>
            <a:r>
              <a:rPr lang="ko-KR" altLang="en-US"/>
              <a:t> 메인 페이지에서도 바로 반영이 되게..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8772" y="573120"/>
            <a:ext cx="3021768" cy="510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2800" spc="-145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관리자 </a:t>
            </a:r>
            <a:r>
              <a:rPr lang="en-US" altLang="ko-KR" sz="2400" spc="-148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– </a:t>
            </a:r>
            <a:r>
              <a:rPr lang="ko-KR" altLang="en-US" sz="2400" spc="-148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메인(메뉴바)</a:t>
            </a:r>
            <a:endParaRPr lang="ko-KR" altLang="en-US" sz="2400" spc="-148">
              <a:solidFill>
                <a:schemeClr val="tx1">
                  <a:lumMod val="75000"/>
                  <a:lumOff val="25000"/>
                </a:schemeClr>
              </a:solidFill>
              <a:latin typeface="한컴 윤고딕 250"/>
              <a:ea typeface="한컴 윤고딕 25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32584" y="1340763"/>
            <a:ext cx="5878830" cy="3623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r>
              <a:rPr lang="ko-KR" altLang="en-US">
                <a:solidFill>
                  <a:srgbClr val="000000">
                    <a:alpha val="100000"/>
                  </a:srgbClr>
                </a:solidFill>
                <a:latin typeface="Arial"/>
              </a:rPr>
              <a:t>https://colorlib.com//polygon/adminty/default/index.html</a:t>
            </a:r>
            <a:endParaRPr lang="ko-KR" altLang="en-US">
              <a:solidFill>
                <a:srgbClr val="000000">
                  <a:alpha val="100000"/>
                </a:srgbClr>
              </a:solidFill>
              <a:latin typeface="Arial"/>
            </a:endParaRPr>
          </a:p>
        </p:txBody>
      </p:sp>
      <p:pic>
        <p:nvPicPr>
          <p:cNvPr id="17" name="그림 1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77788" y="2548068"/>
            <a:ext cx="8388424" cy="2105067"/>
          </a:xfrm>
          <a:prstGeom prst="rect">
            <a:avLst/>
          </a:prstGeom>
        </p:spPr>
      </p:pic>
      <p:sp>
        <p:nvSpPr>
          <p:cNvPr id="18" name="직사각형 17"/>
          <p:cNvSpPr txBox="1"/>
          <p:nvPr/>
        </p:nvSpPr>
        <p:spPr>
          <a:xfrm>
            <a:off x="683568" y="5084013"/>
            <a:ext cx="4176464" cy="638607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/>
              <a:t>회원관리 하단메뉴 : 목록, 등록</a:t>
            </a:r>
            <a:endParaRPr lang="ko-KR" altLang="en-US"/>
          </a:p>
          <a:p>
            <a:pPr/>
            <a:r>
              <a:rPr lang="ko-KR" altLang="en-US"/>
              <a:t>상품관리 하단메뉴 : 목록, 등록 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8772" y="573120"/>
            <a:ext cx="3898068" cy="510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2800" spc="-145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관리자 </a:t>
            </a:r>
            <a:r>
              <a:rPr lang="en-US" altLang="ko-KR" sz="2400" spc="-148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– </a:t>
            </a:r>
            <a:r>
              <a:rPr lang="ko-KR" altLang="en-US" sz="2400" spc="-148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회원 관리(회원목록)</a:t>
            </a:r>
            <a:endParaRPr lang="ko-KR" altLang="en-US" sz="2400" spc="-148">
              <a:solidFill>
                <a:schemeClr val="tx1">
                  <a:lumMod val="75000"/>
                  <a:lumOff val="25000"/>
                </a:schemeClr>
              </a:solidFill>
              <a:latin typeface="한컴 윤고딕 250"/>
              <a:ea typeface="한컴 윤고딕 250"/>
            </a:endParaRPr>
          </a:p>
        </p:txBody>
      </p:sp>
      <p:pic>
        <p:nvPicPr>
          <p:cNvPr id="14" name="그림 13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881844" y="1628800"/>
            <a:ext cx="7380312" cy="4409651"/>
          </a:xfrm>
          <a:prstGeom prst="rect">
            <a:avLst/>
          </a:prstGeom>
        </p:spPr>
      </p:pic>
      <p:sp>
        <p:nvSpPr>
          <p:cNvPr id="15" name="타원형 설명선 14"/>
          <p:cNvSpPr/>
          <p:nvPr/>
        </p:nvSpPr>
        <p:spPr>
          <a:xfrm flipH="1">
            <a:off x="-252536" y="1484784"/>
            <a:ext cx="971600" cy="720080"/>
          </a:xfrm>
          <a:prstGeom prst="wedgeEllipseCallout">
            <a:avLst>
              <a:gd name="adj1" fmla="val -62816"/>
              <a:gd name="adj2" fmla="val 625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 sz="1200"/>
              <a:t>5,10.15개씩보기</a:t>
            </a:r>
            <a:endParaRPr lang="ko-KR" altLang="en-US" sz="120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6228000" y="5230848"/>
            <a:ext cx="1512000" cy="43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0800000">
            <a:off x="6444208" y="5229199"/>
            <a:ext cx="1304344" cy="442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6380400" y="5383248"/>
            <a:ext cx="1512000" cy="43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형 설명선 18"/>
          <p:cNvSpPr/>
          <p:nvPr/>
        </p:nvSpPr>
        <p:spPr>
          <a:xfrm>
            <a:off x="8316416" y="1556792"/>
            <a:ext cx="1152128" cy="720080"/>
          </a:xfrm>
          <a:prstGeom prst="wedgeEllipseCallout">
            <a:avLst>
              <a:gd name="adj1" fmla="val -62816"/>
              <a:gd name="adj2" fmla="val 625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(종류별 3개정도?)검색</a:t>
            </a:r>
            <a:endParaRPr lang="ko-KR" altLang="en-US" sz="1200"/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8772" y="573120"/>
            <a:ext cx="3898068" cy="510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2800" spc="-145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관리자 </a:t>
            </a:r>
            <a:r>
              <a:rPr lang="en-US" altLang="ko-KR" sz="2400" spc="-148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– </a:t>
            </a:r>
            <a:r>
              <a:rPr lang="ko-KR" altLang="en-US" sz="2400" spc="-148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회원 관리(회원목록)</a:t>
            </a:r>
            <a:endParaRPr lang="ko-KR" altLang="en-US" sz="2400" spc="-148">
              <a:solidFill>
                <a:schemeClr val="tx1">
                  <a:lumMod val="75000"/>
                  <a:lumOff val="25000"/>
                </a:schemeClr>
              </a:solidFill>
              <a:latin typeface="한컴 윤고딕 250"/>
              <a:ea typeface="한컴 윤고딕 250"/>
            </a:endParaRPr>
          </a:p>
        </p:txBody>
      </p:sp>
      <p:pic>
        <p:nvPicPr>
          <p:cNvPr id="20" name="그림 19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21803" y="2348880"/>
            <a:ext cx="8100392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8772" y="573120"/>
            <a:ext cx="2593143" cy="510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2800" spc="-145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관리자 </a:t>
            </a:r>
            <a:r>
              <a:rPr lang="en-US" altLang="ko-KR" sz="2400" spc="-148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– </a:t>
            </a:r>
            <a:r>
              <a:rPr lang="ko-KR" altLang="en-US" sz="2400" spc="-148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상품 관리</a:t>
            </a:r>
            <a:endParaRPr lang="ko-KR" altLang="en-US" sz="2400" spc="-148">
              <a:solidFill>
                <a:schemeClr val="tx1">
                  <a:lumMod val="75000"/>
                  <a:lumOff val="25000"/>
                </a:schemeClr>
              </a:solidFill>
              <a:latin typeface="한컴 윤고딕 250"/>
              <a:ea typeface="한컴 윤고딕 250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Hancom Office">
  <a:themeElements>
    <a:clrScheme name="Hancom Offic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Hancom Office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Hancom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R&amp;D</ep:Company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2006-10-05T04:04:58.000</dcterms:created>
  <dc:creator>Microsoft Corporation</dc:creator>
  <dc:description/>
  <cp:keywords/>
  <cp:lastModifiedBy>bitcamp</cp:lastModifiedBy>
  <dcterms:modified xsi:type="dcterms:W3CDTF">2020-05-01T07:39:06.979</dcterms:modified>
  <cp:revision>26</cp:revision>
  <dc:subject/>
  <dc:title/>
</cp:coreProperties>
</file>