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63" r:id="rId2"/>
    <p:sldId id="261" r:id="rId3"/>
    <p:sldId id="272" r:id="rId4"/>
    <p:sldId id="269" r:id="rId5"/>
    <p:sldId id="277" r:id="rId6"/>
    <p:sldId id="27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14.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파일입출력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문제풀이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mtClean="0"/>
              <a:t>파일 입출력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출력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smtClean="0"/>
              <a:t>조건을 모두 충족하면 생성된 비밀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번호를 </a:t>
            </a:r>
            <a:r>
              <a:rPr lang="en-US" altLang="ko-KR" smtClean="0"/>
              <a:t>FileWriter Class </a:t>
            </a:r>
            <a:r>
              <a:rPr lang="ko-KR" altLang="en-US" smtClean="0"/>
              <a:t>사용하여 </a:t>
            </a:r>
            <a:r>
              <a:rPr lang="en-US" altLang="ko-KR" smtClean="0"/>
              <a:t>pwd.txt</a:t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에 저장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en-US" altLang="ko-KR" smtClean="0"/>
              <a:t>Scanner</a:t>
            </a:r>
            <a:r>
              <a:rPr lang="ko-KR" altLang="en-US" smtClean="0"/>
              <a:t>를 사용하여 비밀번호 입력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ko-KR" altLang="en-US" smtClean="0"/>
              <a:t>다음 해당조건이 모두 충족할 비밀번호 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1. 8</a:t>
            </a:r>
            <a:r>
              <a:rPr lang="ko-KR" altLang="en-US" smtClean="0"/>
              <a:t>자리 이상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2. </a:t>
            </a:r>
            <a:r>
              <a:rPr lang="ko-KR" altLang="en-US" smtClean="0"/>
              <a:t>대문자</a:t>
            </a:r>
            <a:r>
              <a:rPr lang="en-US" altLang="ko-KR" smtClean="0"/>
              <a:t>, </a:t>
            </a:r>
            <a:r>
              <a:rPr lang="ko-KR" altLang="en-US" smtClean="0"/>
              <a:t>소문자</a:t>
            </a:r>
            <a:r>
              <a:rPr lang="en-US" altLang="ko-KR" smtClean="0"/>
              <a:t>, </a:t>
            </a:r>
            <a:r>
              <a:rPr lang="ko-KR" altLang="en-US" smtClean="0"/>
              <a:t>숫자 모두 포함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3. </a:t>
            </a:r>
            <a:r>
              <a:rPr lang="ko-KR" altLang="en-US" smtClean="0"/>
              <a:t>비밀번호와 확인 비밀번호가 일치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ko-KR" altLang="en-US" smtClean="0"/>
              <a:t>비밀번호 생성시 까지 반복</a:t>
            </a:r>
            <a:r>
              <a:rPr lang="en-US" altLang="ko-KR" smtClean="0"/>
              <a:t> </a:t>
            </a:r>
          </a:p>
          <a:p>
            <a:pPr lvl="1">
              <a:buFontTx/>
              <a:buChar char="-"/>
            </a:pPr>
            <a:r>
              <a:rPr lang="en-US" altLang="ko-KR" smtClean="0"/>
              <a:t>P.352 </a:t>
            </a:r>
            <a:r>
              <a:rPr lang="ko-KR" altLang="en-US" smtClean="0"/>
              <a:t>표</a:t>
            </a:r>
            <a:r>
              <a:rPr lang="en-US" altLang="ko-KR" smtClean="0"/>
              <a:t>11-4 </a:t>
            </a:r>
            <a:r>
              <a:rPr lang="ko-KR" altLang="en-US" smtClean="0"/>
              <a:t>참고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en-US" altLang="ko-KR" smtClean="0"/>
              <a:t>Class </a:t>
            </a:r>
            <a:r>
              <a:rPr lang="ko-KR" altLang="en-US" smtClean="0"/>
              <a:t>최소 </a:t>
            </a:r>
            <a:r>
              <a:rPr lang="en-US" altLang="ko-KR" smtClean="0"/>
              <a:t>2</a:t>
            </a:r>
            <a:r>
              <a:rPr lang="ko-KR" altLang="en-US" smtClean="0"/>
              <a:t>개 이상</a:t>
            </a:r>
            <a:r>
              <a:rPr lang="en-US" altLang="ko-KR" smtClean="0"/>
              <a:t>(Main Class 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14-1 </a:t>
            </a:r>
            <a:r>
              <a:rPr lang="ko-KR" altLang="en-US" smtClean="0"/>
              <a:t>비밀번호 생성하기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5171946" y="1142862"/>
            <a:ext cx="3945033" cy="5238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0562" y="924465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1" y="1343026"/>
            <a:ext cx="3847138" cy="364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87" y="5400951"/>
            <a:ext cx="27241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파일 입출력 </a:t>
            </a:r>
            <a:r>
              <a:rPr lang="en-US" altLang="ko-KR" sz="1400" smtClean="0"/>
              <a:t>:</a:t>
            </a:r>
            <a:br>
              <a:rPr lang="en-US" altLang="ko-KR" sz="1400" smtClean="0"/>
            </a:br>
            <a:r>
              <a:rPr lang="ko-KR" altLang="en-US" sz="1400" smtClean="0"/>
              <a:t>출력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학생 정보 입력 완료시 </a:t>
            </a:r>
            <a:r>
              <a:rPr lang="en-US" altLang="ko-KR" sz="1400" smtClean="0"/>
              <a:t>FileWriter Class</a:t>
            </a:r>
            <a:r>
              <a:rPr lang="ko-KR" altLang="en-US" sz="1400" smtClean="0"/>
              <a:t>를 사용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</a:t>
            </a:r>
            <a:r>
              <a:rPr lang="ko-KR" altLang="en-US" sz="1400" smtClean="0"/>
              <a:t>하여 </a:t>
            </a:r>
            <a:r>
              <a:rPr lang="en-US" altLang="ko-KR" sz="1400" smtClean="0"/>
              <a:t>StudentList.txt</a:t>
            </a:r>
            <a:r>
              <a:rPr lang="ko-KR" altLang="en-US" sz="1400" smtClean="0"/>
              <a:t>에 저장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입력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학생 정보 출력시 </a:t>
            </a:r>
            <a:r>
              <a:rPr lang="en-US" altLang="ko-KR" sz="1400" smtClean="0"/>
              <a:t>FileReader Class</a:t>
            </a:r>
            <a:r>
              <a:rPr lang="ko-KR" altLang="en-US" sz="1400" smtClean="0"/>
              <a:t>를 사용하여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StudentList.txt</a:t>
            </a:r>
            <a:r>
              <a:rPr lang="ko-KR" altLang="en-US" sz="1400" smtClean="0"/>
              <a:t>를 읽어와 화면에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Main Class : StudentList Class</a:t>
            </a:r>
            <a:r>
              <a:rPr lang="ko-KR" altLang="en-US" sz="1400" smtClean="0"/>
              <a:t>로부터 객체를 생성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</a:t>
            </a:r>
            <a:r>
              <a:rPr lang="ko-KR" altLang="en-US" sz="1400" smtClean="0"/>
              <a:t>출석부명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자바 실습 </a:t>
            </a:r>
            <a:r>
              <a:rPr lang="en-US" altLang="ko-KR" sz="1400" smtClean="0"/>
              <a:t>01</a:t>
            </a:r>
            <a:r>
              <a:rPr lang="ko-KR" altLang="en-US" sz="1400" smtClean="0"/>
              <a:t>반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</a:t>
            </a:r>
            <a:r>
              <a:rPr lang="ko-KR" altLang="en-US" sz="1400" smtClean="0"/>
              <a:t>날짜 </a:t>
            </a:r>
            <a:r>
              <a:rPr lang="en-US" altLang="ko-KR" sz="1400" smtClean="0"/>
              <a:t>: 2017/06/12</a:t>
            </a:r>
            <a:br>
              <a:rPr lang="en-US" altLang="ko-KR" sz="1400" smtClean="0"/>
            </a:br>
            <a:r>
              <a:rPr lang="en-US" altLang="ko-KR" sz="1400" smtClean="0"/>
              <a:t>	</a:t>
            </a:r>
            <a:r>
              <a:rPr lang="ko-KR" altLang="en-US" sz="1400" smtClean="0"/>
              <a:t>총인원 </a:t>
            </a:r>
            <a:r>
              <a:rPr lang="en-US" altLang="ko-KR" sz="1400" smtClean="0"/>
              <a:t>: 4</a:t>
            </a:r>
          </a:p>
          <a:p>
            <a:pPr lvl="1"/>
            <a:r>
              <a:rPr lang="en-US" altLang="ko-KR" sz="1400" smtClean="0"/>
              <a:t>IList Interface : 12</a:t>
            </a:r>
            <a:r>
              <a:rPr lang="ko-KR" altLang="en-US" sz="1400" smtClean="0"/>
              <a:t>주차 </a:t>
            </a:r>
            <a:r>
              <a:rPr lang="en-US" altLang="ko-KR" sz="1400" smtClean="0"/>
              <a:t>2</a:t>
            </a:r>
            <a:r>
              <a:rPr lang="ko-KR" altLang="en-US" sz="1400" smtClean="0"/>
              <a:t>번문제 그대로 사용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StudentList Class :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IList Interface </a:t>
            </a:r>
            <a:r>
              <a:rPr lang="ko-KR" altLang="en-US" sz="1400" smtClean="0"/>
              <a:t>구현하여 사용</a:t>
            </a:r>
            <a:r>
              <a:rPr lang="en-US" altLang="ko-KR" sz="1400" smtClean="0"/>
              <a:t>(info()</a:t>
            </a:r>
            <a:r>
              <a:rPr lang="ko-KR" altLang="en-US" sz="1400" smtClean="0"/>
              <a:t>사용 안함</a:t>
            </a:r>
            <a:r>
              <a:rPr lang="en-US" altLang="ko-KR" sz="1400" smtClean="0"/>
              <a:t>)</a:t>
            </a:r>
            <a:br>
              <a:rPr lang="en-US" altLang="ko-KR" sz="1400" smtClean="0"/>
            </a:br>
            <a:r>
              <a:rPr lang="en-US" altLang="ko-KR" sz="1400" smtClean="0"/>
              <a:t>	writeList() – </a:t>
            </a:r>
            <a:r>
              <a:rPr lang="ko-KR" altLang="en-US" sz="1400" smtClean="0"/>
              <a:t>파일 출력 구현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readList() – </a:t>
            </a:r>
            <a:r>
              <a:rPr lang="ko-KR" altLang="en-US" sz="1400" smtClean="0"/>
              <a:t>파일 입력 구현</a:t>
            </a:r>
            <a:endParaRPr lang="en-US" altLang="ko-KR" sz="1400"/>
          </a:p>
          <a:p>
            <a:pPr lvl="1"/>
            <a:r>
              <a:rPr lang="en-US" altLang="ko-KR" sz="1400" smtClean="0"/>
              <a:t>12</a:t>
            </a:r>
            <a:r>
              <a:rPr lang="ko-KR" altLang="en-US" sz="1400" smtClean="0"/>
              <a:t>주차 </a:t>
            </a:r>
            <a:r>
              <a:rPr lang="en-US" altLang="ko-KR" sz="1400" smtClean="0"/>
              <a:t>2</a:t>
            </a:r>
            <a:r>
              <a:rPr lang="ko-KR" altLang="en-US" sz="1400" smtClean="0"/>
              <a:t>번문제 참고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152400"/>
            <a:ext cx="7201445" cy="416440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14-2 </a:t>
            </a:r>
            <a:r>
              <a:rPr lang="ko-KR" altLang="en-US" smtClean="0"/>
              <a:t>출석부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524901" y="1241659"/>
            <a:ext cx="3501869" cy="48511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199" y="102633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82" y="1389537"/>
            <a:ext cx="3324225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06" y="4259938"/>
            <a:ext cx="3425487" cy="17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sz="1500" smtClean="0"/>
              <a:t>파일 입출력 </a:t>
            </a:r>
            <a:r>
              <a:rPr lang="en-US" altLang="ko-KR" sz="1500" smtClean="0"/>
              <a:t>:</a:t>
            </a:r>
            <a:br>
              <a:rPr lang="en-US" altLang="ko-KR" sz="1500" smtClean="0"/>
            </a:br>
            <a:r>
              <a:rPr lang="ko-KR" altLang="en-US" sz="1500" smtClean="0"/>
              <a:t>입력 </a:t>
            </a:r>
            <a:r>
              <a:rPr lang="en-US" altLang="ko-KR" sz="1500" smtClean="0"/>
              <a:t>– Words Class </a:t>
            </a:r>
            <a:r>
              <a:rPr lang="ko-KR" altLang="en-US" sz="1500" smtClean="0"/>
              <a:t>구현시 </a:t>
            </a:r>
            <a:r>
              <a:rPr lang="en-US" altLang="ko-KR" sz="1500" smtClean="0"/>
              <a:t>FileInputStream</a:t>
            </a:r>
            <a:r>
              <a:rPr lang="ko-KR" altLang="en-US" sz="1500" smtClean="0"/>
              <a:t>을 사용하여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	words.txt</a:t>
            </a:r>
            <a:r>
              <a:rPr lang="ko-KR" altLang="en-US" sz="1500" smtClean="0"/>
              <a:t>에서 단어들을 읽어와 문자열 배열에 저장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출력 </a:t>
            </a:r>
            <a:r>
              <a:rPr lang="en-US" altLang="ko-KR" sz="1500" smtClean="0"/>
              <a:t>– </a:t>
            </a:r>
            <a:r>
              <a:rPr lang="ko-KR" altLang="en-US" sz="1500" smtClean="0"/>
              <a:t>게임이 종료될시 </a:t>
            </a:r>
            <a:r>
              <a:rPr lang="en-US" altLang="ko-KR" sz="1500" smtClean="0"/>
              <a:t>FileOutputStream</a:t>
            </a:r>
            <a:r>
              <a:rPr lang="ko-KR" altLang="en-US" sz="1500" smtClean="0"/>
              <a:t>을 사용하여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	rank.txt</a:t>
            </a:r>
            <a:r>
              <a:rPr lang="ko-KR" altLang="en-US" sz="1500" smtClean="0"/>
              <a:t>에 성공여부</a:t>
            </a:r>
            <a:r>
              <a:rPr lang="en-US" altLang="ko-KR" sz="1500" smtClean="0"/>
              <a:t>(</a:t>
            </a:r>
            <a:r>
              <a:rPr lang="ko-KR" altLang="en-US" sz="1500" smtClean="0"/>
              <a:t>성공시 </a:t>
            </a:r>
            <a:r>
              <a:rPr lang="en-US" altLang="ko-KR" sz="1500" smtClean="0"/>
              <a:t>‘S’, </a:t>
            </a:r>
            <a:r>
              <a:rPr lang="ko-KR" altLang="en-US" sz="1500" smtClean="0"/>
              <a:t>실패시 </a:t>
            </a:r>
            <a:r>
              <a:rPr lang="en-US" altLang="ko-KR" sz="1500" smtClean="0"/>
              <a:t>‘F’)</a:t>
            </a:r>
            <a:r>
              <a:rPr lang="ko-KR" altLang="en-US" sz="1500" smtClean="0"/>
              <a:t>와</a:t>
            </a:r>
            <a:r>
              <a:rPr lang="en-US" altLang="ko-KR" sz="1500"/>
              <a:t> </a:t>
            </a:r>
            <a:r>
              <a:rPr lang="ko-KR" altLang="en-US" sz="1500" smtClean="0"/>
              <a:t>성공하였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	</a:t>
            </a:r>
            <a:r>
              <a:rPr lang="ko-KR" altLang="en-US" sz="1500" smtClean="0"/>
              <a:t>다면 사용한 기회를 같이 저장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	※rank.txt</a:t>
            </a:r>
            <a:r>
              <a:rPr lang="ko-KR" altLang="en-US" sz="1500" smtClean="0"/>
              <a:t>에 기존내용이 있다면 이어서 기록 할 것</a:t>
            </a:r>
            <a:r>
              <a:rPr lang="en-US" altLang="ko-KR" sz="1500" smtClean="0"/>
              <a:t>.</a:t>
            </a:r>
          </a:p>
          <a:p>
            <a:pPr lvl="1"/>
            <a:r>
              <a:rPr lang="en-US" altLang="ko-KR" sz="1500" smtClean="0"/>
              <a:t>Main Class : new HangedManGame().start();</a:t>
            </a:r>
          </a:p>
          <a:p>
            <a:pPr lvl="1"/>
            <a:r>
              <a:rPr lang="en-US" altLang="ko-KR" sz="1500" smtClean="0"/>
              <a:t>IPuzzleGame Interface : </a:t>
            </a:r>
            <a:br>
              <a:rPr lang="en-US" altLang="ko-KR" sz="1500" smtClean="0"/>
            </a:br>
            <a:r>
              <a:rPr lang="en-US" altLang="ko-KR" sz="1500" smtClean="0"/>
              <a:t>	12</a:t>
            </a:r>
            <a:r>
              <a:rPr lang="ko-KR" altLang="en-US" sz="1500" smtClean="0"/>
              <a:t>주차 </a:t>
            </a:r>
            <a:r>
              <a:rPr lang="en-US" altLang="ko-KR" sz="1500" smtClean="0"/>
              <a:t>3</a:t>
            </a:r>
            <a:r>
              <a:rPr lang="ko-KR" altLang="en-US" sz="1500" smtClean="0"/>
              <a:t>번 문제에서 사용한 것 그대로 사용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HangedManGame Class :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en-US" altLang="ko-KR" sz="1500" smtClean="0"/>
              <a:t>IPuzzleGame Interface </a:t>
            </a:r>
            <a:r>
              <a:rPr lang="ko-KR" altLang="en-US" sz="1500" smtClean="0"/>
              <a:t>구현 할 것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ko-KR" altLang="en-US" sz="1500" smtClean="0"/>
              <a:t>정답을 맞추거나 기회가 다되면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종료</a:t>
            </a:r>
            <a:r>
              <a:rPr lang="en-US" altLang="ko-KR" sz="1500" smtClean="0"/>
              <a:t>(</a:t>
            </a:r>
            <a:r>
              <a:rPr lang="ko-KR" altLang="en-US" sz="1500" smtClean="0"/>
              <a:t>무한루프 </a:t>
            </a:r>
            <a:r>
              <a:rPr lang="en-US" altLang="ko-KR" sz="1500" smtClean="0"/>
              <a:t>X), </a:t>
            </a:r>
            <a:r>
              <a:rPr lang="ko-KR" altLang="en-US" sz="1500" smtClean="0"/>
              <a:t>파일 입출력 사용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12</a:t>
            </a:r>
            <a:r>
              <a:rPr lang="ko-KR" altLang="en-US" sz="1500" smtClean="0"/>
              <a:t>주차 </a:t>
            </a:r>
            <a:r>
              <a:rPr lang="en-US" altLang="ko-KR" sz="1500" smtClean="0"/>
              <a:t>3</a:t>
            </a:r>
            <a:r>
              <a:rPr lang="ko-KR" altLang="en-US" sz="1500" smtClean="0"/>
              <a:t>번 문제와 실행 화면 참고</a:t>
            </a:r>
            <a:endParaRPr lang="en-US" altLang="ko-KR" sz="1500" smtClean="0"/>
          </a:p>
          <a:p>
            <a:pPr marL="457188" lvl="1" indent="0">
              <a:buNone/>
            </a:pPr>
            <a:r>
              <a:rPr lang="en-US" altLang="ko-KR" sz="1500"/>
              <a:t/>
            </a:r>
            <a:br>
              <a:rPr lang="en-US" altLang="ko-KR" sz="1500"/>
            </a:br>
            <a:endParaRPr lang="en-US" altLang="ko-KR" sz="15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14-3 Hanged Man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025415" y="1175443"/>
            <a:ext cx="3001353" cy="4181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0160" y="961633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78" y="1289997"/>
            <a:ext cx="2714625" cy="406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67" y="4706697"/>
            <a:ext cx="1850948" cy="16312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9" y="5404637"/>
            <a:ext cx="2628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파일 입출력 </a:t>
            </a:r>
            <a:r>
              <a:rPr lang="en-US" altLang="ko-KR" sz="1400" smtClean="0"/>
              <a:t>:</a:t>
            </a:r>
            <a:br>
              <a:rPr lang="en-US" altLang="ko-KR" sz="1400" smtClean="0"/>
            </a:br>
            <a:r>
              <a:rPr lang="ko-KR" altLang="en-US" sz="1400" smtClean="0"/>
              <a:t>입력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실행화면의 </a:t>
            </a:r>
            <a:r>
              <a:rPr lang="en-US" altLang="ko-KR" sz="1400" smtClean="0"/>
              <a:t>RadixNotation.txt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FileInputStream Class</a:t>
            </a:r>
            <a:r>
              <a:rPr lang="ko-KR" altLang="en-US" sz="1400" smtClean="0"/>
              <a:t>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</a:t>
            </a:r>
            <a:r>
              <a:rPr lang="ko-KR" altLang="en-US" sz="1400" smtClean="0"/>
              <a:t>사용하여 읽어온다</a:t>
            </a:r>
            <a:r>
              <a:rPr lang="en-US" altLang="ko-KR" sz="1400" smtClean="0"/>
              <a:t>.</a:t>
            </a:r>
            <a:br>
              <a:rPr lang="en-US" altLang="ko-KR" sz="1400" smtClean="0"/>
            </a:br>
            <a:r>
              <a:rPr lang="ko-KR" altLang="en-US" sz="1400" smtClean="0"/>
              <a:t>출력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읽어온 스트림을 계산한 결과를 실행화면의 </a:t>
            </a:r>
            <a:r>
              <a:rPr lang="en-US" altLang="ko-KR" sz="1400" smtClean="0"/>
              <a:t>Result.txt</a:t>
            </a:r>
            <a:r>
              <a:rPr lang="ko-KR" altLang="en-US" sz="1400" smtClean="0"/>
              <a:t>와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</a:t>
            </a:r>
            <a:r>
              <a:rPr lang="ko-KR" altLang="en-US" sz="1400" smtClean="0"/>
              <a:t>같이 나오도록 </a:t>
            </a:r>
            <a:r>
              <a:rPr lang="en-US" altLang="ko-KR" sz="1400" smtClean="0"/>
              <a:t>FileOutputStream Class</a:t>
            </a:r>
            <a:r>
              <a:rPr lang="ko-KR" altLang="en-US" sz="1400" smtClean="0"/>
              <a:t>를 사용하여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13</a:t>
            </a:r>
            <a:r>
              <a:rPr lang="ko-KR" altLang="en-US" sz="1400" smtClean="0"/>
              <a:t>주차 </a:t>
            </a:r>
            <a:r>
              <a:rPr lang="en-US" altLang="ko-KR" sz="1400" smtClean="0"/>
              <a:t>2</a:t>
            </a:r>
            <a:r>
              <a:rPr lang="ko-KR" altLang="en-US" sz="1400" smtClean="0"/>
              <a:t>번 문제 참고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Scanner</a:t>
            </a:r>
            <a:r>
              <a:rPr lang="ko-KR" altLang="en-US" sz="1400" smtClean="0"/>
              <a:t>과 </a:t>
            </a:r>
            <a:r>
              <a:rPr lang="en-US" altLang="ko-KR" sz="1400" smtClean="0"/>
              <a:t>System.out.print(ln) </a:t>
            </a:r>
            <a:r>
              <a:rPr lang="ko-KR" altLang="en-US" sz="1400" smtClean="0"/>
              <a:t>사용 </a:t>
            </a:r>
            <a:r>
              <a:rPr lang="en-US" altLang="ko-KR" sz="1400" smtClean="0"/>
              <a:t>X</a:t>
            </a:r>
            <a:endParaRPr lang="en-US" altLang="ko-KR" sz="14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152400"/>
            <a:ext cx="7201445" cy="416440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14-4 </a:t>
            </a:r>
            <a:r>
              <a:rPr lang="ko-KR" altLang="en-US" smtClean="0"/>
              <a:t>진법 변환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246796" y="1241659"/>
            <a:ext cx="2779974" cy="51194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199" y="102633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69" y="1466910"/>
            <a:ext cx="2628900" cy="1790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44" y="3246421"/>
            <a:ext cx="2647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smtClean="0"/>
              <a:t>파일 입출력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입력 </a:t>
            </a:r>
            <a:r>
              <a:rPr lang="en-US" altLang="ko-KR" smtClean="0"/>
              <a:t>– 3</a:t>
            </a:r>
            <a:r>
              <a:rPr lang="ko-KR" altLang="en-US" smtClean="0"/>
              <a:t>번 문제와 같이 </a:t>
            </a:r>
            <a:r>
              <a:rPr lang="en-US" altLang="ko-KR" smtClean="0"/>
              <a:t>Words Class </a:t>
            </a:r>
            <a:r>
              <a:rPr lang="ko-KR" altLang="en-US" smtClean="0"/>
              <a:t>구현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출력 </a:t>
            </a:r>
            <a:r>
              <a:rPr lang="en-US" altLang="ko-KR" smtClean="0"/>
              <a:t>– </a:t>
            </a:r>
            <a:r>
              <a:rPr lang="ko-KR" altLang="en-US" smtClean="0"/>
              <a:t>실행 화면 아래쪽과 같이 게임의 과정을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FileOutputSream Class</a:t>
            </a:r>
            <a:r>
              <a:rPr lang="ko-KR" altLang="en-US" smtClean="0"/>
              <a:t>를 사용하여 출력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(</a:t>
            </a:r>
            <a:r>
              <a:rPr lang="ko-KR" altLang="en-US" smtClean="0"/>
              <a:t>정답 뒤에는 </a:t>
            </a:r>
            <a:r>
              <a:rPr lang="en-US" altLang="ko-KR" smtClean="0"/>
              <a:t>!!</a:t>
            </a:r>
            <a:r>
              <a:rPr lang="ko-KR" altLang="en-US" smtClean="0"/>
              <a:t>를 붙일것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12</a:t>
            </a:r>
            <a:r>
              <a:rPr lang="ko-KR" altLang="en-US" smtClean="0"/>
              <a:t>주차 </a:t>
            </a:r>
            <a:r>
              <a:rPr lang="en-US" altLang="ko-KR" smtClean="0"/>
              <a:t>3</a:t>
            </a:r>
            <a:r>
              <a:rPr lang="ko-KR" altLang="en-US" smtClean="0"/>
              <a:t>번 문제 참고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14-5 Scramble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61" y="1933397"/>
            <a:ext cx="2952236" cy="18969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24469" y="1682332"/>
            <a:ext cx="3367840" cy="436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4259" y="1457087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59" y="4278792"/>
            <a:ext cx="2657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116</Words>
  <Application>Microsoft Office PowerPoint</Application>
  <PresentationFormat>화면 슬라이드 쇼(4:3)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Arial Black</vt:lpstr>
      <vt:lpstr>Wingdings</vt:lpstr>
      <vt:lpstr>1_Office 테마</vt:lpstr>
      <vt:lpstr>14. 파일입출력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8-814-01</cp:lastModifiedBy>
  <cp:revision>166</cp:revision>
  <dcterms:created xsi:type="dcterms:W3CDTF">2017-03-17T08:15:25Z</dcterms:created>
  <dcterms:modified xsi:type="dcterms:W3CDTF">2017-06-12T08:46:57Z</dcterms:modified>
</cp:coreProperties>
</file>