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sldIdLst>
    <p:sldId id="263" r:id="rId2"/>
    <p:sldId id="272" r:id="rId3"/>
    <p:sldId id="261" r:id="rId4"/>
    <p:sldId id="26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81518-2659-4614-896D-5047C6A7BCD9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D8707-E227-468A-B382-87007E8DBE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22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245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8" descr="1234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44461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24" y="0"/>
            <a:ext cx="139504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1355" y="1066800"/>
            <a:ext cx="8510954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297662" y="152400"/>
            <a:ext cx="6509908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학습목표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700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24" y="0"/>
            <a:ext cx="139504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1066800"/>
            <a:ext cx="7877908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297662" y="152400"/>
            <a:ext cx="6509908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목차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186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정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24" y="0"/>
            <a:ext cx="139504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1066800"/>
            <a:ext cx="7877908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 marL="800080" indent="-342891">
              <a:lnSpc>
                <a:spcPct val="130000"/>
              </a:lnSpc>
              <a:buFont typeface="+mj-ea"/>
              <a:buAutoNum type="circleNumDbPlain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297662" y="152400"/>
            <a:ext cx="6509908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학습정리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135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C7A41D01-807B-4CED-873A-1BD88BA8576F}" type="datetimeFigureOut">
              <a:rPr lang="ko-KR" altLang="en-US"/>
              <a:pPr>
                <a:defRPr/>
              </a:pPr>
              <a:t>2017-05-29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93169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96DC4057-39F0-4FBF-8BD8-2A260575B1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직사각형 7"/>
          <p:cNvSpPr/>
          <p:nvPr userDrawn="1"/>
        </p:nvSpPr>
        <p:spPr bwMode="auto">
          <a:xfrm rot="16200000">
            <a:off x="6532685" y="4246687"/>
            <a:ext cx="228600" cy="4994031"/>
          </a:xfrm>
          <a:prstGeom prst="rect">
            <a:avLst/>
          </a:prstGeom>
          <a:gradFill>
            <a:gsLst>
              <a:gs pos="3000">
                <a:schemeClr val="accent1">
                  <a:shade val="67500"/>
                  <a:satMod val="115000"/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81639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189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377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566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754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891" indent="-34289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ctrTitle" idx="4294967295"/>
          </p:nvPr>
        </p:nvSpPr>
        <p:spPr>
          <a:xfrm>
            <a:off x="1447800" y="1371600"/>
            <a:ext cx="6248400" cy="609600"/>
          </a:xfrm>
        </p:spPr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12. </a:t>
            </a:r>
            <a:r>
              <a:rPr lang="ko-KR" altLang="en-US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추상 메소드</a:t>
            </a:r>
            <a:r>
              <a:rPr lang="en-US" altLang="ko-KR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,</a:t>
            </a:r>
            <a:br>
              <a:rPr lang="en-US" altLang="ko-KR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</a:br>
            <a:r>
              <a:rPr lang="ko-KR" altLang="en-US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인터페이스</a:t>
            </a:r>
            <a:endParaRPr lang="ko-KR" altLang="en-US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  <a:cs typeface="Arial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6946901" y="6629400"/>
            <a:ext cx="2578100" cy="228600"/>
          </a:xfrm>
        </p:spPr>
        <p:txBody>
          <a:bodyPr/>
          <a:lstStyle/>
          <a:p>
            <a:pPr>
              <a:defRPr/>
            </a:pPr>
            <a:fld id="{04D22018-F3CF-4E57-8E2F-22E5860DED70}" type="slidenum">
              <a:rPr lang="en-US" altLang="ko-KR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4648203" y="2676765"/>
            <a:ext cx="3108543" cy="147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public class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SumTest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public static void main(String a1[])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{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a, b, sum;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a =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(a1[0]);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b =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(a1[1]);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sum = a + b ; // </a:t>
            </a: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 수를 더하는 부분입니다</a:t>
            </a:r>
          </a:p>
          <a:p>
            <a:pPr>
              <a:defRPr/>
            </a:pP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("</a:t>
            </a: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두수의 합은 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 + sum + "</a:t>
            </a: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입니다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");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}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}</a:t>
            </a:r>
            <a:endParaRPr lang="ko-KR" altLang="en-US" sz="900" dirty="0">
              <a:solidFill>
                <a:schemeClr val="accent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28800" y="2665298"/>
            <a:ext cx="3048000" cy="132343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ko-KR" sz="8000" b="1" cap="all" dirty="0">
                <a:ln w="0"/>
                <a:gradFill flip="none">
                  <a:gsLst>
                    <a:gs pos="0">
                      <a:srgbClr val="C000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a typeface="굴림" charset="-127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17760929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문제풀이</a:t>
            </a:r>
            <a:endParaRPr lang="en-US" altLang="ko-KR" dirty="0" smtClean="0"/>
          </a:p>
          <a:p>
            <a:pPr lvl="1"/>
            <a:r>
              <a:rPr lang="en-US" altLang="ko-KR" sz="1400" smtClean="0"/>
              <a:t>Main Class : ReservationSeat Class</a:t>
            </a:r>
            <a:r>
              <a:rPr lang="ko-KR" altLang="en-US" sz="1400" smtClean="0"/>
              <a:t>로 부터 객체 생성 후 객체의 </a:t>
            </a:r>
            <a:r>
              <a:rPr lang="en-US" altLang="ko-KR" sz="1400" smtClean="0"/>
              <a:t/>
            </a:r>
            <a:br>
              <a:rPr lang="en-US" altLang="ko-KR" sz="1400" smtClean="0"/>
            </a:br>
            <a:r>
              <a:rPr lang="en-US" altLang="ko-KR" sz="1400" smtClean="0"/>
              <a:t>boolean</a:t>
            </a:r>
            <a:r>
              <a:rPr lang="ko-KR" altLang="en-US" sz="1400" smtClean="0"/>
              <a:t>변수를 이용</a:t>
            </a:r>
            <a:r>
              <a:rPr lang="en-US" altLang="ko-KR" sz="1400" smtClean="0"/>
              <a:t>,</a:t>
            </a:r>
            <a:r>
              <a:rPr lang="ko-KR" altLang="en-US" sz="1400" smtClean="0"/>
              <a:t> 객체의 </a:t>
            </a:r>
            <a:r>
              <a:rPr lang="en-US" altLang="ko-KR" sz="1400" smtClean="0"/>
              <a:t>programStart() </a:t>
            </a:r>
            <a:r>
              <a:rPr lang="ko-KR" altLang="en-US" sz="1400" smtClean="0"/>
              <a:t>메소드를 반복 실행</a:t>
            </a:r>
            <a:endParaRPr lang="en-US" altLang="ko-KR" sz="1400" smtClean="0"/>
          </a:p>
          <a:p>
            <a:pPr lvl="1"/>
            <a:r>
              <a:rPr lang="en-US" altLang="ko-KR" sz="1400" smtClean="0"/>
              <a:t>ReservationSeat Class(Scanner </a:t>
            </a:r>
            <a:r>
              <a:rPr lang="ko-KR" altLang="en-US" sz="1400" smtClean="0"/>
              <a:t>사용</a:t>
            </a:r>
            <a:r>
              <a:rPr lang="en-US" altLang="ko-KR" sz="1400" smtClean="0"/>
              <a:t>)</a:t>
            </a:r>
            <a:br>
              <a:rPr lang="en-US" altLang="ko-KR" sz="1400" smtClean="0"/>
            </a:br>
            <a:r>
              <a:rPr lang="en-US" altLang="ko-KR" sz="1400" smtClean="0"/>
              <a:t>&lt;</a:t>
            </a:r>
            <a:r>
              <a:rPr lang="ko-KR" altLang="en-US" sz="1400" smtClean="0"/>
              <a:t>멤버변수</a:t>
            </a:r>
            <a:r>
              <a:rPr lang="en-US" altLang="ko-KR" sz="1400" smtClean="0"/>
              <a:t>&gt;</a:t>
            </a:r>
            <a:r>
              <a:rPr lang="ko-KR" altLang="en-US" sz="1400" smtClean="0"/>
              <a:t> </a:t>
            </a:r>
            <a:r>
              <a:rPr lang="en-US" altLang="ko-KR" sz="1400" smtClean="0"/>
              <a:t>boolean isRun, Theater theater</a:t>
            </a:r>
            <a:r>
              <a:rPr lang="en-US" altLang="ko-KR" sz="1400"/>
              <a:t/>
            </a:r>
            <a:br>
              <a:rPr lang="en-US" altLang="ko-KR" sz="1400"/>
            </a:br>
            <a:r>
              <a:rPr lang="en-US" altLang="ko-KR" sz="1400" smtClean="0"/>
              <a:t>&lt;</a:t>
            </a:r>
            <a:r>
              <a:rPr lang="ko-KR" altLang="en-US" sz="1400" smtClean="0"/>
              <a:t>메소드</a:t>
            </a:r>
            <a:r>
              <a:rPr lang="en-US" altLang="ko-KR" sz="1400" smtClean="0"/>
              <a:t>&gt;</a:t>
            </a:r>
            <a:r>
              <a:rPr lang="ko-KR" altLang="en-US" sz="1400" smtClean="0"/>
              <a:t> </a:t>
            </a:r>
            <a:r>
              <a:rPr lang="en-US" altLang="ko-KR" sz="1400" smtClean="0"/>
              <a:t/>
            </a:r>
            <a:br>
              <a:rPr lang="en-US" altLang="ko-KR" sz="1400" smtClean="0"/>
            </a:br>
            <a:r>
              <a:rPr lang="ko-KR" altLang="en-US" sz="1400" smtClean="0"/>
              <a:t>생성자 </a:t>
            </a:r>
            <a:r>
              <a:rPr lang="en-US" altLang="ko-KR" sz="1400" smtClean="0"/>
              <a:t>- “=== </a:t>
            </a:r>
            <a:r>
              <a:rPr lang="ko-KR" altLang="en-US" sz="1400" smtClean="0"/>
              <a:t>좌석 예약 프로그램 </a:t>
            </a:r>
            <a:r>
              <a:rPr lang="en-US" altLang="ko-KR" sz="1400" smtClean="0"/>
              <a:t>===“</a:t>
            </a:r>
            <a:r>
              <a:rPr lang="ko-KR" altLang="en-US" sz="1400" smtClean="0"/>
              <a:t>출력</a:t>
            </a:r>
            <a:r>
              <a:rPr lang="en-US" altLang="ko-KR" sz="1400"/>
              <a:t/>
            </a:r>
            <a:br>
              <a:rPr lang="en-US" altLang="ko-KR" sz="1400"/>
            </a:br>
            <a:r>
              <a:rPr lang="en-US" altLang="ko-KR" sz="1400" smtClean="0"/>
              <a:t>programStart() - </a:t>
            </a:r>
            <a:r>
              <a:rPr lang="ko-KR" altLang="en-US" sz="1400" smtClean="0"/>
              <a:t>다른 메소드들을 활용해 선택된 메뉴별 기능 구현</a:t>
            </a:r>
            <a:r>
              <a:rPr lang="en-US" altLang="ko-KR" sz="1400" smtClean="0"/>
              <a:t/>
            </a:r>
            <a:br>
              <a:rPr lang="en-US" altLang="ko-KR" sz="1400" smtClean="0"/>
            </a:br>
            <a:r>
              <a:rPr lang="en-US" altLang="ko-KR" sz="1400" smtClean="0"/>
              <a:t>programEnd() - </a:t>
            </a:r>
            <a:r>
              <a:rPr lang="ko-KR" altLang="en-US" sz="1400" smtClean="0"/>
              <a:t>프로그램 종료</a:t>
            </a:r>
            <a:r>
              <a:rPr lang="en-US" altLang="ko-KR" sz="1400"/>
              <a:t/>
            </a:r>
            <a:br>
              <a:rPr lang="en-US" altLang="ko-KR" sz="1400"/>
            </a:br>
            <a:r>
              <a:rPr lang="en-US" altLang="ko-KR" sz="1400" smtClean="0"/>
              <a:t>info()  - </a:t>
            </a:r>
            <a:r>
              <a:rPr lang="ko-KR" altLang="en-US" sz="1400" smtClean="0"/>
              <a:t>메인메뉴 출력 및 사용자 입력값 반환</a:t>
            </a:r>
            <a:r>
              <a:rPr lang="en-US" altLang="ko-KR" sz="1400"/>
              <a:t/>
            </a:r>
            <a:br>
              <a:rPr lang="en-US" altLang="ko-KR" sz="1400"/>
            </a:br>
            <a:r>
              <a:rPr lang="en-US" altLang="ko-KR" sz="1400" smtClean="0"/>
              <a:t>choiceTheater() - </a:t>
            </a:r>
            <a:r>
              <a:rPr lang="ko-KR" altLang="en-US" sz="1400" smtClean="0"/>
              <a:t>선택된 영화관에 맞게 </a:t>
            </a:r>
            <a:r>
              <a:rPr lang="en-US" altLang="ko-KR" sz="1400" smtClean="0"/>
              <a:t>theater</a:t>
            </a:r>
            <a:r>
              <a:rPr lang="ko-KR" altLang="en-US" sz="1400" smtClean="0"/>
              <a:t>에 객체 생성</a:t>
            </a:r>
            <a:r>
              <a:rPr lang="en-US" altLang="ko-KR" sz="1400" smtClean="0"/>
              <a:t/>
            </a:r>
            <a:br>
              <a:rPr lang="en-US" altLang="ko-KR" sz="1400" smtClean="0"/>
            </a:br>
            <a:r>
              <a:rPr lang="en-US" altLang="ko-KR" sz="1400" smtClean="0"/>
              <a:t>reserve() – </a:t>
            </a:r>
            <a:r>
              <a:rPr lang="ko-KR" altLang="en-US" sz="1400" smtClean="0"/>
              <a:t>좌석 입력 및 </a:t>
            </a:r>
            <a:r>
              <a:rPr lang="en-US" altLang="ko-KR" sz="1400" smtClean="0"/>
              <a:t>Theater</a:t>
            </a:r>
            <a:r>
              <a:rPr lang="ko-KR" altLang="en-US" sz="1400" smtClean="0"/>
              <a:t>객체의 </a:t>
            </a:r>
            <a:r>
              <a:rPr lang="en-US" altLang="ko-KR" sz="1400" smtClean="0"/>
              <a:t>reserveSeat()</a:t>
            </a:r>
            <a:r>
              <a:rPr lang="ko-KR" altLang="en-US" sz="1400" smtClean="0"/>
              <a:t> 호출</a:t>
            </a:r>
            <a:endParaRPr lang="en-US" altLang="ko-KR" sz="1400" smtClean="0"/>
          </a:p>
          <a:p>
            <a:pPr lvl="1"/>
            <a:r>
              <a:rPr lang="en-US" altLang="ko-KR" sz="1400" smtClean="0"/>
              <a:t>Theater Class(</a:t>
            </a:r>
            <a:r>
              <a:rPr lang="ko-KR" altLang="en-US" sz="1400" smtClean="0"/>
              <a:t>추상 클래스</a:t>
            </a:r>
            <a:r>
              <a:rPr lang="en-US" altLang="ko-KR" sz="1400" smtClean="0"/>
              <a:t>)</a:t>
            </a:r>
            <a:br>
              <a:rPr lang="en-US" altLang="ko-KR" sz="1400" smtClean="0"/>
            </a:br>
            <a:r>
              <a:rPr lang="en-US" altLang="ko-KR" sz="1400" smtClean="0"/>
              <a:t>&lt;</a:t>
            </a:r>
            <a:r>
              <a:rPr lang="ko-KR" altLang="en-US" sz="1400" smtClean="0"/>
              <a:t>멤버변수</a:t>
            </a:r>
            <a:r>
              <a:rPr lang="en-US" altLang="ko-KR" sz="1400" smtClean="0"/>
              <a:t>&gt; char chRow, int iCol, Boolean[][] isArrSeat(3x5</a:t>
            </a:r>
            <a:r>
              <a:rPr lang="ko-KR" altLang="en-US" sz="1400" smtClean="0"/>
              <a:t>배열</a:t>
            </a:r>
            <a:r>
              <a:rPr lang="en-US" altLang="ko-KR" sz="1400" smtClean="0"/>
              <a:t>)</a:t>
            </a:r>
            <a:r>
              <a:rPr lang="en-US" altLang="ko-KR" sz="1400"/>
              <a:t/>
            </a:r>
            <a:br>
              <a:rPr lang="en-US" altLang="ko-KR" sz="1400"/>
            </a:br>
            <a:r>
              <a:rPr lang="en-US" altLang="ko-KR" sz="1400" smtClean="0"/>
              <a:t>&lt;</a:t>
            </a:r>
            <a:r>
              <a:rPr lang="ko-KR" altLang="en-US" sz="1400" smtClean="0"/>
              <a:t>메소드</a:t>
            </a:r>
            <a:r>
              <a:rPr lang="en-US" altLang="ko-KR" sz="1400" smtClean="0"/>
              <a:t>&gt; printWelcom() - </a:t>
            </a:r>
            <a:r>
              <a:rPr lang="ko-KR" altLang="en-US" sz="1400" smtClean="0"/>
              <a:t>추상메소드</a:t>
            </a:r>
            <a:r>
              <a:rPr lang="en-US" altLang="ko-KR" sz="1400"/>
              <a:t/>
            </a:r>
            <a:br>
              <a:rPr lang="en-US" altLang="ko-KR" sz="1400"/>
            </a:br>
            <a:r>
              <a:rPr lang="en-US" altLang="ko-KR" sz="1400" smtClean="0"/>
              <a:t>reserveSeat(char row, int col) – </a:t>
            </a:r>
            <a:r>
              <a:rPr lang="ko-KR" altLang="en-US" sz="1400" smtClean="0"/>
              <a:t>매개변수로 입력된 좌석 예약</a:t>
            </a:r>
            <a:r>
              <a:rPr lang="en-US" altLang="ko-KR" sz="1400"/>
              <a:t/>
            </a:r>
            <a:br>
              <a:rPr lang="en-US" altLang="ko-KR" sz="1400"/>
            </a:br>
            <a:r>
              <a:rPr lang="en-US" altLang="ko-KR" sz="1400" smtClean="0"/>
              <a:t>checkSeat() – </a:t>
            </a:r>
            <a:r>
              <a:rPr lang="ko-KR" altLang="en-US" sz="1400" smtClean="0"/>
              <a:t>모든 좌석 현황 출력</a:t>
            </a:r>
            <a:endParaRPr lang="en-US" altLang="ko-KR" sz="1400" smtClean="0"/>
          </a:p>
          <a:p>
            <a:pPr lvl="1"/>
            <a:r>
              <a:rPr lang="en-US" altLang="ko-KR" sz="1400" smtClean="0"/>
              <a:t>Megabox, CGV, Lottecinema Class : Theater Class </a:t>
            </a:r>
            <a:r>
              <a:rPr lang="ko-KR" altLang="en-US" sz="1400" smtClean="0"/>
              <a:t>상속</a:t>
            </a:r>
            <a:r>
              <a:rPr lang="en-US" altLang="ko-KR" sz="1400" smtClean="0"/>
              <a:t>, printWelcom() </a:t>
            </a:r>
            <a:r>
              <a:rPr lang="ko-KR" altLang="en-US" sz="1400" smtClean="0"/>
              <a:t>오버라이딩</a:t>
            </a:r>
            <a:r>
              <a:rPr lang="en-US" altLang="ko-KR" sz="1400"/>
              <a:t/>
            </a:r>
            <a:br>
              <a:rPr lang="en-US" altLang="ko-KR" sz="1400"/>
            </a:br>
            <a:endParaRPr lang="en-US" altLang="ko-KR" sz="140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>
          <a:xfrm>
            <a:off x="1297661" y="152400"/>
            <a:ext cx="7201445" cy="416440"/>
          </a:xfrm>
        </p:spPr>
        <p:txBody>
          <a:bodyPr/>
          <a:lstStyle/>
          <a:p>
            <a:pPr>
              <a:buNone/>
            </a:pPr>
            <a:r>
              <a:rPr lang="en-US" altLang="ko-KR" smtClean="0"/>
              <a:t>12-1 </a:t>
            </a:r>
            <a:r>
              <a:rPr lang="ko-KR" altLang="en-US" smtClean="0"/>
              <a:t>추상클래스를 </a:t>
            </a:r>
            <a:r>
              <a:rPr lang="ko-KR" altLang="en-US" smtClean="0"/>
              <a:t>이용한 자리 예약 프로그램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>
          <a:xfrm>
            <a:off x="6487428" y="1241659"/>
            <a:ext cx="2539342" cy="485113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033199" y="1026334"/>
            <a:ext cx="14478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+mj-ea"/>
                <a:ea typeface="+mj-ea"/>
              </a:rPr>
              <a:t>실행 화면</a:t>
            </a:r>
            <a:endParaRPr lang="en-US" altLang="ko-KR" sz="2000" b="1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137" y="1343385"/>
            <a:ext cx="2151924" cy="465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56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문제풀이</a:t>
            </a:r>
            <a:endParaRPr lang="en-US" altLang="ko-KR" dirty="0" smtClean="0"/>
          </a:p>
          <a:p>
            <a:pPr marL="457188" lvl="1" indent="0">
              <a:buNone/>
            </a:pPr>
            <a:r>
              <a:rPr lang="en-US" altLang="ko-KR" smtClean="0"/>
              <a:t>Main Class, IList Interface, </a:t>
            </a:r>
            <a:r>
              <a:rPr lang="ko-KR" altLang="en-US" smtClean="0"/>
              <a:t>실행화면을</a:t>
            </a:r>
            <a:r>
              <a:rPr lang="en-US" altLang="ko-KR"/>
              <a:t> </a:t>
            </a:r>
            <a:r>
              <a:rPr lang="ko-KR" altLang="en-US" smtClean="0"/>
              <a:t>참고하여</a:t>
            </a:r>
            <a:endParaRPr lang="en-US" altLang="ko-KR" smtClean="0"/>
          </a:p>
          <a:p>
            <a:pPr marL="457188" lvl="1" indent="0">
              <a:buNone/>
            </a:pPr>
            <a:r>
              <a:rPr lang="en-US" altLang="ko-KR" smtClean="0"/>
              <a:t>StudentList </a:t>
            </a:r>
            <a:r>
              <a:rPr lang="en-US" altLang="ko-KR" smtClean="0"/>
              <a:t>Class </a:t>
            </a:r>
            <a:r>
              <a:rPr lang="ko-KR" altLang="en-US" smtClean="0"/>
              <a:t>작성</a:t>
            </a:r>
            <a:r>
              <a:rPr lang="en-US" altLang="ko-KR" smtClean="0"/>
              <a:t>(Scanner </a:t>
            </a:r>
            <a:r>
              <a:rPr lang="ko-KR" altLang="en-US" smtClean="0"/>
              <a:t>사용</a:t>
            </a:r>
            <a:r>
              <a:rPr lang="en-US" altLang="ko-KR" smtClean="0"/>
              <a:t>)</a:t>
            </a:r>
          </a:p>
          <a:p>
            <a:pPr marL="457188" lvl="1" indent="0">
              <a:buNone/>
            </a:pPr>
            <a:r>
              <a:rPr lang="en-US" altLang="ko-KR" smtClean="0"/>
              <a:t>&lt;</a:t>
            </a:r>
            <a:r>
              <a:rPr lang="ko-KR" altLang="en-US" smtClean="0"/>
              <a:t>멤버변수</a:t>
            </a:r>
            <a:r>
              <a:rPr lang="en-US" altLang="ko-KR" smtClean="0"/>
              <a:t>&gt;</a:t>
            </a:r>
          </a:p>
          <a:p>
            <a:pPr marL="457188" lvl="1" indent="0">
              <a:buNone/>
            </a:pPr>
            <a:r>
              <a:rPr lang="en-US" altLang="ko-KR" smtClean="0"/>
              <a:t>String strTitle;</a:t>
            </a:r>
          </a:p>
          <a:p>
            <a:pPr marL="457188" lvl="1" indent="0">
              <a:buNone/>
            </a:pPr>
            <a:r>
              <a:rPr lang="en-US" altLang="ko-KR" smtClean="0"/>
              <a:t>String strDate;</a:t>
            </a:r>
          </a:p>
          <a:p>
            <a:pPr marL="457188" lvl="1" indent="0">
              <a:buNone/>
            </a:pPr>
            <a:r>
              <a:rPr lang="en-US" altLang="ko-KR" smtClean="0"/>
              <a:t>Int iTotal;</a:t>
            </a:r>
          </a:p>
          <a:p>
            <a:pPr marL="457188" lvl="1" indent="0">
              <a:buNone/>
            </a:pPr>
            <a:r>
              <a:rPr lang="en-US" altLang="ko-KR" smtClean="0"/>
              <a:t>String[] names;</a:t>
            </a:r>
          </a:p>
          <a:p>
            <a:pPr marL="457188" lvl="1" indent="0">
              <a:buNone/>
            </a:pPr>
            <a:r>
              <a:rPr lang="en-US" altLang="ko-KR" smtClean="0"/>
              <a:t>String[] numbers;</a:t>
            </a:r>
          </a:p>
          <a:p>
            <a:pPr marL="457188" lvl="1" indent="0">
              <a:buNone/>
            </a:pPr>
            <a:r>
              <a:rPr lang="en-US" altLang="ko-KR" smtClean="0"/>
              <a:t>String[] phones;</a:t>
            </a:r>
          </a:p>
          <a:p>
            <a:pPr marL="457188" lvl="1" indent="0">
              <a:buNone/>
            </a:pPr>
            <a:r>
              <a:rPr lang="en-US" altLang="ko-KR" smtClean="0"/>
              <a:t>&lt;</a:t>
            </a:r>
            <a:r>
              <a:rPr lang="ko-KR" altLang="en-US" smtClean="0"/>
              <a:t>메소드</a:t>
            </a:r>
            <a:r>
              <a:rPr lang="en-US" altLang="ko-KR" smtClean="0"/>
              <a:t>&gt;</a:t>
            </a:r>
          </a:p>
          <a:p>
            <a:pPr marL="457188" lvl="1" indent="0">
              <a:buNone/>
            </a:pPr>
            <a:r>
              <a:rPr lang="ko-KR" altLang="en-US" smtClean="0"/>
              <a:t>인터페이스의 메소드 오버라이딩</a:t>
            </a:r>
            <a:endParaRPr lang="en-US" altLang="ko-KR" smtClean="0"/>
          </a:p>
          <a:p>
            <a:pPr marL="457188" lvl="1" indent="0">
              <a:buNone/>
            </a:pPr>
            <a:r>
              <a:rPr lang="en-US" altLang="ko-KR" smtClean="0"/>
              <a:t>void splitAndSave(int mIndex, String mInput)</a:t>
            </a:r>
            <a:endParaRPr lang="en-US" altLang="ko-KR" smtClean="0"/>
          </a:p>
          <a:p>
            <a:pPr marL="457188" lvl="1" indent="0">
              <a:buNone/>
            </a:pPr>
            <a:r>
              <a:rPr lang="en-US" altLang="ko-KR" smtClean="0"/>
              <a:t>- 11</a:t>
            </a:r>
            <a:r>
              <a:rPr lang="ko-KR" altLang="en-US" smtClean="0"/>
              <a:t>주차 </a:t>
            </a:r>
            <a:r>
              <a:rPr lang="en-US" altLang="ko-KR" smtClean="0"/>
              <a:t>2</a:t>
            </a:r>
            <a:r>
              <a:rPr lang="ko-KR" altLang="en-US" smtClean="0"/>
              <a:t>번 문제 참고</a:t>
            </a:r>
            <a:r>
              <a:rPr lang="en-US" altLang="ko-KR" smtClean="0"/>
              <a:t>  </a:t>
            </a:r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smtClean="0"/>
              <a:t>12-2 </a:t>
            </a:r>
            <a:r>
              <a:rPr lang="ko-KR" altLang="en-US" smtClean="0"/>
              <a:t>인터페이스를 </a:t>
            </a:r>
            <a:r>
              <a:rPr lang="ko-KR" altLang="en-US" smtClean="0"/>
              <a:t>이용한 출석부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>
          <a:xfrm>
            <a:off x="6323798" y="1157280"/>
            <a:ext cx="2702971" cy="1181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115556" y="912486"/>
            <a:ext cx="167675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mtClean="0">
                <a:latin typeface="+mj-ea"/>
                <a:ea typeface="+mj-ea"/>
              </a:rPr>
              <a:t>MyList Class</a:t>
            </a:r>
            <a:endParaRPr lang="en-US" altLang="ko-KR" sz="2000" b="1" dirty="0"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285433" y="3840944"/>
            <a:ext cx="3741336" cy="25717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187289" y="3627912"/>
            <a:ext cx="14478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+mj-ea"/>
                <a:ea typeface="+mj-ea"/>
              </a:rPr>
              <a:t>실행 화면</a:t>
            </a:r>
            <a:endParaRPr lang="en-US" altLang="ko-KR" sz="2000" b="1" dirty="0">
              <a:latin typeface="+mj-ea"/>
              <a:ea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28310" y="2490776"/>
            <a:ext cx="5098459" cy="112052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0404" y="3964809"/>
            <a:ext cx="3286125" cy="2447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199" y="2560387"/>
            <a:ext cx="5050570" cy="9906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86985" y="2386878"/>
            <a:ext cx="204840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mtClean="0">
                <a:latin typeface="+mj-ea"/>
                <a:ea typeface="+mj-ea"/>
              </a:rPr>
              <a:t>Main Class</a:t>
            </a:r>
            <a:endParaRPr lang="en-US" altLang="ko-KR" sz="2000" b="1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395" y="1288935"/>
            <a:ext cx="2141914" cy="98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5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81355" y="1066800"/>
            <a:ext cx="8510954" cy="5410200"/>
          </a:xfrm>
        </p:spPr>
        <p:txBody>
          <a:bodyPr/>
          <a:lstStyle/>
          <a:p>
            <a:r>
              <a:rPr lang="ko-KR" altLang="en-US" dirty="0" smtClean="0"/>
              <a:t>문제풀이</a:t>
            </a:r>
            <a:endParaRPr lang="en-US" altLang="ko-KR" dirty="0" smtClean="0"/>
          </a:p>
          <a:p>
            <a:pPr lvl="1"/>
            <a:r>
              <a:rPr lang="en-US" altLang="ko-KR" sz="1500" smtClean="0"/>
              <a:t>Main Class : new ScrambleGame().start(); </a:t>
            </a:r>
          </a:p>
          <a:p>
            <a:pPr lvl="1"/>
            <a:r>
              <a:rPr lang="en-US" altLang="ko-KR" sz="1500"/>
              <a:t>Words Class </a:t>
            </a:r>
            <a:r>
              <a:rPr lang="en-US" altLang="ko-KR" sz="1500" smtClean="0"/>
              <a:t>: </a:t>
            </a:r>
            <a:br>
              <a:rPr lang="en-US" altLang="ko-KR" sz="1500" smtClean="0"/>
            </a:br>
            <a:r>
              <a:rPr lang="ko-KR" altLang="en-US" sz="1500" smtClean="0"/>
              <a:t>지난주 실습의 </a:t>
            </a:r>
            <a:r>
              <a:rPr lang="en-US" altLang="ko-KR" sz="1500" smtClean="0"/>
              <a:t>Class </a:t>
            </a:r>
            <a:r>
              <a:rPr lang="ko-KR" altLang="en-US" sz="1500" smtClean="0"/>
              <a:t>그대로 사용</a:t>
            </a:r>
            <a:endParaRPr lang="en-US" altLang="ko-KR" sz="1500" smtClean="0"/>
          </a:p>
          <a:p>
            <a:pPr lvl="1"/>
            <a:r>
              <a:rPr lang="en-US" altLang="ko-KR" sz="1500" smtClean="0"/>
              <a:t>ScrambleGame Class </a:t>
            </a:r>
            <a:r>
              <a:rPr lang="ko-KR" altLang="en-US" sz="1500" smtClean="0"/>
              <a:t>힌트 </a:t>
            </a:r>
            <a:r>
              <a:rPr lang="en-US" altLang="ko-KR" sz="1500" smtClean="0"/>
              <a:t>:</a:t>
            </a:r>
            <a:br>
              <a:rPr lang="en-US" altLang="ko-KR" sz="1500" smtClean="0"/>
            </a:br>
            <a:r>
              <a:rPr lang="en-US" altLang="ko-KR" sz="1500" smtClean="0"/>
              <a:t>IPuzzleGame Interface </a:t>
            </a:r>
            <a:r>
              <a:rPr lang="ko-KR" altLang="en-US" sz="1500" smtClean="0"/>
              <a:t>상속 </a:t>
            </a:r>
            <a:r>
              <a:rPr lang="en-US" altLang="ko-KR" sz="1500" smtClean="0"/>
              <a:t>&amp; </a:t>
            </a:r>
            <a:r>
              <a:rPr lang="ko-KR" altLang="en-US" sz="1500" smtClean="0"/>
              <a:t>오버라이딩해서 </a:t>
            </a:r>
            <a:r>
              <a:rPr lang="ko-KR" altLang="en-US" sz="1500" smtClean="0"/>
              <a:t>사용</a:t>
            </a:r>
            <a:r>
              <a:rPr lang="en-US" altLang="ko-KR" sz="1500"/>
              <a:t/>
            </a:r>
            <a:br>
              <a:rPr lang="en-US" altLang="ko-KR" sz="1500"/>
            </a:br>
            <a:r>
              <a:rPr lang="en-US" altLang="ko-KR" sz="1500" smtClean="0"/>
              <a:t>Scanner </a:t>
            </a:r>
            <a:r>
              <a:rPr lang="ko-KR" altLang="en-US" sz="1500" smtClean="0"/>
              <a:t>사용</a:t>
            </a:r>
            <a:r>
              <a:rPr lang="en-US" altLang="ko-KR" sz="1500" smtClean="0"/>
              <a:t>, Random </a:t>
            </a:r>
            <a:r>
              <a:rPr lang="ko-KR" altLang="en-US" sz="1500" smtClean="0"/>
              <a:t>사용</a:t>
            </a:r>
            <a:r>
              <a:rPr lang="en-US" altLang="ko-KR" sz="1500"/>
              <a:t/>
            </a:r>
            <a:br>
              <a:rPr lang="en-US" altLang="ko-KR" sz="1500"/>
            </a:br>
            <a:r>
              <a:rPr lang="ko-KR" altLang="en-US" sz="1500" smtClean="0"/>
              <a:t>변수 제한 없음 </a:t>
            </a:r>
            <a:r>
              <a:rPr lang="en-US" altLang="ko-KR" sz="1500" smtClean="0"/>
              <a:t>(</a:t>
            </a:r>
            <a:r>
              <a:rPr lang="ko-KR" altLang="en-US" sz="1500" smtClean="0"/>
              <a:t>필요하면 생성해서 사용</a:t>
            </a:r>
            <a:r>
              <a:rPr lang="en-US" altLang="ko-KR" sz="1500" smtClean="0"/>
              <a:t>)</a:t>
            </a:r>
            <a:br>
              <a:rPr lang="en-US" altLang="ko-KR" sz="1500" smtClean="0"/>
            </a:br>
            <a:r>
              <a:rPr lang="ko-KR" altLang="en-US" sz="1500" smtClean="0"/>
              <a:t>입력 받은 두 글자의 </a:t>
            </a:r>
            <a:r>
              <a:rPr lang="en-US" altLang="ko-KR" sz="1500" smtClean="0"/>
              <a:t>Index </a:t>
            </a:r>
            <a:r>
              <a:rPr lang="ko-KR" altLang="en-US" sz="1500" smtClean="0"/>
              <a:t>교환하는 메소드 구현</a:t>
            </a:r>
            <a:r>
              <a:rPr lang="en-US" altLang="ko-KR" sz="1500" smtClean="0"/>
              <a:t/>
            </a:r>
            <a:br>
              <a:rPr lang="en-US" altLang="ko-KR" sz="1500" smtClean="0"/>
            </a:br>
            <a:r>
              <a:rPr lang="en-US" altLang="ko-KR" smtClean="0"/>
              <a:t>           :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smtClean="0"/>
              <a:t>12-3 </a:t>
            </a:r>
            <a:r>
              <a:rPr lang="ko-KR" altLang="en-US" smtClean="0"/>
              <a:t>인터페이스를 </a:t>
            </a:r>
            <a:r>
              <a:rPr lang="ko-KR" altLang="en-US" smtClean="0"/>
              <a:t>이용한 </a:t>
            </a:r>
            <a:r>
              <a:rPr lang="en-US" altLang="ko-KR" smtClean="0"/>
              <a:t>Scramble Game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sp>
        <p:nvSpPr>
          <p:cNvPr id="11" name="직사각형 10"/>
          <p:cNvSpPr/>
          <p:nvPr/>
        </p:nvSpPr>
        <p:spPr>
          <a:xfrm>
            <a:off x="5757700" y="1207701"/>
            <a:ext cx="3235105" cy="17953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830282" y="967745"/>
            <a:ext cx="309757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mtClean="0">
                <a:latin typeface="+mj-ea"/>
                <a:ea typeface="+mj-ea"/>
              </a:rPr>
              <a:t>IPuzzleGame Interface</a:t>
            </a:r>
            <a:endParaRPr lang="en-US" altLang="ko-KR" sz="2000" b="1" dirty="0">
              <a:latin typeface="+mj-ea"/>
              <a:ea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b="62212"/>
          <a:stretch/>
        </p:blipFill>
        <p:spPr>
          <a:xfrm>
            <a:off x="603471" y="4820756"/>
            <a:ext cx="3698937" cy="157492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t="75040" r="50690"/>
          <a:stretch/>
        </p:blipFill>
        <p:spPr>
          <a:xfrm>
            <a:off x="5270536" y="5295048"/>
            <a:ext cx="1796569" cy="1024661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6343878" y="485241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6343878" y="497467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343878" y="509692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478" y="4122770"/>
            <a:ext cx="3629025" cy="2000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2750" y="5905172"/>
            <a:ext cx="2716968" cy="47946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31214" y="4475196"/>
            <a:ext cx="7856138" cy="194228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554341" y="4222782"/>
            <a:ext cx="134413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+mj-ea"/>
                <a:ea typeface="+mj-ea"/>
              </a:rPr>
              <a:t>실행 화면</a:t>
            </a:r>
            <a:endParaRPr lang="en-US" altLang="ko-KR" sz="2000" b="1" dirty="0"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8765" y="1367855"/>
            <a:ext cx="2702848" cy="155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0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6969</TotalTime>
  <Words>180</Words>
  <Application>Microsoft Office PowerPoint</Application>
  <PresentationFormat>화면 슬라이드 쇼(4:3)</PresentationFormat>
  <Paragraphs>49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굴림</vt:lpstr>
      <vt:lpstr>맑은 고딕</vt:lpstr>
      <vt:lpstr>Arial</vt:lpstr>
      <vt:lpstr>Arial Black</vt:lpstr>
      <vt:lpstr>Wingdings</vt:lpstr>
      <vt:lpstr>1_Office 테마</vt:lpstr>
      <vt:lpstr>12. 추상 메소드, 인터페이스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Matthew Lim</dc:creator>
  <cp:lastModifiedBy>Matthew Lim</cp:lastModifiedBy>
  <cp:revision>139</cp:revision>
  <dcterms:created xsi:type="dcterms:W3CDTF">2017-03-17T08:15:25Z</dcterms:created>
  <dcterms:modified xsi:type="dcterms:W3CDTF">2017-05-29T01:01:43Z</dcterms:modified>
</cp:coreProperties>
</file>