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797675" cy="9926638"/>
  <p:defaultTextStyle>
    <a:defPPr>
      <a:defRPr lang="ko-KR"/>
    </a:defPPr>
    <a:lvl1pPr marL="0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2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1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8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8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4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9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2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40503" cy="4608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97" y="0"/>
            <a:ext cx="3440503" cy="46080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399"/>
            <a:ext cx="3440503" cy="46080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97" y="4724400"/>
            <a:ext cx="3440503" cy="46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442636" cy="45359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64" y="-2"/>
            <a:ext cx="3442637" cy="45359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72" y="4535906"/>
            <a:ext cx="3442636" cy="45359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092" y="4535905"/>
            <a:ext cx="3442637" cy="45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5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PC1</dc:creator>
  <cp:lastModifiedBy>yoonbin1004@naver.com</cp:lastModifiedBy>
  <cp:revision>2</cp:revision>
  <cp:lastPrinted>2022-01-26T00:19:54Z</cp:lastPrinted>
  <dcterms:created xsi:type="dcterms:W3CDTF">2022-01-26T00:11:24Z</dcterms:created>
  <dcterms:modified xsi:type="dcterms:W3CDTF">2022-01-26T01:11:21Z</dcterms:modified>
</cp:coreProperties>
</file>