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906000" type="A4"/>
  <p:notesSz cx="6802438" cy="9934575"/>
  <p:defaultTextStyle>
    <a:defPPr>
      <a:defRPr lang="ko-KR"/>
    </a:defPPr>
    <a:lvl1pPr marL="0" algn="l" defTabSz="538764" rtl="0" eaLnBrk="1" latinLnBrk="1" hangingPunct="1">
      <a:defRPr sz="1061" kern="1200">
        <a:solidFill>
          <a:schemeClr val="tx1"/>
        </a:solidFill>
        <a:latin typeface="+mn-lt"/>
        <a:ea typeface="+mn-ea"/>
        <a:cs typeface="+mn-cs"/>
      </a:defRPr>
    </a:lvl1pPr>
    <a:lvl2pPr marL="269382" algn="l" defTabSz="538764" rtl="0" eaLnBrk="1" latinLnBrk="1" hangingPunct="1">
      <a:defRPr sz="1061" kern="1200">
        <a:solidFill>
          <a:schemeClr val="tx1"/>
        </a:solidFill>
        <a:latin typeface="+mn-lt"/>
        <a:ea typeface="+mn-ea"/>
        <a:cs typeface="+mn-cs"/>
      </a:defRPr>
    </a:lvl2pPr>
    <a:lvl3pPr marL="538764" algn="l" defTabSz="538764" rtl="0" eaLnBrk="1" latinLnBrk="1" hangingPunct="1">
      <a:defRPr sz="1061" kern="1200">
        <a:solidFill>
          <a:schemeClr val="tx1"/>
        </a:solidFill>
        <a:latin typeface="+mn-lt"/>
        <a:ea typeface="+mn-ea"/>
        <a:cs typeface="+mn-cs"/>
      </a:defRPr>
    </a:lvl3pPr>
    <a:lvl4pPr marL="808147" algn="l" defTabSz="538764" rtl="0" eaLnBrk="1" latinLnBrk="1" hangingPunct="1">
      <a:defRPr sz="1061" kern="1200">
        <a:solidFill>
          <a:schemeClr val="tx1"/>
        </a:solidFill>
        <a:latin typeface="+mn-lt"/>
        <a:ea typeface="+mn-ea"/>
        <a:cs typeface="+mn-cs"/>
      </a:defRPr>
    </a:lvl4pPr>
    <a:lvl5pPr marL="1077529" algn="l" defTabSz="538764" rtl="0" eaLnBrk="1" latinLnBrk="1" hangingPunct="1">
      <a:defRPr sz="1061" kern="1200">
        <a:solidFill>
          <a:schemeClr val="tx1"/>
        </a:solidFill>
        <a:latin typeface="+mn-lt"/>
        <a:ea typeface="+mn-ea"/>
        <a:cs typeface="+mn-cs"/>
      </a:defRPr>
    </a:lvl5pPr>
    <a:lvl6pPr marL="1346911" algn="l" defTabSz="538764" rtl="0" eaLnBrk="1" latinLnBrk="1" hangingPunct="1">
      <a:defRPr sz="1061" kern="1200">
        <a:solidFill>
          <a:schemeClr val="tx1"/>
        </a:solidFill>
        <a:latin typeface="+mn-lt"/>
        <a:ea typeface="+mn-ea"/>
        <a:cs typeface="+mn-cs"/>
      </a:defRPr>
    </a:lvl6pPr>
    <a:lvl7pPr marL="1616293" algn="l" defTabSz="538764" rtl="0" eaLnBrk="1" latinLnBrk="1" hangingPunct="1">
      <a:defRPr sz="1061" kern="1200">
        <a:solidFill>
          <a:schemeClr val="tx1"/>
        </a:solidFill>
        <a:latin typeface="+mn-lt"/>
        <a:ea typeface="+mn-ea"/>
        <a:cs typeface="+mn-cs"/>
      </a:defRPr>
    </a:lvl7pPr>
    <a:lvl8pPr marL="1885676" algn="l" defTabSz="538764" rtl="0" eaLnBrk="1" latinLnBrk="1" hangingPunct="1">
      <a:defRPr sz="1061" kern="1200">
        <a:solidFill>
          <a:schemeClr val="tx1"/>
        </a:solidFill>
        <a:latin typeface="+mn-lt"/>
        <a:ea typeface="+mn-ea"/>
        <a:cs typeface="+mn-cs"/>
      </a:defRPr>
    </a:lvl8pPr>
    <a:lvl9pPr marL="2155058" algn="l" defTabSz="538764" rtl="0" eaLnBrk="1" latinLnBrk="1" hangingPunct="1">
      <a:defRPr sz="10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0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A57-9C68-4CBD-8805-720022E090B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4AED-CA2D-46F6-A87E-B38853E4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42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A57-9C68-4CBD-8805-720022E090B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4AED-CA2D-46F6-A87E-B38853E4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28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A57-9C68-4CBD-8805-720022E090B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4AED-CA2D-46F6-A87E-B38853E4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77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A57-9C68-4CBD-8805-720022E090B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4AED-CA2D-46F6-A87E-B38853E4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20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A57-9C68-4CBD-8805-720022E090B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4AED-CA2D-46F6-A87E-B38853E4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31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A57-9C68-4CBD-8805-720022E090B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4AED-CA2D-46F6-A87E-B38853E4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48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A57-9C68-4CBD-8805-720022E090B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4AED-CA2D-46F6-A87E-B38853E4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95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A57-9C68-4CBD-8805-720022E090B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4AED-CA2D-46F6-A87E-B38853E4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28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A57-9C68-4CBD-8805-720022E090B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4AED-CA2D-46F6-A87E-B38853E4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94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A57-9C68-4CBD-8805-720022E090B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4AED-CA2D-46F6-A87E-B38853E4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59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A57-9C68-4CBD-8805-720022E090B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54AED-CA2D-46F6-A87E-B38853E4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12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C3A57-9C68-4CBD-8805-720022E090B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54AED-CA2D-46F6-A87E-B38853E46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6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440503" cy="46080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97" y="0"/>
            <a:ext cx="3440503" cy="46080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4399"/>
            <a:ext cx="3440503" cy="46080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97" y="4724400"/>
            <a:ext cx="3440503" cy="460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0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A4 용지(210x297mm)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PC1</dc:creator>
  <cp:lastModifiedBy>PC1</cp:lastModifiedBy>
  <cp:revision>1</cp:revision>
  <cp:lastPrinted>2022-01-26T00:12:58Z</cp:lastPrinted>
  <dcterms:created xsi:type="dcterms:W3CDTF">2022-01-26T00:11:24Z</dcterms:created>
  <dcterms:modified xsi:type="dcterms:W3CDTF">2022-01-26T00:18:41Z</dcterms:modified>
</cp:coreProperties>
</file>