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16/clustering/" TargetMode="External"/><Relationship Id="rId2" Type="http://schemas.openxmlformats.org/officeDocument/2006/relationships/hyperlink" Target="https://gentlej90.tistory.com/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Clustering Evaluation and assessment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1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</a:t>
            </a:r>
            <a:r>
              <a:rPr lang="en-US" altLang="ko-KR" dirty="0" smtClean="0"/>
              <a:t>evaluation :</a:t>
            </a:r>
            <a:br>
              <a:rPr lang="en-US" altLang="ko-KR" dirty="0" smtClean="0"/>
            </a:br>
            <a:r>
              <a:rPr lang="en-US" altLang="ko-KR" dirty="0" smtClean="0"/>
              <a:t>Rand Measure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752" y="1930401"/>
            <a:ext cx="6886575" cy="2573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52" y="4696962"/>
            <a:ext cx="6619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evaluation :</a:t>
            </a:r>
            <a:br>
              <a:rPr lang="en-US" altLang="ko-KR" dirty="0"/>
            </a:br>
            <a:r>
              <a:rPr lang="en-US" altLang="ko-KR" dirty="0" smtClean="0"/>
              <a:t>F- Measure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44809"/>
            <a:ext cx="5172085" cy="3881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84" y="2244809"/>
            <a:ext cx="460408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evaluation :</a:t>
            </a:r>
            <a:br>
              <a:rPr lang="en-US" altLang="ko-KR" dirty="0"/>
            </a:br>
            <a:r>
              <a:rPr lang="en-US" altLang="ko-KR" dirty="0" err="1" smtClean="0"/>
              <a:t>Jaccard</a:t>
            </a:r>
            <a:r>
              <a:rPr lang="en-US" altLang="ko-KR" dirty="0" smtClean="0"/>
              <a:t> index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17788"/>
            <a:ext cx="35688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External evaluation :</a:t>
            </a:r>
            <a:br>
              <a:rPr lang="en-US" altLang="ko-KR" dirty="0"/>
            </a:br>
            <a:r>
              <a:rPr lang="en-US" altLang="ko-KR" dirty="0" smtClean="0"/>
              <a:t>Fowlkes – Mallows index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73640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7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gentlej90.tistory.com/64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ratsgo.github.io/machine%20learning/2017/04/16/clustering/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40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Internal evaluation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Davies – </a:t>
            </a:r>
            <a:r>
              <a:rPr lang="en-US" altLang="ko-KR" dirty="0" err="1" smtClean="0"/>
              <a:t>Bouldin</a:t>
            </a:r>
            <a:r>
              <a:rPr lang="en-US" altLang="ko-KR" dirty="0" smtClean="0"/>
              <a:t> index</a:t>
            </a:r>
          </a:p>
          <a:p>
            <a:pPr>
              <a:buFontTx/>
              <a:buChar char="-"/>
            </a:pPr>
            <a:r>
              <a:rPr lang="en-US" altLang="ko-KR" dirty="0" smtClean="0"/>
              <a:t>Dunn index</a:t>
            </a:r>
          </a:p>
          <a:p>
            <a:pPr>
              <a:buFontTx/>
              <a:buChar char="-"/>
            </a:pPr>
            <a:r>
              <a:rPr lang="en-US" altLang="ko-KR" dirty="0" smtClean="0"/>
              <a:t>Silhouette </a:t>
            </a:r>
            <a:r>
              <a:rPr lang="en-US" altLang="ko-KR" dirty="0" err="1" smtClean="0"/>
              <a:t>coeffieint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External evaluation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Rand Measure</a:t>
            </a:r>
          </a:p>
          <a:p>
            <a:pPr>
              <a:buFontTx/>
              <a:buChar char="-"/>
            </a:pPr>
            <a:r>
              <a:rPr lang="en-US" altLang="ko-KR" dirty="0" smtClean="0"/>
              <a:t>F – Measure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Jaccard</a:t>
            </a:r>
            <a:r>
              <a:rPr lang="en-US" altLang="ko-KR" dirty="0" smtClean="0"/>
              <a:t> index</a:t>
            </a:r>
          </a:p>
          <a:p>
            <a:pPr>
              <a:buFontTx/>
              <a:buChar char="-"/>
            </a:pPr>
            <a:r>
              <a:rPr lang="en-US" altLang="ko-KR" dirty="0" smtClean="0"/>
              <a:t>Fowlkes – Mallows index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0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Internal evaluation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클러스터간의 낮은 유사성과 클러스터내의 높은 유사성을 가진 클러스터들을 만든 알고리즘에 부여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평가방법들은 클러스터 모델을 사용하는 모델을 사용하는 알고리즘들에 편향되어 있다</a:t>
            </a:r>
            <a:r>
              <a:rPr lang="en-US" altLang="ko-KR" dirty="0" smtClean="0"/>
              <a:t>. Ex) K – Means </a:t>
            </a:r>
            <a:r>
              <a:rPr lang="ko-KR" altLang="en-US" dirty="0" smtClean="0"/>
              <a:t>클러스터링은 본래 </a:t>
            </a:r>
            <a:r>
              <a:rPr lang="en-US" altLang="ko-KR" dirty="0" err="1" smtClean="0"/>
              <a:t>objec</a:t>
            </a:r>
            <a:r>
              <a:rPr lang="ko-KR" altLang="en-US" dirty="0" smtClean="0"/>
              <a:t>들간 거리를 최적화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기반 </a:t>
            </a:r>
            <a:r>
              <a:rPr lang="en-US" altLang="ko-KR" dirty="0" smtClean="0"/>
              <a:t>internal criterion</a:t>
            </a:r>
            <a:r>
              <a:rPr lang="ko-KR" altLang="en-US" dirty="0" smtClean="0"/>
              <a:t>은 이 결과 클러스터링을 과대 평가 하기 쉬움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거리로 </a:t>
            </a:r>
            <a:r>
              <a:rPr lang="ko-KR" altLang="en-US" dirty="0" err="1" smtClean="0"/>
              <a:t>객체들간의</a:t>
            </a:r>
            <a:r>
              <a:rPr lang="ko-KR" altLang="en-US" dirty="0" smtClean="0"/>
              <a:t> 거리를 최적화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클러스터링의 평가를 거리로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말하면 거리라는 기준 하나로만 인해 클러스터링이 잘된 것일 수록 더 좋은 평가를 얻고 반대로 잘 안된 것일 수록 더 </a:t>
            </a:r>
            <a:r>
              <a:rPr lang="ko-KR" altLang="en-US" dirty="0"/>
              <a:t>안</a:t>
            </a:r>
            <a:r>
              <a:rPr lang="ko-KR" altLang="en-US" dirty="0" smtClean="0"/>
              <a:t>좋은 평가를 얻기 때문에 평가에 편향이 된다는 뜻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거리라는 </a:t>
            </a:r>
            <a:r>
              <a:rPr lang="ko-KR" altLang="en-US" dirty="0" err="1" smtClean="0"/>
              <a:t>기준외의</a:t>
            </a:r>
            <a:r>
              <a:rPr lang="ko-KR" altLang="en-US" dirty="0" smtClean="0"/>
              <a:t> 다른 기준 </a:t>
            </a:r>
            <a:r>
              <a:rPr lang="ko-KR" altLang="en-US" dirty="0" err="1" smtClean="0"/>
              <a:t>평가법을</a:t>
            </a:r>
            <a:r>
              <a:rPr lang="ko-KR" altLang="en-US" dirty="0" smtClean="0"/>
              <a:t> 사용해야 이러한 편향을 줄일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evaluation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그러므로 내부평가측정은 한 알고리즘이 다른 알고리즘보다 더 나은 성능을 내는 상황들에 대한 약간의 직관을 얻기 위한 상황에서 적합한 방법이다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이것은 한 알고리즘이 다른 것보다 더 타당한 결과를 제공한다는 것을 의미하진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지표에 의해 측정된 타당성은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존재하는 구조의 종류에 의존한다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특정 종류의 모델들에 맞춰진 알고리즘은 그 데이터가 완전히 다른 모델들을 담고 있는지 혹은 평가가 완전히 다른 기준으로 측정되는지를 알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k-mean</a:t>
            </a:r>
            <a:r>
              <a:rPr lang="ko-KR" altLang="en-US" dirty="0" smtClean="0"/>
              <a:t>나 많은 다른 평가지표들은 </a:t>
            </a:r>
            <a:r>
              <a:rPr lang="en-US" altLang="ko-KR" dirty="0" err="1" smtClean="0"/>
              <a:t>convexit</a:t>
            </a:r>
            <a:r>
              <a:rPr lang="ko-KR" altLang="en-US" dirty="0" smtClean="0"/>
              <a:t>를 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non-convexity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를 가진 데이터에서는 </a:t>
            </a:r>
            <a:r>
              <a:rPr lang="en-US" altLang="ko-KR" dirty="0" smtClean="0"/>
              <a:t>k –means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convexity</a:t>
            </a:r>
            <a:r>
              <a:rPr lang="ko-KR" altLang="en-US" dirty="0" smtClean="0"/>
              <a:t>를 가정한 </a:t>
            </a:r>
            <a:r>
              <a:rPr lang="ko-KR" altLang="en-US" dirty="0" err="1" smtClean="0"/>
              <a:t>평가법들을</a:t>
            </a:r>
            <a:r>
              <a:rPr lang="ko-KR" altLang="en-US" dirty="0" smtClean="0"/>
              <a:t> 사용하지 않는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1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Internal evaluation : </a:t>
            </a:r>
            <a:br>
              <a:rPr lang="en-US" altLang="ko-KR" dirty="0" smtClean="0"/>
            </a:br>
            <a:r>
              <a:rPr lang="en-US" altLang="ko-KR" dirty="0" smtClean="0"/>
              <a:t>Davies-</a:t>
            </a:r>
            <a:r>
              <a:rPr lang="en-US" altLang="ko-KR" dirty="0" err="1" smtClean="0"/>
              <a:t>Bouldin</a:t>
            </a:r>
            <a:r>
              <a:rPr lang="en-US" altLang="ko-KR" dirty="0" smtClean="0"/>
              <a:t> index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01307"/>
            <a:ext cx="6219855" cy="2030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03186"/>
            <a:ext cx="6353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evaluation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Dunn index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30273"/>
            <a:ext cx="532835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evaluation :</a:t>
            </a:r>
            <a:br>
              <a:rPr lang="en-US" altLang="ko-KR" dirty="0"/>
            </a:br>
            <a:r>
              <a:rPr lang="en-US" altLang="ko-KR" dirty="0"/>
              <a:t>Dunn index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180" y="1930400"/>
            <a:ext cx="4278488" cy="327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204" y="1930400"/>
            <a:ext cx="4676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evaluation :</a:t>
            </a:r>
            <a:br>
              <a:rPr lang="en-US" altLang="ko-KR" dirty="0"/>
            </a:br>
            <a:r>
              <a:rPr lang="en-US" altLang="ko-KR" dirty="0" smtClean="0"/>
              <a:t>silhouette </a:t>
            </a:r>
            <a:r>
              <a:rPr lang="en-US" altLang="ko-KR" dirty="0" err="1" smtClean="0"/>
              <a:t>coeffieint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9168"/>
            <a:ext cx="47858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evaluation :</a:t>
            </a:r>
            <a:br>
              <a:rPr lang="en-US" altLang="ko-KR" dirty="0"/>
            </a:br>
            <a:r>
              <a:rPr lang="en-US" altLang="ko-KR" dirty="0"/>
              <a:t>silhouette </a:t>
            </a:r>
            <a:r>
              <a:rPr lang="en-US" altLang="ko-KR" dirty="0" err="1"/>
              <a:t>coeffieint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96306"/>
            <a:ext cx="4146126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2196306"/>
            <a:ext cx="4838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433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275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맑은 고딕</vt:lpstr>
      <vt:lpstr>Arial</vt:lpstr>
      <vt:lpstr>Trebuchet MS</vt:lpstr>
      <vt:lpstr>Wingdings 3</vt:lpstr>
      <vt:lpstr>패싯</vt:lpstr>
      <vt:lpstr>Clustering Evaluation and assessment</vt:lpstr>
      <vt:lpstr>목차</vt:lpstr>
      <vt:lpstr>Internal evaluation 개요</vt:lpstr>
      <vt:lpstr>Internal evaluation 개요(보충)</vt:lpstr>
      <vt:lpstr>Internal evaluation :  Davies-Bouldin index</vt:lpstr>
      <vt:lpstr>Internal evaluation : Dunn index</vt:lpstr>
      <vt:lpstr>Internal evaluation : Dunn index</vt:lpstr>
      <vt:lpstr>Internal evaluation : silhouette coeffieint</vt:lpstr>
      <vt:lpstr>Internal evaluation : silhouette coeffieint</vt:lpstr>
      <vt:lpstr>External evaluation : Rand Measure</vt:lpstr>
      <vt:lpstr>External evaluation : F- Measure</vt:lpstr>
      <vt:lpstr>External evaluation : Jaccard index</vt:lpstr>
      <vt:lpstr>External evaluation : Fowlkes – Mallows index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Evaluation and assessment</dc:title>
  <dc:creator>Windows 사용자</dc:creator>
  <cp:lastModifiedBy>Windows 사용자</cp:lastModifiedBy>
  <cp:revision>6</cp:revision>
  <dcterms:created xsi:type="dcterms:W3CDTF">2019-02-07T04:37:53Z</dcterms:created>
  <dcterms:modified xsi:type="dcterms:W3CDTF">2019-02-07T07:51:35Z</dcterms:modified>
</cp:coreProperties>
</file>