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68" r:id="rId12"/>
    <p:sldId id="267" r:id="rId13"/>
    <p:sldId id="266" r:id="rId14"/>
    <p:sldId id="264" r:id="rId15"/>
    <p:sldId id="265" r:id="rId16"/>
    <p:sldId id="271" r:id="rId17"/>
    <p:sldId id="280" r:id="rId18"/>
    <p:sldId id="272" r:id="rId19"/>
    <p:sldId id="273" r:id="rId20"/>
    <p:sldId id="279" r:id="rId21"/>
    <p:sldId id="278" r:id="rId22"/>
    <p:sldId id="277" r:id="rId23"/>
    <p:sldId id="276" r:id="rId24"/>
    <p:sldId id="274" r:id="rId25"/>
    <p:sldId id="286" r:id="rId26"/>
    <p:sldId id="285" r:id="rId27"/>
    <p:sldId id="284" r:id="rId28"/>
    <p:sldId id="283" r:id="rId29"/>
    <p:sldId id="282" r:id="rId30"/>
    <p:sldId id="292" r:id="rId31"/>
    <p:sldId id="291" r:id="rId32"/>
    <p:sldId id="290" r:id="rId33"/>
    <p:sldId id="289" r:id="rId34"/>
    <p:sldId id="288" r:id="rId35"/>
    <p:sldId id="287" r:id="rId36"/>
    <p:sldId id="281" r:id="rId37"/>
    <p:sldId id="27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1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8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7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4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8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EB65-AFEF-412C-8C6F-102432A2E06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3256-18ED-420D-85E5-06AB65525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그림참고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7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725" y="2282031"/>
            <a:ext cx="6686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134" y="1825625"/>
            <a:ext cx="42437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112" y="1825625"/>
            <a:ext cx="4131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1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5" y="2153444"/>
            <a:ext cx="67627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553" y="1825625"/>
            <a:ext cx="37088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1848644"/>
            <a:ext cx="6572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2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602" y="1825625"/>
            <a:ext cx="3742796" cy="48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7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012" y="3386931"/>
            <a:ext cx="66579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3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3601244"/>
            <a:ext cx="5238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25" y="3586956"/>
            <a:ext cx="2571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1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624" y="1825625"/>
            <a:ext cx="4126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9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행렬과 </a:t>
            </a:r>
            <a:r>
              <a:rPr lang="ko-KR" altLang="en-US" dirty="0" err="1" smtClean="0"/>
              <a:t>벡터연산</a:t>
            </a:r>
            <a:r>
              <a:rPr lang="ko-KR" altLang="en-US" dirty="0" smtClean="0"/>
              <a:t> 지식의 부족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87" y="2215356"/>
            <a:ext cx="6753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0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787" y="1825624"/>
            <a:ext cx="4732426" cy="47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9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812" y="2158206"/>
            <a:ext cx="68103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5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172" y="1825625"/>
            <a:ext cx="46616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5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418" y="1825625"/>
            <a:ext cx="47431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1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5" y="3105944"/>
            <a:ext cx="6648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09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1934369"/>
            <a:ext cx="66198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44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560" y="1825625"/>
            <a:ext cx="6016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03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990" y="1825625"/>
            <a:ext cx="5876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525" y="1825625"/>
            <a:ext cx="61769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0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2362994"/>
            <a:ext cx="6600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5" y="1825625"/>
            <a:ext cx="45529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8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2967831"/>
            <a:ext cx="6572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73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972" y="1825624"/>
            <a:ext cx="4686056" cy="49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90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506" y="1825625"/>
            <a:ext cx="4024987" cy="48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35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2848769"/>
            <a:ext cx="6667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5" y="3005931"/>
            <a:ext cx="6762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70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316" y="1825625"/>
            <a:ext cx="5115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2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662" y="2805906"/>
            <a:ext cx="31146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3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2567781"/>
            <a:ext cx="68389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4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87" y="2548731"/>
            <a:ext cx="67532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5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5" y="2991644"/>
            <a:ext cx="67627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4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982119"/>
            <a:ext cx="6400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003" y="1825625"/>
            <a:ext cx="40059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0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</Words>
  <Application>Microsoft Office PowerPoint</Application>
  <PresentationFormat>와이드스크린</PresentationFormat>
  <Paragraphs>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그림참고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행렬과 벡터연산 지식의 부족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그림참고</dc:title>
  <dc:creator>Windows 사용자</dc:creator>
  <cp:lastModifiedBy>Windows 사용자</cp:lastModifiedBy>
  <cp:revision>6</cp:revision>
  <dcterms:created xsi:type="dcterms:W3CDTF">2019-02-13T22:56:56Z</dcterms:created>
  <dcterms:modified xsi:type="dcterms:W3CDTF">2019-02-14T01:21:28Z</dcterms:modified>
</cp:coreProperties>
</file>