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4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3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7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5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1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8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3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9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4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2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7C6F-E6B9-49F4-B04C-33AE5493FDBD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D3D84-9B43-4BDB-A7BC-CB720302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9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Proxifier</a:t>
            </a:r>
            <a:r>
              <a:rPr lang="en-US" altLang="ko-KR" dirty="0" smtClean="0"/>
              <a:t> + </a:t>
            </a:r>
            <a:r>
              <a:rPr lang="en-US" altLang="ko-KR" smtClean="0"/>
              <a:t>Burpsuite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9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6812" y="-11393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310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4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" y="0"/>
            <a:ext cx="12158662" cy="692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6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Proxifier + Burpsuite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Proxifier + Burpsuite</dc:title>
  <dc:creator>SECUI</dc:creator>
  <cp:lastModifiedBy>SECUI</cp:lastModifiedBy>
  <cp:revision>1</cp:revision>
  <dcterms:created xsi:type="dcterms:W3CDTF">2025-01-03T08:06:01Z</dcterms:created>
  <dcterms:modified xsi:type="dcterms:W3CDTF">2025-01-03T08:08:56Z</dcterms:modified>
</cp:coreProperties>
</file>