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8" r:id="rId2"/>
    <p:sldId id="265" r:id="rId3"/>
    <p:sldId id="259" r:id="rId4"/>
    <p:sldId id="283" r:id="rId5"/>
    <p:sldId id="268" r:id="rId6"/>
    <p:sldId id="281" r:id="rId7"/>
    <p:sldId id="279" r:id="rId8"/>
    <p:sldId id="277" r:id="rId9"/>
    <p:sldId id="270" r:id="rId10"/>
    <p:sldId id="284" r:id="rId11"/>
    <p:sldId id="287" r:id="rId12"/>
    <p:sldId id="272" r:id="rId13"/>
    <p:sldId id="282" r:id="rId14"/>
    <p:sldId id="275" r:id="rId15"/>
  </p:sldIdLst>
  <p:sldSz cx="12192000" cy="6858000"/>
  <p:notesSz cx="6858000" cy="9144000"/>
  <p:embeddedFontLst>
    <p:embeddedFont>
      <p:font typeface="12롯데마트드림Bold" panose="02020603020101020101" pitchFamily="18" charset="-127"/>
      <p:regular r:id="rId17"/>
    </p:embeddedFont>
    <p:embeddedFont>
      <p:font typeface="12롯데마트드림Medium" panose="02020603020101020101" pitchFamily="18" charset="-127"/>
      <p:regular r:id="rId18"/>
    </p:embeddedFont>
    <p:embeddedFont>
      <p:font typeface="12롯데마트행복Medium" panose="02020603020101020101" pitchFamily="18" charset="-127"/>
      <p:regular r:id="rId19"/>
    </p:embeddedFont>
    <p:embeddedFont>
      <p:font typeface="경기천년바탕 Bold" panose="02020803020101020101" pitchFamily="18" charset="-127"/>
      <p:bold r:id="rId20"/>
    </p:embeddedFont>
    <p:embeddedFont>
      <p:font typeface="경기천년제목V Bold" panose="02020803020101020101" pitchFamily="18" charset="-127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야놀자 야체 B" panose="02020603020101020101" pitchFamily="18" charset="-127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6C6"/>
    <a:srgbClr val="6AAFE6"/>
    <a:srgbClr val="4FB0C6"/>
    <a:srgbClr val="80D4F6"/>
    <a:srgbClr val="FE602F"/>
    <a:srgbClr val="E7E6E6"/>
    <a:srgbClr val="A5A5A5"/>
    <a:srgbClr val="C4DEEF"/>
    <a:srgbClr val="44546A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2601" autoAdjust="0"/>
  </p:normalViewPr>
  <p:slideViewPr>
    <p:cSldViewPr snapToGrid="0">
      <p:cViewPr varScale="1">
        <p:scale>
          <a:sx n="50" d="100"/>
          <a:sy n="50" d="100"/>
        </p:scale>
        <p:origin x="29" y="250"/>
      </p:cViewPr>
      <p:guideLst/>
    </p:cSldViewPr>
  </p:slideViewPr>
  <p:notesTextViewPr>
    <p:cViewPr>
      <p:scale>
        <a:sx n="150" d="100"/>
        <a:sy n="150" d="100"/>
      </p:scale>
      <p:origin x="0" y="-4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DEC1E-37F6-4610-BDBE-8B79EE5FD85A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E3D20-54B1-42D7-A19D-9AE6BAE5C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1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(*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버스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무정차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이유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승객이 버스기사에게 명확한 승차 의사 전달을 할 수 없기 때문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현재 승차 의사를 표현할 수 있는 방법은 버스 기사를 향해 손을 흔드는 등의 원시적인 방법 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하차 시 목적지 정류장을 확인하기 위해 창 밖을 주시하거나 도착 알람 방송을 듣고 현재 위치를 가늠해야 한다는 불편함이 존재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D20-54B1-42D7-A19D-9AE6BAE5CB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0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D20-54B1-42D7-A19D-9AE6BAE5CB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4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D20-54B1-42D7-A19D-9AE6BAE5CB0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2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D20-54B1-42D7-A19D-9AE6BAE5CB0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4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0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6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4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6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1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7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7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7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9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33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5.pn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32.jpe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hyperlink" Target="https://github.com/seyoung622/bus.git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sv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0.sv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9.jp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0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C32AF7-9933-4935-9A73-489739624A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/>
          <p:cNvSpPr/>
          <p:nvPr/>
        </p:nvSpPr>
        <p:spPr>
          <a:xfrm rot="5400000" flipH="1" flipV="1">
            <a:off x="6429069" y="3247573"/>
            <a:ext cx="5497607" cy="914554"/>
          </a:xfrm>
          <a:prstGeom prst="parallelogram">
            <a:avLst>
              <a:gd name="adj" fmla="val 132217"/>
            </a:avLst>
          </a:prstGeom>
          <a:solidFill>
            <a:srgbClr val="6A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3563257" y="615855"/>
            <a:ext cx="5065486" cy="5225142"/>
          </a:xfrm>
          <a:prstGeom prst="round2SameRect">
            <a:avLst/>
          </a:prstGeom>
          <a:solidFill>
            <a:srgbClr val="6AAFE6"/>
          </a:solidFill>
          <a:ln w="1111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86868" y="1807164"/>
            <a:ext cx="2708695" cy="4537495"/>
          </a:xfrm>
          <a:prstGeom prst="rect">
            <a:avLst/>
          </a:prstGeom>
          <a:solidFill>
            <a:srgbClr val="6A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30846" y="4649688"/>
            <a:ext cx="4633004" cy="1860549"/>
          </a:xfrm>
          <a:prstGeom prst="rect">
            <a:avLst/>
          </a:prstGeom>
          <a:solidFill>
            <a:srgbClr val="6A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563419" y="1717570"/>
            <a:ext cx="1" cy="864000"/>
          </a:xfrm>
          <a:prstGeom prst="line">
            <a:avLst/>
          </a:prstGeom>
          <a:solidFill>
            <a:srgbClr val="44546A"/>
          </a:solidFill>
          <a:ln w="1111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628907" y="4397118"/>
            <a:ext cx="1" cy="1044000"/>
          </a:xfrm>
          <a:prstGeom prst="line">
            <a:avLst/>
          </a:prstGeom>
          <a:solidFill>
            <a:srgbClr val="44546A"/>
          </a:solidFill>
          <a:ln w="1111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734046" y="1013006"/>
            <a:ext cx="1279825" cy="199749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24556" y="4269753"/>
            <a:ext cx="45549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모바일 앱을 이용한 버스 </a:t>
            </a:r>
            <a:r>
              <a:rPr lang="ko-KR" altLang="en-US" sz="4000" b="1" kern="0" dirty="0" err="1">
                <a:solidFill>
                  <a:prstClr val="white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승하차</a:t>
            </a:r>
            <a:r>
              <a:rPr lang="ko-KR" altLang="en-US" sz="4000" b="1" kern="0" dirty="0">
                <a:solidFill>
                  <a:prstClr val="white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시스템 </a:t>
            </a:r>
            <a:endParaRPr lang="en-US" altLang="ko-KR" sz="2800" b="1" kern="0" dirty="0">
              <a:solidFill>
                <a:prstClr val="white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5B3E68-6CF5-45CF-9EDC-F8BCCE42D0DE}"/>
              </a:ext>
            </a:extLst>
          </p:cNvPr>
          <p:cNvSpPr/>
          <p:nvPr/>
        </p:nvSpPr>
        <p:spPr>
          <a:xfrm>
            <a:off x="8891392" y="5833763"/>
            <a:ext cx="2031552" cy="850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2015150027 </a:t>
            </a:r>
            <a:r>
              <a:rPr lang="ko-KR" altLang="en-US" sz="14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이재근</a:t>
            </a:r>
            <a:endParaRPr lang="en-US" altLang="ko-KR" sz="1400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r>
              <a:rPr lang="en-US" altLang="ko-KR" sz="14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2016156011 </a:t>
            </a:r>
            <a:r>
              <a:rPr lang="ko-KR" altLang="en-US" sz="1400" dirty="0" err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나세영</a:t>
            </a:r>
            <a:endParaRPr lang="en-US" altLang="ko-KR" sz="1400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r>
              <a:rPr lang="en-US" altLang="ko-KR" sz="14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2016156032 </a:t>
            </a:r>
            <a:r>
              <a:rPr lang="ko-KR" altLang="en-US" sz="14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전유미</a:t>
            </a:r>
            <a:endParaRPr lang="en-US" altLang="ko-KR" sz="1400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r>
              <a:rPr lang="en-US" altLang="ko-KR" sz="14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2016156042 </a:t>
            </a:r>
            <a:r>
              <a:rPr lang="ko-KR" altLang="en-US" sz="14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최재원</a:t>
            </a:r>
            <a:endParaRPr lang="en-US" altLang="ko-KR" sz="1400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0E6B6A-C88E-498E-8463-F920B95D8B34}"/>
              </a:ext>
            </a:extLst>
          </p:cNvPr>
          <p:cNvSpPr/>
          <p:nvPr/>
        </p:nvSpPr>
        <p:spPr>
          <a:xfrm>
            <a:off x="5195563" y="891101"/>
            <a:ext cx="215341" cy="1997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51C3001-44A1-46CA-96AB-F22A8FCC9722}"/>
              </a:ext>
            </a:extLst>
          </p:cNvPr>
          <p:cNvSpPr/>
          <p:nvPr/>
        </p:nvSpPr>
        <p:spPr>
          <a:xfrm>
            <a:off x="5508604" y="877328"/>
            <a:ext cx="1358361" cy="1997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표지판이(가) 표시된 사진&#10;&#10;자동 생성된 설명">
            <a:extLst>
              <a:ext uri="{FF2B5EF4-FFF2-40B4-BE49-F238E27FC236}">
                <a16:creationId xmlns:a16="http://schemas.microsoft.com/office/drawing/2014/main" id="{DA1BA14C-45C1-472F-90D5-520762EE8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9" t="23048" r="15466" b="27808"/>
          <a:stretch/>
        </p:blipFill>
        <p:spPr>
          <a:xfrm>
            <a:off x="4191071" y="1574559"/>
            <a:ext cx="3821960" cy="26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1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49E4FB-0FC1-4490-99CE-56B6D5D9FF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한쪽 모서리가 둥근 사각형 3">
            <a:extLst>
              <a:ext uri="{FF2B5EF4-FFF2-40B4-BE49-F238E27FC236}">
                <a16:creationId xmlns:a16="http://schemas.microsoft.com/office/drawing/2014/main" id="{DB70200D-714B-42D6-8FBC-E5DF8105D0E5}"/>
              </a:ext>
            </a:extLst>
          </p:cNvPr>
          <p:cNvSpPr/>
          <p:nvPr/>
        </p:nvSpPr>
        <p:spPr>
          <a:xfrm flipH="1">
            <a:off x="444499" y="410474"/>
            <a:ext cx="11747499" cy="6447526"/>
          </a:xfrm>
          <a:prstGeom prst="round1Rect">
            <a:avLst>
              <a:gd name="adj" fmla="val 8554"/>
            </a:avLst>
          </a:prstGeom>
          <a:solidFill>
            <a:srgbClr val="6AAFE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한쪽 모서리가 둥근 사각형 88"/>
          <p:cNvSpPr/>
          <p:nvPr/>
        </p:nvSpPr>
        <p:spPr>
          <a:xfrm flipH="1">
            <a:off x="1511297" y="410474"/>
            <a:ext cx="10680701" cy="6447526"/>
          </a:xfrm>
          <a:prstGeom prst="round1Rect">
            <a:avLst>
              <a:gd name="adj" fmla="val 8554"/>
            </a:avLst>
          </a:prstGeom>
          <a:solidFill>
            <a:schemeClr val="bg1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9">
            <a:extLst>
              <a:ext uri="{FF2B5EF4-FFF2-40B4-BE49-F238E27FC236}">
                <a16:creationId xmlns:a16="http://schemas.microsoft.com/office/drawing/2014/main" id="{0CBF6FE4-AF1A-4C96-B453-219906A22BF9}"/>
              </a:ext>
            </a:extLst>
          </p:cNvPr>
          <p:cNvSpPr/>
          <p:nvPr/>
        </p:nvSpPr>
        <p:spPr>
          <a:xfrm>
            <a:off x="7664426" y="5121220"/>
            <a:ext cx="4306549" cy="228939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62CD277-8DBC-428E-ACE7-146A1076FBD2}"/>
              </a:ext>
            </a:extLst>
          </p:cNvPr>
          <p:cNvSpPr/>
          <p:nvPr/>
        </p:nvSpPr>
        <p:spPr>
          <a:xfrm>
            <a:off x="7784670" y="4686901"/>
            <a:ext cx="3028065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개발 환경 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(H/W)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12D574F-A1C1-4739-A7A9-34B719041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99780"/>
              </p:ext>
            </p:extLst>
          </p:nvPr>
        </p:nvGraphicFramePr>
        <p:xfrm>
          <a:off x="1747864" y="3429000"/>
          <a:ext cx="3217876" cy="332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321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아두이노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우노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HC-06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0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2롯데마트행복Medium" panose="02020603020101020101" pitchFamily="18" charset="-127"/>
                        <a:ea typeface="12롯데마트행복Medium" panose="02020603020101020101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2롯데마트행복Medium" panose="02020603020101020101" pitchFamily="18" charset="-127"/>
                        <a:ea typeface="12롯데마트행복Medium" panose="02020603020101020101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9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아두이노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보드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아두이노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블루투스 모듈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마이크로 컨트롤러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ATmega328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입력 전압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권장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) : 7~12V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시스템 전압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: 5V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디지털 입출력 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20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아날로그 입력 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6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플래시 메모리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32KB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SRAM : 2KB EEPROM : 1KB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무게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25g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블루투스 무선 시리얼 통신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블루투스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V2.0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프로토콜 지원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범위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~10M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동작 전원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3.6 ~ 6V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사용 전력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~30mA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크기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36 x 15 mm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아두이노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라즈베리 파이에서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사용 가능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972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\22,500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\4,200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2AEC4D8-5B93-4348-9FC7-009EA661DC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2664" y="4541018"/>
            <a:ext cx="809141" cy="8091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C195BF-7B88-4372-B6DD-DD7451D84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1568" r="5637" b="18285"/>
          <a:stretch/>
        </p:blipFill>
        <p:spPr>
          <a:xfrm>
            <a:off x="3775041" y="4097790"/>
            <a:ext cx="905815" cy="673348"/>
          </a:xfrm>
          <a:prstGeom prst="rect">
            <a:avLst/>
          </a:prstGeom>
        </p:spPr>
      </p:pic>
      <p:pic>
        <p:nvPicPr>
          <p:cNvPr id="16" name="그림 15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A016C8BB-EDE5-480D-B6A7-5C031EF8492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6" r="3105" b="9685"/>
          <a:stretch/>
        </p:blipFill>
        <p:spPr>
          <a:xfrm>
            <a:off x="2138076" y="4047378"/>
            <a:ext cx="896987" cy="77417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B00D95-F2D3-4620-99E5-4ED934D25F87}"/>
              </a:ext>
            </a:extLst>
          </p:cNvPr>
          <p:cNvSpPr/>
          <p:nvPr/>
        </p:nvSpPr>
        <p:spPr>
          <a:xfrm>
            <a:off x="681743" y="512818"/>
            <a:ext cx="707940" cy="870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05</a:t>
            </a:r>
          </a:p>
        </p:txBody>
      </p:sp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:a16="http://schemas.microsoft.com/office/drawing/2014/main" id="{0982107A-6C7F-4E88-B5C4-2E907AF81C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8" y="5744295"/>
            <a:ext cx="1406462" cy="1406462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23F37FC-5664-4C8E-91E4-395A1A9DB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40274"/>
              </p:ext>
            </p:extLst>
          </p:nvPr>
        </p:nvGraphicFramePr>
        <p:xfrm>
          <a:off x="4965739" y="3429000"/>
          <a:ext cx="2477664" cy="332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LED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램프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피에조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부저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5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2롯데마트행복Medium" panose="02020603020101020101" pitchFamily="18" charset="-127"/>
                        <a:ea typeface="12롯데마트행복Medium" panose="02020603020101020101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2롯데마트행복Medium" panose="02020603020101020101" pitchFamily="18" charset="-127"/>
                        <a:ea typeface="12롯데마트행복Medium" panose="02020603020101020101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아두이노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보드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아두이노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블루투스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모듈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8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10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파이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(10mm)LED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동작전압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:2.2V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전류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20~30mA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DM616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아두이노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능동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부저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동작 전압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DC 3~24V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23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\100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\1,100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1902707A-6AB3-4138-9E3E-1EB68C896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255" y="4217141"/>
            <a:ext cx="612565" cy="5932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810279E-C6BE-49BC-9C18-5DF14C7FC1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33" y="4159306"/>
            <a:ext cx="651038" cy="651038"/>
          </a:xfrm>
          <a:prstGeom prst="rect">
            <a:avLst/>
          </a:prstGeom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9D92E3D-159A-4E56-B976-0E2C470ED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52780"/>
              </p:ext>
            </p:extLst>
          </p:nvPr>
        </p:nvGraphicFramePr>
        <p:xfrm>
          <a:off x="6409913" y="582546"/>
          <a:ext cx="5442820" cy="2445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348">
                  <a:extLst>
                    <a:ext uri="{9D8B030D-6E8A-4147-A177-3AD203B41FA5}">
                      <a16:colId xmlns:a16="http://schemas.microsoft.com/office/drawing/2014/main" val="56622366"/>
                    </a:ext>
                  </a:extLst>
                </a:gridCol>
                <a:gridCol w="1512062">
                  <a:extLst>
                    <a:ext uri="{9D8B030D-6E8A-4147-A177-3AD203B41FA5}">
                      <a16:colId xmlns:a16="http://schemas.microsoft.com/office/drawing/2014/main" val="2625299559"/>
                    </a:ext>
                  </a:extLst>
                </a:gridCol>
              </a:tblGrid>
              <a:tr h="25195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Android Studio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아두이노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IDE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MySQL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php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2롯데마트행복Medium" panose="02020603020101020101" pitchFamily="18" charset="-127"/>
                        <a:ea typeface="12롯데마트행복Medium" panose="02020603020101020101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2롯데마트행복Medium" panose="02020603020101020101" pitchFamily="18" charset="-127"/>
                        <a:ea typeface="12롯데마트행복Medium" panose="02020603020101020101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2롯데마트행복Medium" panose="02020603020101020101" pitchFamily="18" charset="-127"/>
                        <a:ea typeface="12롯데마트행복Medium" panose="02020603020101020101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2롯데마트행복Medium" panose="02020603020101020101" pitchFamily="18" charset="-127"/>
                        <a:ea typeface="12롯데마트행복Medium" panose="02020603020101020101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개발사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구글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사용 개발 언어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Java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라이선스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Apache 2.0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사용 버전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3.5.3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개발사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아두이노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소프트웨어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사용 개발 언어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라이선스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GPL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사용버전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1.8.10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개발사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MySQL AB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종류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DBMS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라이선스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GPL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사용 버전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8.0.18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개발사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젠드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테크놀로지스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종류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프로그래밍 언어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라이선스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PHP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라이선스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사용 버전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7.4.0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" name="Picture 2" descr="mysql icon에 대한 이미지 검색결과">
            <a:extLst>
              <a:ext uri="{FF2B5EF4-FFF2-40B4-BE49-F238E27FC236}">
                <a16:creationId xmlns:a16="http://schemas.microsoft.com/office/drawing/2014/main" id="{3F7BCF56-80C4-4F21-A167-EB2CA7E8D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002" y="1243970"/>
            <a:ext cx="1091032" cy="571086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8A82CF0-6887-47D2-8839-21CCE2CCA7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2548" y="1219763"/>
            <a:ext cx="824787" cy="595293"/>
          </a:xfrm>
          <a:prstGeom prst="rect">
            <a:avLst/>
          </a:prstGeom>
          <a:ln w="38100">
            <a:noFill/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88EEEE0-5F8C-4E45-B52B-74339A8B5F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5908" y="1159601"/>
            <a:ext cx="702218" cy="730306"/>
          </a:xfrm>
          <a:prstGeom prst="rect">
            <a:avLst/>
          </a:prstGeom>
        </p:spPr>
      </p:pic>
      <p:pic>
        <p:nvPicPr>
          <p:cNvPr id="25" name="Picture 2" descr="php 이미지 검색결과&quot;">
            <a:extLst>
              <a:ext uri="{FF2B5EF4-FFF2-40B4-BE49-F238E27FC236}">
                <a16:creationId xmlns:a16="http://schemas.microsoft.com/office/drawing/2014/main" id="{FB7CDA88-499C-4D76-BBC8-E35DC6830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442" y="1278405"/>
            <a:ext cx="993798" cy="53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모서리가 둥근 직사각형 19">
            <a:extLst>
              <a:ext uri="{FF2B5EF4-FFF2-40B4-BE49-F238E27FC236}">
                <a16:creationId xmlns:a16="http://schemas.microsoft.com/office/drawing/2014/main" id="{9C1A059B-33B9-48BF-9363-C7FCD9C563A1}"/>
              </a:ext>
            </a:extLst>
          </p:cNvPr>
          <p:cNvSpPr/>
          <p:nvPr/>
        </p:nvSpPr>
        <p:spPr>
          <a:xfrm>
            <a:off x="1834182" y="1980920"/>
            <a:ext cx="4306549" cy="228939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75149C-333C-4F8D-952E-BC2B5E2B6D87}"/>
              </a:ext>
            </a:extLst>
          </p:cNvPr>
          <p:cNvSpPr/>
          <p:nvPr/>
        </p:nvSpPr>
        <p:spPr>
          <a:xfrm>
            <a:off x="1954426" y="1546601"/>
            <a:ext cx="3028065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개발 환경 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(S/W)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2FAF7BA-17FD-427E-B66C-24305656CA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2420" y="1400718"/>
            <a:ext cx="809141" cy="809141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19CBD46-A39B-4052-9FDD-F57913FDD400}"/>
              </a:ext>
            </a:extLst>
          </p:cNvPr>
          <p:cNvCxnSpPr>
            <a:cxnSpLocks/>
          </p:cNvCxnSpPr>
          <p:nvPr/>
        </p:nvCxnSpPr>
        <p:spPr>
          <a:xfrm>
            <a:off x="1511299" y="3289123"/>
            <a:ext cx="10680701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5343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49E4FB-0FC1-4490-99CE-56B6D5D9FFBC}"/>
              </a:ext>
            </a:extLst>
          </p:cNvPr>
          <p:cNvSpPr/>
          <p:nvPr/>
        </p:nvSpPr>
        <p:spPr>
          <a:xfrm>
            <a:off x="-2" y="-2950"/>
            <a:ext cx="12192000" cy="6878201"/>
          </a:xfrm>
          <a:prstGeom prst="rect">
            <a:avLst/>
          </a:prstGeom>
          <a:solidFill>
            <a:srgbClr val="E6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한쪽 모서리가 둥근 사각형 3">
            <a:extLst>
              <a:ext uri="{FF2B5EF4-FFF2-40B4-BE49-F238E27FC236}">
                <a16:creationId xmlns:a16="http://schemas.microsoft.com/office/drawing/2014/main" id="{DB70200D-714B-42D6-8FBC-E5DF8105D0E5}"/>
              </a:ext>
            </a:extLst>
          </p:cNvPr>
          <p:cNvSpPr/>
          <p:nvPr/>
        </p:nvSpPr>
        <p:spPr>
          <a:xfrm flipH="1">
            <a:off x="444499" y="419100"/>
            <a:ext cx="11747499" cy="6447526"/>
          </a:xfrm>
          <a:prstGeom prst="round1Rect">
            <a:avLst>
              <a:gd name="adj" fmla="val 8554"/>
            </a:avLst>
          </a:prstGeom>
          <a:solidFill>
            <a:srgbClr val="6AAFE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한쪽 모서리가 둥근 사각형 88"/>
          <p:cNvSpPr/>
          <p:nvPr/>
        </p:nvSpPr>
        <p:spPr>
          <a:xfrm flipH="1">
            <a:off x="1511296" y="419100"/>
            <a:ext cx="10680701" cy="6438900"/>
          </a:xfrm>
          <a:prstGeom prst="round1Rect">
            <a:avLst>
              <a:gd name="adj" fmla="val 8554"/>
            </a:avLst>
          </a:prstGeom>
          <a:solidFill>
            <a:schemeClr val="bg1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9">
            <a:extLst>
              <a:ext uri="{FF2B5EF4-FFF2-40B4-BE49-F238E27FC236}">
                <a16:creationId xmlns:a16="http://schemas.microsoft.com/office/drawing/2014/main" id="{0CBF6FE4-AF1A-4C96-B453-219906A22BF9}"/>
              </a:ext>
            </a:extLst>
          </p:cNvPr>
          <p:cNvSpPr/>
          <p:nvPr/>
        </p:nvSpPr>
        <p:spPr>
          <a:xfrm>
            <a:off x="1789452" y="1129197"/>
            <a:ext cx="3026388" cy="202497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62CD277-8DBC-428E-ACE7-146A1076FBD2}"/>
              </a:ext>
            </a:extLst>
          </p:cNvPr>
          <p:cNvSpPr/>
          <p:nvPr/>
        </p:nvSpPr>
        <p:spPr>
          <a:xfrm>
            <a:off x="1909695" y="694878"/>
            <a:ext cx="1824105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개발 방법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AEC4D8-5B93-4348-9FC7-009EA661DC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4043" y="522553"/>
            <a:ext cx="809141" cy="809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3A9FD5-B490-4BEC-9D17-7156C6A4402D}"/>
              </a:ext>
            </a:extLst>
          </p:cNvPr>
          <p:cNvSpPr txBox="1"/>
          <p:nvPr/>
        </p:nvSpPr>
        <p:spPr>
          <a:xfrm>
            <a:off x="1909695" y="1756000"/>
            <a:ext cx="4599260" cy="447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Application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• Android Studio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이용한 모바일 앱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탑승자용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운전자용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구현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•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안드로이드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5.0 ~ 9.0(Pie)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까지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•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구글 지도상의 버스 정류장 위치 및 사용자 위치정보를 위한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GPS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지도 정보 활용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•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경기버스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API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활용해 공공 데이터 파싱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•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버스노선 정보를 위한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DB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연동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•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블루투스를 이용하여 모바일 </a:t>
            </a:r>
            <a:r>
              <a:rPr lang="ko-KR" altLang="en-US" sz="15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하차벨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작동</a:t>
            </a:r>
          </a:p>
          <a:p>
            <a:pPr lvl="0">
              <a:defRPr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Hardware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• </a:t>
            </a:r>
            <a:r>
              <a:rPr lang="ko-KR" altLang="en-US" sz="15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하차벨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하드웨어 제작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15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아두이노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15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우노에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블루투스 모듈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LED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램프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5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피에조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15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부저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연결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8F88B-E3D2-41B1-A9B8-6769DA7545BE}"/>
              </a:ext>
            </a:extLst>
          </p:cNvPr>
          <p:cNvSpPr/>
          <p:nvPr/>
        </p:nvSpPr>
        <p:spPr>
          <a:xfrm>
            <a:off x="681743" y="512818"/>
            <a:ext cx="707940" cy="870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05</a:t>
            </a:r>
          </a:p>
        </p:txBody>
      </p:sp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:a16="http://schemas.microsoft.com/office/drawing/2014/main" id="{F2263B38-7AC0-4D23-B887-614FF318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456" y="175199"/>
            <a:ext cx="1517522" cy="1517522"/>
          </a:xfrm>
          <a:prstGeom prst="rect">
            <a:avLst/>
          </a:prstGeom>
        </p:spPr>
      </p:pic>
      <p:pic>
        <p:nvPicPr>
          <p:cNvPr id="17" name="그림 16" descr="표지판이(가) 표시된 사진&#10;&#10;자동 생성된 설명">
            <a:extLst>
              <a:ext uri="{FF2B5EF4-FFF2-40B4-BE49-F238E27FC236}">
                <a16:creationId xmlns:a16="http://schemas.microsoft.com/office/drawing/2014/main" id="{7BA05C57-0F67-4AE3-B396-D91AD14359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8" y="5744295"/>
            <a:ext cx="1406462" cy="14064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4193A0-A6D6-457E-828F-138CB7B181A2}"/>
              </a:ext>
            </a:extLst>
          </p:cNvPr>
          <p:cNvSpPr txBox="1"/>
          <p:nvPr/>
        </p:nvSpPr>
        <p:spPr>
          <a:xfrm>
            <a:off x="6915913" y="1756000"/>
            <a:ext cx="4599260" cy="4147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Server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및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DB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• PHP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기반 리눅스 서버 개발을 이용한 서버 구축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•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실시간 버스위치 정보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노선정보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API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파싱 및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DB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연동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• MySQL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이용해 경기버스 노선정보를 저장할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DB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구축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4. 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GitHub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hlinkClick r:id="rId5"/>
              </a:rPr>
              <a:t>https://github.com/seyoung622/bus.git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이재근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dlwroms32   </a:t>
            </a:r>
            <a:r>
              <a:rPr lang="ko-KR" altLang="en-US" sz="15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나세영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seyoung622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전유미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jeonyumi31  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최재원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ja201 </a:t>
            </a:r>
          </a:p>
        </p:txBody>
      </p:sp>
      <p:pic>
        <p:nvPicPr>
          <p:cNvPr id="16" name="Picture 2" descr="[컴퍼니 리뷰]&amp;lt;54&amp;gt;깃허브">
            <a:extLst>
              <a:ext uri="{FF2B5EF4-FFF2-40B4-BE49-F238E27FC236}">
                <a16:creationId xmlns:a16="http://schemas.microsoft.com/office/drawing/2014/main" id="{68DB611E-AD0F-4631-B815-659CAA1E5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727" y="4189294"/>
            <a:ext cx="2834901" cy="9881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75007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49E4FB-0FC1-4490-99CE-56B6D5D9FFBC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E6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한쪽 모서리가 둥근 사각형 3">
            <a:extLst>
              <a:ext uri="{FF2B5EF4-FFF2-40B4-BE49-F238E27FC236}">
                <a16:creationId xmlns:a16="http://schemas.microsoft.com/office/drawing/2014/main" id="{DB70200D-714B-42D6-8FBC-E5DF8105D0E5}"/>
              </a:ext>
            </a:extLst>
          </p:cNvPr>
          <p:cNvSpPr/>
          <p:nvPr/>
        </p:nvSpPr>
        <p:spPr>
          <a:xfrm flipH="1">
            <a:off x="444498" y="419100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6AAFE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301" y="419100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9" name="한쪽 모서리가 둥근 사각형 88"/>
          <p:cNvSpPr/>
          <p:nvPr/>
        </p:nvSpPr>
        <p:spPr>
          <a:xfrm flipH="1">
            <a:off x="6134278" y="410475"/>
            <a:ext cx="6057719" cy="6456152"/>
          </a:xfrm>
          <a:prstGeom prst="round1Rect">
            <a:avLst>
              <a:gd name="adj" fmla="val 8554"/>
            </a:avLst>
          </a:prstGeom>
          <a:solidFill>
            <a:schemeClr val="bg1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9">
            <a:extLst>
              <a:ext uri="{FF2B5EF4-FFF2-40B4-BE49-F238E27FC236}">
                <a16:creationId xmlns:a16="http://schemas.microsoft.com/office/drawing/2014/main" id="{0CBF6FE4-AF1A-4C96-B453-219906A22BF9}"/>
              </a:ext>
            </a:extLst>
          </p:cNvPr>
          <p:cNvSpPr/>
          <p:nvPr/>
        </p:nvSpPr>
        <p:spPr>
          <a:xfrm>
            <a:off x="1809778" y="1129198"/>
            <a:ext cx="4338962" cy="221052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62CD277-8DBC-428E-ACE7-146A1076FBD2}"/>
              </a:ext>
            </a:extLst>
          </p:cNvPr>
          <p:cNvSpPr/>
          <p:nvPr/>
        </p:nvSpPr>
        <p:spPr>
          <a:xfrm>
            <a:off x="1909694" y="694878"/>
            <a:ext cx="4038821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업무분담 및 수행일정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D50D853-5CD1-4A66-A224-F26CBBFD7247}"/>
              </a:ext>
            </a:extLst>
          </p:cNvPr>
          <p:cNvGrpSpPr/>
          <p:nvPr/>
        </p:nvGrpSpPr>
        <p:grpSpPr>
          <a:xfrm>
            <a:off x="1827075" y="1929163"/>
            <a:ext cx="1654757" cy="586390"/>
            <a:chOff x="1838759" y="1929163"/>
            <a:chExt cx="1654757" cy="586390"/>
          </a:xfrm>
        </p:grpSpPr>
        <p:sp>
          <p:nvSpPr>
            <p:cNvPr id="90" name="자유형 7">
              <a:extLst>
                <a:ext uri="{FF2B5EF4-FFF2-40B4-BE49-F238E27FC236}">
                  <a16:creationId xmlns:a16="http://schemas.microsoft.com/office/drawing/2014/main" id="{56775FD5-111B-443E-8292-B7E12E367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522" y="2053894"/>
              <a:ext cx="235624" cy="327600"/>
            </a:xfrm>
            <a:custGeom>
              <a:avLst/>
              <a:gdLst>
                <a:gd name="connsiteX0" fmla="*/ 273603 w 553484"/>
                <a:gd name="connsiteY0" fmla="*/ 0 h 769538"/>
                <a:gd name="connsiteX1" fmla="*/ 288984 w 553484"/>
                <a:gd name="connsiteY1" fmla="*/ 0 h 769538"/>
                <a:gd name="connsiteX2" fmla="*/ 303555 w 553484"/>
                <a:gd name="connsiteY2" fmla="*/ 607 h 769538"/>
                <a:gd name="connsiteX3" fmla="*/ 317317 w 553484"/>
                <a:gd name="connsiteY3" fmla="*/ 2227 h 769538"/>
                <a:gd name="connsiteX4" fmla="*/ 330674 w 553484"/>
                <a:gd name="connsiteY4" fmla="*/ 4453 h 769538"/>
                <a:gd name="connsiteX5" fmla="*/ 343221 w 553484"/>
                <a:gd name="connsiteY5" fmla="*/ 7084 h 769538"/>
                <a:gd name="connsiteX6" fmla="*/ 355161 w 553484"/>
                <a:gd name="connsiteY6" fmla="*/ 10120 h 769538"/>
                <a:gd name="connsiteX7" fmla="*/ 366494 w 553484"/>
                <a:gd name="connsiteY7" fmla="*/ 13763 h 769538"/>
                <a:gd name="connsiteX8" fmla="*/ 377018 w 553484"/>
                <a:gd name="connsiteY8" fmla="*/ 17609 h 769538"/>
                <a:gd name="connsiteX9" fmla="*/ 386935 w 553484"/>
                <a:gd name="connsiteY9" fmla="*/ 21859 h 769538"/>
                <a:gd name="connsiteX10" fmla="*/ 396244 w 553484"/>
                <a:gd name="connsiteY10" fmla="*/ 26312 h 769538"/>
                <a:gd name="connsiteX11" fmla="*/ 404946 w 553484"/>
                <a:gd name="connsiteY11" fmla="*/ 30967 h 769538"/>
                <a:gd name="connsiteX12" fmla="*/ 413041 w 553484"/>
                <a:gd name="connsiteY12" fmla="*/ 35622 h 769538"/>
                <a:gd name="connsiteX13" fmla="*/ 420327 w 553484"/>
                <a:gd name="connsiteY13" fmla="*/ 40480 h 769538"/>
                <a:gd name="connsiteX14" fmla="*/ 426803 w 553484"/>
                <a:gd name="connsiteY14" fmla="*/ 45135 h 769538"/>
                <a:gd name="connsiteX15" fmla="*/ 433077 w 553484"/>
                <a:gd name="connsiteY15" fmla="*/ 49588 h 769538"/>
                <a:gd name="connsiteX16" fmla="*/ 438338 w 553484"/>
                <a:gd name="connsiteY16" fmla="*/ 53838 h 769538"/>
                <a:gd name="connsiteX17" fmla="*/ 442993 w 553484"/>
                <a:gd name="connsiteY17" fmla="*/ 58089 h 769538"/>
                <a:gd name="connsiteX18" fmla="*/ 447243 w 553484"/>
                <a:gd name="connsiteY18" fmla="*/ 61732 h 769538"/>
                <a:gd name="connsiteX19" fmla="*/ 450886 w 553484"/>
                <a:gd name="connsiteY19" fmla="*/ 65173 h 769538"/>
                <a:gd name="connsiteX20" fmla="*/ 453719 w 553484"/>
                <a:gd name="connsiteY20" fmla="*/ 68006 h 769538"/>
                <a:gd name="connsiteX21" fmla="*/ 455743 w 553484"/>
                <a:gd name="connsiteY21" fmla="*/ 70233 h 769538"/>
                <a:gd name="connsiteX22" fmla="*/ 457362 w 553484"/>
                <a:gd name="connsiteY22" fmla="*/ 72054 h 769538"/>
                <a:gd name="connsiteX23" fmla="*/ 458374 w 553484"/>
                <a:gd name="connsiteY23" fmla="*/ 73269 h 769538"/>
                <a:gd name="connsiteX24" fmla="*/ 458576 w 553484"/>
                <a:gd name="connsiteY24" fmla="*/ 73471 h 769538"/>
                <a:gd name="connsiteX25" fmla="*/ 469100 w 553484"/>
                <a:gd name="connsiteY25" fmla="*/ 78733 h 769538"/>
                <a:gd name="connsiteX26" fmla="*/ 478814 w 553484"/>
                <a:gd name="connsiteY26" fmla="*/ 84603 h 769538"/>
                <a:gd name="connsiteX27" fmla="*/ 487718 w 553484"/>
                <a:gd name="connsiteY27" fmla="*/ 91484 h 769538"/>
                <a:gd name="connsiteX28" fmla="*/ 495813 w 553484"/>
                <a:gd name="connsiteY28" fmla="*/ 98771 h 769538"/>
                <a:gd name="connsiteX29" fmla="*/ 502897 w 553484"/>
                <a:gd name="connsiteY29" fmla="*/ 106664 h 769538"/>
                <a:gd name="connsiteX30" fmla="*/ 509170 w 553484"/>
                <a:gd name="connsiteY30" fmla="*/ 115367 h 769538"/>
                <a:gd name="connsiteX31" fmla="*/ 514837 w 553484"/>
                <a:gd name="connsiteY31" fmla="*/ 124273 h 769538"/>
                <a:gd name="connsiteX32" fmla="*/ 519492 w 553484"/>
                <a:gd name="connsiteY32" fmla="*/ 133988 h 769538"/>
                <a:gd name="connsiteX33" fmla="*/ 523741 w 553484"/>
                <a:gd name="connsiteY33" fmla="*/ 144108 h 769538"/>
                <a:gd name="connsiteX34" fmla="*/ 527182 w 553484"/>
                <a:gd name="connsiteY34" fmla="*/ 154430 h 769538"/>
                <a:gd name="connsiteX35" fmla="*/ 530015 w 553484"/>
                <a:gd name="connsiteY35" fmla="*/ 165360 h 769538"/>
                <a:gd name="connsiteX36" fmla="*/ 532444 w 553484"/>
                <a:gd name="connsiteY36" fmla="*/ 176290 h 769538"/>
                <a:gd name="connsiteX37" fmla="*/ 534063 w 553484"/>
                <a:gd name="connsiteY37" fmla="*/ 187624 h 769538"/>
                <a:gd name="connsiteX38" fmla="*/ 535277 w 553484"/>
                <a:gd name="connsiteY38" fmla="*/ 199161 h 769538"/>
                <a:gd name="connsiteX39" fmla="*/ 535884 w 553484"/>
                <a:gd name="connsiteY39" fmla="*/ 210697 h 769538"/>
                <a:gd name="connsiteX40" fmla="*/ 536491 w 553484"/>
                <a:gd name="connsiteY40" fmla="*/ 222234 h 769538"/>
                <a:gd name="connsiteX41" fmla="*/ 536086 w 553484"/>
                <a:gd name="connsiteY41" fmla="*/ 233973 h 769538"/>
                <a:gd name="connsiteX42" fmla="*/ 535479 w 553484"/>
                <a:gd name="connsiteY42" fmla="*/ 245712 h 769538"/>
                <a:gd name="connsiteX43" fmla="*/ 534467 w 553484"/>
                <a:gd name="connsiteY43" fmla="*/ 257249 h 769538"/>
                <a:gd name="connsiteX44" fmla="*/ 533456 w 553484"/>
                <a:gd name="connsiteY44" fmla="*/ 268786 h 769538"/>
                <a:gd name="connsiteX45" fmla="*/ 531634 w 553484"/>
                <a:gd name="connsiteY45" fmla="*/ 280120 h 769538"/>
                <a:gd name="connsiteX46" fmla="*/ 530015 w 553484"/>
                <a:gd name="connsiteY46" fmla="*/ 291050 h 769538"/>
                <a:gd name="connsiteX47" fmla="*/ 527991 w 553484"/>
                <a:gd name="connsiteY47" fmla="*/ 301979 h 769538"/>
                <a:gd name="connsiteX48" fmla="*/ 525563 w 553484"/>
                <a:gd name="connsiteY48" fmla="*/ 312302 h 769538"/>
                <a:gd name="connsiteX49" fmla="*/ 523751 w 553484"/>
                <a:gd name="connsiteY49" fmla="*/ 320540 h 769538"/>
                <a:gd name="connsiteX50" fmla="*/ 528041 w 553484"/>
                <a:gd name="connsiteY50" fmla="*/ 323069 h 769538"/>
                <a:gd name="connsiteX51" fmla="*/ 534301 w 553484"/>
                <a:gd name="connsiteY51" fmla="*/ 328531 h 769538"/>
                <a:gd name="connsiteX52" fmla="*/ 539753 w 553484"/>
                <a:gd name="connsiteY52" fmla="*/ 335004 h 769538"/>
                <a:gd name="connsiteX53" fmla="*/ 544397 w 553484"/>
                <a:gd name="connsiteY53" fmla="*/ 341882 h 769538"/>
                <a:gd name="connsiteX54" fmla="*/ 548234 w 553484"/>
                <a:gd name="connsiteY54" fmla="*/ 349772 h 769538"/>
                <a:gd name="connsiteX55" fmla="*/ 551061 w 553484"/>
                <a:gd name="connsiteY55" fmla="*/ 358268 h 769538"/>
                <a:gd name="connsiteX56" fmla="*/ 552878 w 553484"/>
                <a:gd name="connsiteY56" fmla="*/ 367169 h 769538"/>
                <a:gd name="connsiteX57" fmla="*/ 553484 w 553484"/>
                <a:gd name="connsiteY57" fmla="*/ 376475 h 769538"/>
                <a:gd name="connsiteX58" fmla="*/ 552878 w 553484"/>
                <a:gd name="connsiteY58" fmla="*/ 385983 h 769538"/>
                <a:gd name="connsiteX59" fmla="*/ 551061 w 553484"/>
                <a:gd name="connsiteY59" fmla="*/ 394884 h 769538"/>
                <a:gd name="connsiteX60" fmla="*/ 548234 w 553484"/>
                <a:gd name="connsiteY60" fmla="*/ 403380 h 769538"/>
                <a:gd name="connsiteX61" fmla="*/ 544397 w 553484"/>
                <a:gd name="connsiteY61" fmla="*/ 411068 h 769538"/>
                <a:gd name="connsiteX62" fmla="*/ 539753 w 553484"/>
                <a:gd name="connsiteY62" fmla="*/ 418148 h 769538"/>
                <a:gd name="connsiteX63" fmla="*/ 534301 w 553484"/>
                <a:gd name="connsiteY63" fmla="*/ 424217 h 769538"/>
                <a:gd name="connsiteX64" fmla="*/ 528041 w 553484"/>
                <a:gd name="connsiteY64" fmla="*/ 429679 h 769538"/>
                <a:gd name="connsiteX65" fmla="*/ 521176 w 553484"/>
                <a:gd name="connsiteY65" fmla="*/ 434130 h 769538"/>
                <a:gd name="connsiteX66" fmla="*/ 513906 w 553484"/>
                <a:gd name="connsiteY66" fmla="*/ 437164 h 769538"/>
                <a:gd name="connsiteX67" fmla="*/ 506031 w 553484"/>
                <a:gd name="connsiteY67" fmla="*/ 439187 h 769538"/>
                <a:gd name="connsiteX68" fmla="*/ 497752 w 553484"/>
                <a:gd name="connsiteY68" fmla="*/ 439996 h 769538"/>
                <a:gd name="connsiteX69" fmla="*/ 489877 w 553484"/>
                <a:gd name="connsiteY69" fmla="*/ 439187 h 769538"/>
                <a:gd name="connsiteX70" fmla="*/ 482854 w 553484"/>
                <a:gd name="connsiteY70" fmla="*/ 437428 h 769538"/>
                <a:gd name="connsiteX71" fmla="*/ 482680 w 553484"/>
                <a:gd name="connsiteY71" fmla="*/ 438112 h 769538"/>
                <a:gd name="connsiteX72" fmla="*/ 479646 w 553484"/>
                <a:gd name="connsiteY72" fmla="*/ 449445 h 769538"/>
                <a:gd name="connsiteX73" fmla="*/ 475802 w 553484"/>
                <a:gd name="connsiteY73" fmla="*/ 460576 h 769538"/>
                <a:gd name="connsiteX74" fmla="*/ 471959 w 553484"/>
                <a:gd name="connsiteY74" fmla="*/ 471302 h 769538"/>
                <a:gd name="connsiteX75" fmla="*/ 467306 w 553484"/>
                <a:gd name="connsiteY75" fmla="*/ 482230 h 769538"/>
                <a:gd name="connsiteX76" fmla="*/ 462248 w 553484"/>
                <a:gd name="connsiteY76" fmla="*/ 492552 h 769538"/>
                <a:gd name="connsiteX77" fmla="*/ 456786 w 553484"/>
                <a:gd name="connsiteY77" fmla="*/ 502671 h 769538"/>
                <a:gd name="connsiteX78" fmla="*/ 450717 w 553484"/>
                <a:gd name="connsiteY78" fmla="*/ 512587 h 769538"/>
                <a:gd name="connsiteX79" fmla="*/ 443839 w 553484"/>
                <a:gd name="connsiteY79" fmla="*/ 521897 h 769538"/>
                <a:gd name="connsiteX80" fmla="*/ 436557 w 553484"/>
                <a:gd name="connsiteY80" fmla="*/ 531004 h 769538"/>
                <a:gd name="connsiteX81" fmla="*/ 428869 w 553484"/>
                <a:gd name="connsiteY81" fmla="*/ 539504 h 769538"/>
                <a:gd name="connsiteX82" fmla="*/ 420171 w 553484"/>
                <a:gd name="connsiteY82" fmla="*/ 547801 h 769538"/>
                <a:gd name="connsiteX83" fmla="*/ 411067 w 553484"/>
                <a:gd name="connsiteY83" fmla="*/ 555289 h 769538"/>
                <a:gd name="connsiteX84" fmla="*/ 401155 w 553484"/>
                <a:gd name="connsiteY84" fmla="*/ 562575 h 769538"/>
                <a:gd name="connsiteX85" fmla="*/ 390635 w 553484"/>
                <a:gd name="connsiteY85" fmla="*/ 568849 h 769538"/>
                <a:gd name="connsiteX86" fmla="*/ 379104 w 553484"/>
                <a:gd name="connsiteY86" fmla="*/ 574718 h 769538"/>
                <a:gd name="connsiteX87" fmla="*/ 366967 w 553484"/>
                <a:gd name="connsiteY87" fmla="*/ 579979 h 769538"/>
                <a:gd name="connsiteX88" fmla="*/ 354222 w 553484"/>
                <a:gd name="connsiteY88" fmla="*/ 584432 h 769538"/>
                <a:gd name="connsiteX89" fmla="*/ 340263 w 553484"/>
                <a:gd name="connsiteY89" fmla="*/ 588479 h 769538"/>
                <a:gd name="connsiteX90" fmla="*/ 333789 w 553484"/>
                <a:gd name="connsiteY90" fmla="*/ 589739 h 769538"/>
                <a:gd name="connsiteX91" fmla="*/ 333789 w 553484"/>
                <a:gd name="connsiteY91" fmla="*/ 613168 h 769538"/>
                <a:gd name="connsiteX92" fmla="*/ 333789 w 553484"/>
                <a:gd name="connsiteY92" fmla="*/ 630657 h 769538"/>
                <a:gd name="connsiteX93" fmla="*/ 342845 w 553484"/>
                <a:gd name="connsiteY93" fmla="*/ 632188 h 769538"/>
                <a:gd name="connsiteX94" fmla="*/ 359017 w 553484"/>
                <a:gd name="connsiteY94" fmla="*/ 635834 h 769538"/>
                <a:gd name="connsiteX95" fmla="*/ 360473 w 553484"/>
                <a:gd name="connsiteY95" fmla="*/ 636217 h 769538"/>
                <a:gd name="connsiteX96" fmla="*/ 363527 w 553484"/>
                <a:gd name="connsiteY96" fmla="*/ 636876 h 769538"/>
                <a:gd name="connsiteX97" fmla="*/ 363434 w 553484"/>
                <a:gd name="connsiteY97" fmla="*/ 636996 h 769538"/>
                <a:gd name="connsiteX98" fmla="*/ 375189 w 553484"/>
                <a:gd name="connsiteY98" fmla="*/ 640088 h 769538"/>
                <a:gd name="connsiteX99" fmla="*/ 391159 w 553484"/>
                <a:gd name="connsiteY99" fmla="*/ 644748 h 769538"/>
                <a:gd name="connsiteX100" fmla="*/ 406724 w 553484"/>
                <a:gd name="connsiteY100" fmla="*/ 650218 h 769538"/>
                <a:gd name="connsiteX101" fmla="*/ 421885 w 553484"/>
                <a:gd name="connsiteY101" fmla="*/ 655687 h 769538"/>
                <a:gd name="connsiteX102" fmla="*/ 436440 w 553484"/>
                <a:gd name="connsiteY102" fmla="*/ 662170 h 769538"/>
                <a:gd name="connsiteX103" fmla="*/ 450590 w 553484"/>
                <a:gd name="connsiteY103" fmla="*/ 668652 h 769538"/>
                <a:gd name="connsiteX104" fmla="*/ 464134 w 553484"/>
                <a:gd name="connsiteY104" fmla="*/ 675743 h 769538"/>
                <a:gd name="connsiteX105" fmla="*/ 477072 w 553484"/>
                <a:gd name="connsiteY105" fmla="*/ 683036 h 769538"/>
                <a:gd name="connsiteX106" fmla="*/ 488999 w 553484"/>
                <a:gd name="connsiteY106" fmla="*/ 690531 h 769538"/>
                <a:gd name="connsiteX107" fmla="*/ 500319 w 553484"/>
                <a:gd name="connsiteY107" fmla="*/ 698432 h 769538"/>
                <a:gd name="connsiteX108" fmla="*/ 510831 w 553484"/>
                <a:gd name="connsiteY108" fmla="*/ 706333 h 769538"/>
                <a:gd name="connsiteX109" fmla="*/ 520332 w 553484"/>
                <a:gd name="connsiteY109" fmla="*/ 714436 h 769538"/>
                <a:gd name="connsiteX110" fmla="*/ 528418 w 553484"/>
                <a:gd name="connsiteY110" fmla="*/ 722539 h 769538"/>
                <a:gd name="connsiteX111" fmla="*/ 535695 w 553484"/>
                <a:gd name="connsiteY111" fmla="*/ 730642 h 769538"/>
                <a:gd name="connsiteX112" fmla="*/ 542164 w 553484"/>
                <a:gd name="connsiteY112" fmla="*/ 738543 h 769538"/>
                <a:gd name="connsiteX113" fmla="*/ 546813 w 553484"/>
                <a:gd name="connsiteY113" fmla="*/ 746646 h 769538"/>
                <a:gd name="connsiteX114" fmla="*/ 550654 w 553484"/>
                <a:gd name="connsiteY114" fmla="*/ 754345 h 769538"/>
                <a:gd name="connsiteX115" fmla="*/ 552676 w 553484"/>
                <a:gd name="connsiteY115" fmla="*/ 762245 h 769538"/>
                <a:gd name="connsiteX116" fmla="*/ 553484 w 553484"/>
                <a:gd name="connsiteY116" fmla="*/ 769538 h 769538"/>
                <a:gd name="connsiteX117" fmla="*/ 276742 w 553484"/>
                <a:gd name="connsiteY117" fmla="*/ 769538 h 769538"/>
                <a:gd name="connsiteX118" fmla="*/ 0 w 553484"/>
                <a:gd name="connsiteY118" fmla="*/ 769538 h 769538"/>
                <a:gd name="connsiteX119" fmla="*/ 606 w 553484"/>
                <a:gd name="connsiteY119" fmla="*/ 762245 h 769538"/>
                <a:gd name="connsiteX120" fmla="*/ 3032 w 553484"/>
                <a:gd name="connsiteY120" fmla="*/ 754345 h 769538"/>
                <a:gd name="connsiteX121" fmla="*/ 6469 w 553484"/>
                <a:gd name="connsiteY121" fmla="*/ 746646 h 769538"/>
                <a:gd name="connsiteX122" fmla="*/ 11522 w 553484"/>
                <a:gd name="connsiteY122" fmla="*/ 738543 h 769538"/>
                <a:gd name="connsiteX123" fmla="*/ 17587 w 553484"/>
                <a:gd name="connsiteY123" fmla="*/ 730642 h 769538"/>
                <a:gd name="connsiteX124" fmla="*/ 24864 w 553484"/>
                <a:gd name="connsiteY124" fmla="*/ 722539 h 769538"/>
                <a:gd name="connsiteX125" fmla="*/ 33355 w 553484"/>
                <a:gd name="connsiteY125" fmla="*/ 714436 h 769538"/>
                <a:gd name="connsiteX126" fmla="*/ 42654 w 553484"/>
                <a:gd name="connsiteY126" fmla="*/ 706333 h 769538"/>
                <a:gd name="connsiteX127" fmla="*/ 52963 w 553484"/>
                <a:gd name="connsiteY127" fmla="*/ 698432 h 769538"/>
                <a:gd name="connsiteX128" fmla="*/ 64284 w 553484"/>
                <a:gd name="connsiteY128" fmla="*/ 690531 h 769538"/>
                <a:gd name="connsiteX129" fmla="*/ 76210 w 553484"/>
                <a:gd name="connsiteY129" fmla="*/ 683036 h 769538"/>
                <a:gd name="connsiteX130" fmla="*/ 89148 w 553484"/>
                <a:gd name="connsiteY130" fmla="*/ 675743 h 769538"/>
                <a:gd name="connsiteX131" fmla="*/ 102894 w 553484"/>
                <a:gd name="connsiteY131" fmla="*/ 668652 h 769538"/>
                <a:gd name="connsiteX132" fmla="*/ 116842 w 553484"/>
                <a:gd name="connsiteY132" fmla="*/ 662170 h 769538"/>
                <a:gd name="connsiteX133" fmla="*/ 131599 w 553484"/>
                <a:gd name="connsiteY133" fmla="*/ 655687 h 769538"/>
                <a:gd name="connsiteX134" fmla="*/ 146760 w 553484"/>
                <a:gd name="connsiteY134" fmla="*/ 650218 h 769538"/>
                <a:gd name="connsiteX135" fmla="*/ 162124 w 553484"/>
                <a:gd name="connsiteY135" fmla="*/ 644748 h 769538"/>
                <a:gd name="connsiteX136" fmla="*/ 178094 w 553484"/>
                <a:gd name="connsiteY136" fmla="*/ 640088 h 769538"/>
                <a:gd name="connsiteX137" fmla="*/ 192501 w 553484"/>
                <a:gd name="connsiteY137" fmla="*/ 636345 h 769538"/>
                <a:gd name="connsiteX138" fmla="*/ 192384 w 553484"/>
                <a:gd name="connsiteY138" fmla="*/ 636267 h 769538"/>
                <a:gd name="connsiteX139" fmla="*/ 195412 w 553484"/>
                <a:gd name="connsiteY139" fmla="*/ 635624 h 769538"/>
                <a:gd name="connsiteX140" fmla="*/ 210842 w 553484"/>
                <a:gd name="connsiteY140" fmla="*/ 632188 h 769538"/>
                <a:gd name="connsiteX141" fmla="*/ 219694 w 553484"/>
                <a:gd name="connsiteY141" fmla="*/ 630654 h 769538"/>
                <a:gd name="connsiteX142" fmla="*/ 219694 w 553484"/>
                <a:gd name="connsiteY142" fmla="*/ 589856 h 769538"/>
                <a:gd name="connsiteX143" fmla="*/ 212614 w 553484"/>
                <a:gd name="connsiteY143" fmla="*/ 588479 h 769538"/>
                <a:gd name="connsiteX144" fmla="*/ 199060 w 553484"/>
                <a:gd name="connsiteY144" fmla="*/ 584432 h 769538"/>
                <a:gd name="connsiteX145" fmla="*/ 185911 w 553484"/>
                <a:gd name="connsiteY145" fmla="*/ 579979 h 769538"/>
                <a:gd name="connsiteX146" fmla="*/ 173975 w 553484"/>
                <a:gd name="connsiteY146" fmla="*/ 574718 h 769538"/>
                <a:gd name="connsiteX147" fmla="*/ 162445 w 553484"/>
                <a:gd name="connsiteY147" fmla="*/ 568849 h 769538"/>
                <a:gd name="connsiteX148" fmla="*/ 151925 w 553484"/>
                <a:gd name="connsiteY148" fmla="*/ 562575 h 769538"/>
                <a:gd name="connsiteX149" fmla="*/ 142013 w 553484"/>
                <a:gd name="connsiteY149" fmla="*/ 555289 h 769538"/>
                <a:gd name="connsiteX150" fmla="*/ 132707 w 553484"/>
                <a:gd name="connsiteY150" fmla="*/ 547801 h 769538"/>
                <a:gd name="connsiteX151" fmla="*/ 124008 w 553484"/>
                <a:gd name="connsiteY151" fmla="*/ 539504 h 769538"/>
                <a:gd name="connsiteX152" fmla="*/ 116321 w 553484"/>
                <a:gd name="connsiteY152" fmla="*/ 531004 h 769538"/>
                <a:gd name="connsiteX153" fmla="*/ 109038 w 553484"/>
                <a:gd name="connsiteY153" fmla="*/ 521897 h 769538"/>
                <a:gd name="connsiteX154" fmla="*/ 102565 w 553484"/>
                <a:gd name="connsiteY154" fmla="*/ 512587 h 769538"/>
                <a:gd name="connsiteX155" fmla="*/ 96293 w 553484"/>
                <a:gd name="connsiteY155" fmla="*/ 502671 h 769538"/>
                <a:gd name="connsiteX156" fmla="*/ 90831 w 553484"/>
                <a:gd name="connsiteY156" fmla="*/ 492552 h 769538"/>
                <a:gd name="connsiteX157" fmla="*/ 85572 w 553484"/>
                <a:gd name="connsiteY157" fmla="*/ 482230 h 769538"/>
                <a:gd name="connsiteX158" fmla="*/ 81121 w 553484"/>
                <a:gd name="connsiteY158" fmla="*/ 471302 h 769538"/>
                <a:gd name="connsiteX159" fmla="*/ 77075 w 553484"/>
                <a:gd name="connsiteY159" fmla="*/ 460576 h 769538"/>
                <a:gd name="connsiteX160" fmla="*/ 73434 w 553484"/>
                <a:gd name="connsiteY160" fmla="*/ 449445 h 769538"/>
                <a:gd name="connsiteX161" fmla="*/ 70197 w 553484"/>
                <a:gd name="connsiteY161" fmla="*/ 438112 h 769538"/>
                <a:gd name="connsiteX162" fmla="*/ 70069 w 553484"/>
                <a:gd name="connsiteY162" fmla="*/ 437570 h 769538"/>
                <a:gd name="connsiteX163" fmla="*/ 63926 w 553484"/>
                <a:gd name="connsiteY163" fmla="*/ 439187 h 769538"/>
                <a:gd name="connsiteX164" fmla="*/ 55632 w 553484"/>
                <a:gd name="connsiteY164" fmla="*/ 439996 h 769538"/>
                <a:gd name="connsiteX165" fmla="*/ 47338 w 553484"/>
                <a:gd name="connsiteY165" fmla="*/ 439187 h 769538"/>
                <a:gd name="connsiteX166" fmla="*/ 39448 w 553484"/>
                <a:gd name="connsiteY166" fmla="*/ 437164 h 769538"/>
                <a:gd name="connsiteX167" fmla="*/ 32165 w 553484"/>
                <a:gd name="connsiteY167" fmla="*/ 434130 h 769538"/>
                <a:gd name="connsiteX168" fmla="*/ 25287 w 553484"/>
                <a:gd name="connsiteY168" fmla="*/ 429679 h 769538"/>
                <a:gd name="connsiteX169" fmla="*/ 19016 w 553484"/>
                <a:gd name="connsiteY169" fmla="*/ 424217 h 769538"/>
                <a:gd name="connsiteX170" fmla="*/ 13554 w 553484"/>
                <a:gd name="connsiteY170" fmla="*/ 418148 h 769538"/>
                <a:gd name="connsiteX171" fmla="*/ 8901 w 553484"/>
                <a:gd name="connsiteY171" fmla="*/ 411068 h 769538"/>
                <a:gd name="connsiteX172" fmla="*/ 5057 w 553484"/>
                <a:gd name="connsiteY172" fmla="*/ 403380 h 769538"/>
                <a:gd name="connsiteX173" fmla="*/ 2225 w 553484"/>
                <a:gd name="connsiteY173" fmla="*/ 394884 h 769538"/>
                <a:gd name="connsiteX174" fmla="*/ 607 w 553484"/>
                <a:gd name="connsiteY174" fmla="*/ 385983 h 769538"/>
                <a:gd name="connsiteX175" fmla="*/ 0 w 553484"/>
                <a:gd name="connsiteY175" fmla="*/ 376475 h 769538"/>
                <a:gd name="connsiteX176" fmla="*/ 607 w 553484"/>
                <a:gd name="connsiteY176" fmla="*/ 367169 h 769538"/>
                <a:gd name="connsiteX177" fmla="*/ 2225 w 553484"/>
                <a:gd name="connsiteY177" fmla="*/ 358268 h 769538"/>
                <a:gd name="connsiteX178" fmla="*/ 5057 w 553484"/>
                <a:gd name="connsiteY178" fmla="*/ 349772 h 769538"/>
                <a:gd name="connsiteX179" fmla="*/ 8901 w 553484"/>
                <a:gd name="connsiteY179" fmla="*/ 341882 h 769538"/>
                <a:gd name="connsiteX180" fmla="*/ 13554 w 553484"/>
                <a:gd name="connsiteY180" fmla="*/ 335004 h 769538"/>
                <a:gd name="connsiteX181" fmla="*/ 19016 w 553484"/>
                <a:gd name="connsiteY181" fmla="*/ 328531 h 769538"/>
                <a:gd name="connsiteX182" fmla="*/ 25287 w 553484"/>
                <a:gd name="connsiteY182" fmla="*/ 323069 h 769538"/>
                <a:gd name="connsiteX183" fmla="*/ 32165 w 553484"/>
                <a:gd name="connsiteY183" fmla="*/ 319023 h 769538"/>
                <a:gd name="connsiteX184" fmla="*/ 33276 w 553484"/>
                <a:gd name="connsiteY184" fmla="*/ 318498 h 769538"/>
                <a:gd name="connsiteX185" fmla="*/ 31763 w 553484"/>
                <a:gd name="connsiteY185" fmla="*/ 305218 h 769538"/>
                <a:gd name="connsiteX186" fmla="*/ 30144 w 553484"/>
                <a:gd name="connsiteY186" fmla="*/ 288216 h 769538"/>
                <a:gd name="connsiteX187" fmla="*/ 28929 w 553484"/>
                <a:gd name="connsiteY187" fmla="*/ 270000 h 769538"/>
                <a:gd name="connsiteX188" fmla="*/ 27715 w 553484"/>
                <a:gd name="connsiteY188" fmla="*/ 250368 h 769538"/>
                <a:gd name="connsiteX189" fmla="*/ 27310 w 553484"/>
                <a:gd name="connsiteY189" fmla="*/ 239438 h 769538"/>
                <a:gd name="connsiteX190" fmla="*/ 26703 w 553484"/>
                <a:gd name="connsiteY190" fmla="*/ 228306 h 769538"/>
                <a:gd name="connsiteX191" fmla="*/ 26703 w 553484"/>
                <a:gd name="connsiteY191" fmla="*/ 217174 h 769538"/>
                <a:gd name="connsiteX192" fmla="*/ 27108 w 553484"/>
                <a:gd name="connsiteY192" fmla="*/ 206245 h 769538"/>
                <a:gd name="connsiteX193" fmla="*/ 27513 w 553484"/>
                <a:gd name="connsiteY193" fmla="*/ 195113 h 769538"/>
                <a:gd name="connsiteX194" fmla="*/ 28525 w 553484"/>
                <a:gd name="connsiteY194" fmla="*/ 184386 h 769538"/>
                <a:gd name="connsiteX195" fmla="*/ 29941 w 553484"/>
                <a:gd name="connsiteY195" fmla="*/ 173456 h 769538"/>
                <a:gd name="connsiteX196" fmla="*/ 31560 w 553484"/>
                <a:gd name="connsiteY196" fmla="*/ 162729 h 769538"/>
                <a:gd name="connsiteX197" fmla="*/ 33584 w 553484"/>
                <a:gd name="connsiteY197" fmla="*/ 152204 h 769538"/>
                <a:gd name="connsiteX198" fmla="*/ 36417 w 553484"/>
                <a:gd name="connsiteY198" fmla="*/ 141679 h 769538"/>
                <a:gd name="connsiteX199" fmla="*/ 39655 w 553484"/>
                <a:gd name="connsiteY199" fmla="*/ 131357 h 769538"/>
                <a:gd name="connsiteX200" fmla="*/ 43703 w 553484"/>
                <a:gd name="connsiteY200" fmla="*/ 121439 h 769538"/>
                <a:gd name="connsiteX201" fmla="*/ 48358 w 553484"/>
                <a:gd name="connsiteY201" fmla="*/ 111724 h 769538"/>
                <a:gd name="connsiteX202" fmla="*/ 53619 w 553484"/>
                <a:gd name="connsiteY202" fmla="*/ 102009 h 769538"/>
                <a:gd name="connsiteX203" fmla="*/ 59691 w 553484"/>
                <a:gd name="connsiteY203" fmla="*/ 92901 h 769538"/>
                <a:gd name="connsiteX204" fmla="*/ 66572 w 553484"/>
                <a:gd name="connsiteY204" fmla="*/ 83591 h 769538"/>
                <a:gd name="connsiteX205" fmla="*/ 74262 w 553484"/>
                <a:gd name="connsiteY205" fmla="*/ 74888 h 769538"/>
                <a:gd name="connsiteX206" fmla="*/ 82762 w 553484"/>
                <a:gd name="connsiteY206" fmla="*/ 66792 h 769538"/>
                <a:gd name="connsiteX207" fmla="*/ 92071 w 553484"/>
                <a:gd name="connsiteY207" fmla="*/ 58493 h 769538"/>
                <a:gd name="connsiteX208" fmla="*/ 102797 w 553484"/>
                <a:gd name="connsiteY208" fmla="*/ 50802 h 769538"/>
                <a:gd name="connsiteX209" fmla="*/ 113928 w 553484"/>
                <a:gd name="connsiteY209" fmla="*/ 43516 h 769538"/>
                <a:gd name="connsiteX210" fmla="*/ 126475 w 553484"/>
                <a:gd name="connsiteY210" fmla="*/ 36634 h 769538"/>
                <a:gd name="connsiteX211" fmla="*/ 140034 w 553484"/>
                <a:gd name="connsiteY211" fmla="*/ 30158 h 769538"/>
                <a:gd name="connsiteX212" fmla="*/ 154606 w 553484"/>
                <a:gd name="connsiteY212" fmla="*/ 23883 h 769538"/>
                <a:gd name="connsiteX213" fmla="*/ 170593 w 553484"/>
                <a:gd name="connsiteY213" fmla="*/ 18216 h 769538"/>
                <a:gd name="connsiteX214" fmla="*/ 187593 w 553484"/>
                <a:gd name="connsiteY214" fmla="*/ 13358 h 769538"/>
                <a:gd name="connsiteX215" fmla="*/ 206009 w 553484"/>
                <a:gd name="connsiteY215" fmla="*/ 8703 h 769538"/>
                <a:gd name="connsiteX216" fmla="*/ 224021 w 553484"/>
                <a:gd name="connsiteY216" fmla="*/ 4858 h 769538"/>
                <a:gd name="connsiteX217" fmla="*/ 241223 w 553484"/>
                <a:gd name="connsiteY217" fmla="*/ 2227 h 769538"/>
                <a:gd name="connsiteX218" fmla="*/ 257818 w 553484"/>
                <a:gd name="connsiteY218" fmla="*/ 607 h 76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553484" h="769538">
                  <a:moveTo>
                    <a:pt x="273603" y="0"/>
                  </a:moveTo>
                  <a:lnTo>
                    <a:pt x="288984" y="0"/>
                  </a:lnTo>
                  <a:lnTo>
                    <a:pt x="303555" y="607"/>
                  </a:lnTo>
                  <a:lnTo>
                    <a:pt x="317317" y="2227"/>
                  </a:lnTo>
                  <a:lnTo>
                    <a:pt x="330674" y="4453"/>
                  </a:lnTo>
                  <a:lnTo>
                    <a:pt x="343221" y="7084"/>
                  </a:lnTo>
                  <a:lnTo>
                    <a:pt x="355161" y="10120"/>
                  </a:lnTo>
                  <a:lnTo>
                    <a:pt x="366494" y="13763"/>
                  </a:lnTo>
                  <a:lnTo>
                    <a:pt x="377018" y="17609"/>
                  </a:lnTo>
                  <a:lnTo>
                    <a:pt x="386935" y="21859"/>
                  </a:lnTo>
                  <a:lnTo>
                    <a:pt x="396244" y="26312"/>
                  </a:lnTo>
                  <a:lnTo>
                    <a:pt x="404946" y="30967"/>
                  </a:lnTo>
                  <a:lnTo>
                    <a:pt x="413041" y="35622"/>
                  </a:lnTo>
                  <a:lnTo>
                    <a:pt x="420327" y="40480"/>
                  </a:lnTo>
                  <a:lnTo>
                    <a:pt x="426803" y="45135"/>
                  </a:lnTo>
                  <a:lnTo>
                    <a:pt x="433077" y="49588"/>
                  </a:lnTo>
                  <a:lnTo>
                    <a:pt x="438338" y="53838"/>
                  </a:lnTo>
                  <a:lnTo>
                    <a:pt x="442993" y="58089"/>
                  </a:lnTo>
                  <a:lnTo>
                    <a:pt x="447243" y="61732"/>
                  </a:lnTo>
                  <a:lnTo>
                    <a:pt x="450886" y="65173"/>
                  </a:lnTo>
                  <a:lnTo>
                    <a:pt x="453719" y="68006"/>
                  </a:lnTo>
                  <a:lnTo>
                    <a:pt x="455743" y="70233"/>
                  </a:lnTo>
                  <a:lnTo>
                    <a:pt x="457362" y="72054"/>
                  </a:lnTo>
                  <a:lnTo>
                    <a:pt x="458374" y="73269"/>
                  </a:lnTo>
                  <a:lnTo>
                    <a:pt x="458576" y="73471"/>
                  </a:lnTo>
                  <a:lnTo>
                    <a:pt x="469100" y="78733"/>
                  </a:lnTo>
                  <a:lnTo>
                    <a:pt x="478814" y="84603"/>
                  </a:lnTo>
                  <a:lnTo>
                    <a:pt x="487718" y="91484"/>
                  </a:lnTo>
                  <a:lnTo>
                    <a:pt x="495813" y="98771"/>
                  </a:lnTo>
                  <a:lnTo>
                    <a:pt x="502897" y="106664"/>
                  </a:lnTo>
                  <a:lnTo>
                    <a:pt x="509170" y="115367"/>
                  </a:lnTo>
                  <a:lnTo>
                    <a:pt x="514837" y="124273"/>
                  </a:lnTo>
                  <a:lnTo>
                    <a:pt x="519492" y="133988"/>
                  </a:lnTo>
                  <a:lnTo>
                    <a:pt x="523741" y="144108"/>
                  </a:lnTo>
                  <a:lnTo>
                    <a:pt x="527182" y="154430"/>
                  </a:lnTo>
                  <a:lnTo>
                    <a:pt x="530015" y="165360"/>
                  </a:lnTo>
                  <a:lnTo>
                    <a:pt x="532444" y="176290"/>
                  </a:lnTo>
                  <a:lnTo>
                    <a:pt x="534063" y="187624"/>
                  </a:lnTo>
                  <a:lnTo>
                    <a:pt x="535277" y="199161"/>
                  </a:lnTo>
                  <a:lnTo>
                    <a:pt x="535884" y="210697"/>
                  </a:lnTo>
                  <a:lnTo>
                    <a:pt x="536491" y="222234"/>
                  </a:lnTo>
                  <a:lnTo>
                    <a:pt x="536086" y="233973"/>
                  </a:lnTo>
                  <a:lnTo>
                    <a:pt x="535479" y="245712"/>
                  </a:lnTo>
                  <a:lnTo>
                    <a:pt x="534467" y="257249"/>
                  </a:lnTo>
                  <a:lnTo>
                    <a:pt x="533456" y="268786"/>
                  </a:lnTo>
                  <a:lnTo>
                    <a:pt x="531634" y="280120"/>
                  </a:lnTo>
                  <a:lnTo>
                    <a:pt x="530015" y="291050"/>
                  </a:lnTo>
                  <a:lnTo>
                    <a:pt x="527991" y="301979"/>
                  </a:lnTo>
                  <a:lnTo>
                    <a:pt x="525563" y="312302"/>
                  </a:lnTo>
                  <a:lnTo>
                    <a:pt x="523751" y="320540"/>
                  </a:lnTo>
                  <a:lnTo>
                    <a:pt x="528041" y="323069"/>
                  </a:lnTo>
                  <a:lnTo>
                    <a:pt x="534301" y="328531"/>
                  </a:lnTo>
                  <a:lnTo>
                    <a:pt x="539753" y="335004"/>
                  </a:lnTo>
                  <a:lnTo>
                    <a:pt x="544397" y="341882"/>
                  </a:lnTo>
                  <a:lnTo>
                    <a:pt x="548234" y="349772"/>
                  </a:lnTo>
                  <a:lnTo>
                    <a:pt x="551061" y="358268"/>
                  </a:lnTo>
                  <a:lnTo>
                    <a:pt x="552878" y="367169"/>
                  </a:lnTo>
                  <a:lnTo>
                    <a:pt x="553484" y="376475"/>
                  </a:lnTo>
                  <a:lnTo>
                    <a:pt x="552878" y="385983"/>
                  </a:lnTo>
                  <a:lnTo>
                    <a:pt x="551061" y="394884"/>
                  </a:lnTo>
                  <a:lnTo>
                    <a:pt x="548234" y="403380"/>
                  </a:lnTo>
                  <a:lnTo>
                    <a:pt x="544397" y="411068"/>
                  </a:lnTo>
                  <a:lnTo>
                    <a:pt x="539753" y="418148"/>
                  </a:lnTo>
                  <a:lnTo>
                    <a:pt x="534301" y="424217"/>
                  </a:lnTo>
                  <a:lnTo>
                    <a:pt x="528041" y="429679"/>
                  </a:lnTo>
                  <a:lnTo>
                    <a:pt x="521176" y="434130"/>
                  </a:lnTo>
                  <a:lnTo>
                    <a:pt x="513906" y="437164"/>
                  </a:lnTo>
                  <a:lnTo>
                    <a:pt x="506031" y="439187"/>
                  </a:lnTo>
                  <a:lnTo>
                    <a:pt x="497752" y="439996"/>
                  </a:lnTo>
                  <a:lnTo>
                    <a:pt x="489877" y="439187"/>
                  </a:lnTo>
                  <a:lnTo>
                    <a:pt x="482854" y="437428"/>
                  </a:lnTo>
                  <a:lnTo>
                    <a:pt x="482680" y="438112"/>
                  </a:lnTo>
                  <a:lnTo>
                    <a:pt x="479646" y="449445"/>
                  </a:lnTo>
                  <a:lnTo>
                    <a:pt x="475802" y="460576"/>
                  </a:lnTo>
                  <a:lnTo>
                    <a:pt x="471959" y="471302"/>
                  </a:lnTo>
                  <a:lnTo>
                    <a:pt x="467306" y="482230"/>
                  </a:lnTo>
                  <a:lnTo>
                    <a:pt x="462248" y="492552"/>
                  </a:lnTo>
                  <a:lnTo>
                    <a:pt x="456786" y="502671"/>
                  </a:lnTo>
                  <a:lnTo>
                    <a:pt x="450717" y="512587"/>
                  </a:lnTo>
                  <a:lnTo>
                    <a:pt x="443839" y="521897"/>
                  </a:lnTo>
                  <a:lnTo>
                    <a:pt x="436557" y="531004"/>
                  </a:lnTo>
                  <a:lnTo>
                    <a:pt x="428869" y="539504"/>
                  </a:lnTo>
                  <a:lnTo>
                    <a:pt x="420171" y="547801"/>
                  </a:lnTo>
                  <a:lnTo>
                    <a:pt x="411067" y="555289"/>
                  </a:lnTo>
                  <a:lnTo>
                    <a:pt x="401155" y="562575"/>
                  </a:lnTo>
                  <a:lnTo>
                    <a:pt x="390635" y="568849"/>
                  </a:lnTo>
                  <a:lnTo>
                    <a:pt x="379104" y="574718"/>
                  </a:lnTo>
                  <a:lnTo>
                    <a:pt x="366967" y="579979"/>
                  </a:lnTo>
                  <a:lnTo>
                    <a:pt x="354222" y="584432"/>
                  </a:lnTo>
                  <a:lnTo>
                    <a:pt x="340263" y="588479"/>
                  </a:lnTo>
                  <a:lnTo>
                    <a:pt x="333789" y="589739"/>
                  </a:lnTo>
                  <a:lnTo>
                    <a:pt x="333789" y="613168"/>
                  </a:lnTo>
                  <a:lnTo>
                    <a:pt x="333789" y="630657"/>
                  </a:lnTo>
                  <a:lnTo>
                    <a:pt x="342845" y="632188"/>
                  </a:lnTo>
                  <a:lnTo>
                    <a:pt x="359017" y="635834"/>
                  </a:lnTo>
                  <a:lnTo>
                    <a:pt x="360473" y="636217"/>
                  </a:lnTo>
                  <a:lnTo>
                    <a:pt x="363527" y="636876"/>
                  </a:lnTo>
                  <a:lnTo>
                    <a:pt x="363434" y="636996"/>
                  </a:lnTo>
                  <a:lnTo>
                    <a:pt x="375189" y="640088"/>
                  </a:lnTo>
                  <a:lnTo>
                    <a:pt x="391159" y="644748"/>
                  </a:lnTo>
                  <a:lnTo>
                    <a:pt x="406724" y="650218"/>
                  </a:lnTo>
                  <a:lnTo>
                    <a:pt x="421885" y="655687"/>
                  </a:lnTo>
                  <a:lnTo>
                    <a:pt x="436440" y="662170"/>
                  </a:lnTo>
                  <a:lnTo>
                    <a:pt x="450590" y="668652"/>
                  </a:lnTo>
                  <a:lnTo>
                    <a:pt x="464134" y="675743"/>
                  </a:lnTo>
                  <a:lnTo>
                    <a:pt x="477072" y="683036"/>
                  </a:lnTo>
                  <a:lnTo>
                    <a:pt x="488999" y="690531"/>
                  </a:lnTo>
                  <a:lnTo>
                    <a:pt x="500319" y="698432"/>
                  </a:lnTo>
                  <a:lnTo>
                    <a:pt x="510831" y="706333"/>
                  </a:lnTo>
                  <a:lnTo>
                    <a:pt x="520332" y="714436"/>
                  </a:lnTo>
                  <a:lnTo>
                    <a:pt x="528418" y="722539"/>
                  </a:lnTo>
                  <a:lnTo>
                    <a:pt x="535695" y="730642"/>
                  </a:lnTo>
                  <a:lnTo>
                    <a:pt x="542164" y="738543"/>
                  </a:lnTo>
                  <a:lnTo>
                    <a:pt x="546813" y="746646"/>
                  </a:lnTo>
                  <a:lnTo>
                    <a:pt x="550654" y="754345"/>
                  </a:lnTo>
                  <a:lnTo>
                    <a:pt x="552676" y="762245"/>
                  </a:lnTo>
                  <a:lnTo>
                    <a:pt x="553484" y="769538"/>
                  </a:lnTo>
                  <a:lnTo>
                    <a:pt x="276742" y="769538"/>
                  </a:lnTo>
                  <a:lnTo>
                    <a:pt x="0" y="769538"/>
                  </a:lnTo>
                  <a:lnTo>
                    <a:pt x="606" y="762245"/>
                  </a:lnTo>
                  <a:lnTo>
                    <a:pt x="3032" y="754345"/>
                  </a:lnTo>
                  <a:lnTo>
                    <a:pt x="6469" y="746646"/>
                  </a:lnTo>
                  <a:lnTo>
                    <a:pt x="11522" y="738543"/>
                  </a:lnTo>
                  <a:lnTo>
                    <a:pt x="17587" y="730642"/>
                  </a:lnTo>
                  <a:lnTo>
                    <a:pt x="24864" y="722539"/>
                  </a:lnTo>
                  <a:lnTo>
                    <a:pt x="33355" y="714436"/>
                  </a:lnTo>
                  <a:lnTo>
                    <a:pt x="42654" y="706333"/>
                  </a:lnTo>
                  <a:lnTo>
                    <a:pt x="52963" y="698432"/>
                  </a:lnTo>
                  <a:lnTo>
                    <a:pt x="64284" y="690531"/>
                  </a:lnTo>
                  <a:lnTo>
                    <a:pt x="76210" y="683036"/>
                  </a:lnTo>
                  <a:lnTo>
                    <a:pt x="89148" y="675743"/>
                  </a:lnTo>
                  <a:lnTo>
                    <a:pt x="102894" y="668652"/>
                  </a:lnTo>
                  <a:lnTo>
                    <a:pt x="116842" y="662170"/>
                  </a:lnTo>
                  <a:lnTo>
                    <a:pt x="131599" y="655687"/>
                  </a:lnTo>
                  <a:lnTo>
                    <a:pt x="146760" y="650218"/>
                  </a:lnTo>
                  <a:lnTo>
                    <a:pt x="162124" y="644748"/>
                  </a:lnTo>
                  <a:lnTo>
                    <a:pt x="178094" y="640088"/>
                  </a:lnTo>
                  <a:lnTo>
                    <a:pt x="192501" y="636345"/>
                  </a:lnTo>
                  <a:lnTo>
                    <a:pt x="192384" y="636267"/>
                  </a:lnTo>
                  <a:lnTo>
                    <a:pt x="195412" y="635624"/>
                  </a:lnTo>
                  <a:lnTo>
                    <a:pt x="210842" y="632188"/>
                  </a:lnTo>
                  <a:lnTo>
                    <a:pt x="219694" y="630654"/>
                  </a:lnTo>
                  <a:lnTo>
                    <a:pt x="219694" y="589856"/>
                  </a:lnTo>
                  <a:lnTo>
                    <a:pt x="212614" y="588479"/>
                  </a:lnTo>
                  <a:lnTo>
                    <a:pt x="199060" y="584432"/>
                  </a:lnTo>
                  <a:lnTo>
                    <a:pt x="185911" y="579979"/>
                  </a:lnTo>
                  <a:lnTo>
                    <a:pt x="173975" y="574718"/>
                  </a:lnTo>
                  <a:lnTo>
                    <a:pt x="162445" y="568849"/>
                  </a:lnTo>
                  <a:lnTo>
                    <a:pt x="151925" y="562575"/>
                  </a:lnTo>
                  <a:lnTo>
                    <a:pt x="142013" y="555289"/>
                  </a:lnTo>
                  <a:lnTo>
                    <a:pt x="132707" y="547801"/>
                  </a:lnTo>
                  <a:lnTo>
                    <a:pt x="124008" y="539504"/>
                  </a:lnTo>
                  <a:lnTo>
                    <a:pt x="116321" y="531004"/>
                  </a:lnTo>
                  <a:lnTo>
                    <a:pt x="109038" y="521897"/>
                  </a:lnTo>
                  <a:lnTo>
                    <a:pt x="102565" y="512587"/>
                  </a:lnTo>
                  <a:lnTo>
                    <a:pt x="96293" y="502671"/>
                  </a:lnTo>
                  <a:lnTo>
                    <a:pt x="90831" y="492552"/>
                  </a:lnTo>
                  <a:lnTo>
                    <a:pt x="85572" y="482230"/>
                  </a:lnTo>
                  <a:lnTo>
                    <a:pt x="81121" y="471302"/>
                  </a:lnTo>
                  <a:lnTo>
                    <a:pt x="77075" y="460576"/>
                  </a:lnTo>
                  <a:lnTo>
                    <a:pt x="73434" y="449445"/>
                  </a:lnTo>
                  <a:lnTo>
                    <a:pt x="70197" y="438112"/>
                  </a:lnTo>
                  <a:lnTo>
                    <a:pt x="70069" y="437570"/>
                  </a:lnTo>
                  <a:lnTo>
                    <a:pt x="63926" y="439187"/>
                  </a:lnTo>
                  <a:lnTo>
                    <a:pt x="55632" y="439996"/>
                  </a:lnTo>
                  <a:lnTo>
                    <a:pt x="47338" y="439187"/>
                  </a:lnTo>
                  <a:lnTo>
                    <a:pt x="39448" y="437164"/>
                  </a:lnTo>
                  <a:lnTo>
                    <a:pt x="32165" y="434130"/>
                  </a:lnTo>
                  <a:lnTo>
                    <a:pt x="25287" y="429679"/>
                  </a:lnTo>
                  <a:lnTo>
                    <a:pt x="19016" y="424217"/>
                  </a:lnTo>
                  <a:lnTo>
                    <a:pt x="13554" y="418148"/>
                  </a:lnTo>
                  <a:lnTo>
                    <a:pt x="8901" y="411068"/>
                  </a:lnTo>
                  <a:lnTo>
                    <a:pt x="5057" y="403380"/>
                  </a:lnTo>
                  <a:lnTo>
                    <a:pt x="2225" y="394884"/>
                  </a:lnTo>
                  <a:lnTo>
                    <a:pt x="607" y="385983"/>
                  </a:lnTo>
                  <a:lnTo>
                    <a:pt x="0" y="376475"/>
                  </a:lnTo>
                  <a:lnTo>
                    <a:pt x="607" y="367169"/>
                  </a:lnTo>
                  <a:lnTo>
                    <a:pt x="2225" y="358268"/>
                  </a:lnTo>
                  <a:lnTo>
                    <a:pt x="5057" y="349772"/>
                  </a:lnTo>
                  <a:lnTo>
                    <a:pt x="8901" y="341882"/>
                  </a:lnTo>
                  <a:lnTo>
                    <a:pt x="13554" y="335004"/>
                  </a:lnTo>
                  <a:lnTo>
                    <a:pt x="19016" y="328531"/>
                  </a:lnTo>
                  <a:lnTo>
                    <a:pt x="25287" y="323069"/>
                  </a:lnTo>
                  <a:lnTo>
                    <a:pt x="32165" y="319023"/>
                  </a:lnTo>
                  <a:lnTo>
                    <a:pt x="33276" y="318498"/>
                  </a:lnTo>
                  <a:lnTo>
                    <a:pt x="31763" y="305218"/>
                  </a:lnTo>
                  <a:lnTo>
                    <a:pt x="30144" y="288216"/>
                  </a:lnTo>
                  <a:lnTo>
                    <a:pt x="28929" y="270000"/>
                  </a:lnTo>
                  <a:lnTo>
                    <a:pt x="27715" y="250368"/>
                  </a:lnTo>
                  <a:lnTo>
                    <a:pt x="27310" y="239438"/>
                  </a:lnTo>
                  <a:lnTo>
                    <a:pt x="26703" y="228306"/>
                  </a:lnTo>
                  <a:lnTo>
                    <a:pt x="26703" y="217174"/>
                  </a:lnTo>
                  <a:lnTo>
                    <a:pt x="27108" y="206245"/>
                  </a:lnTo>
                  <a:lnTo>
                    <a:pt x="27513" y="195113"/>
                  </a:lnTo>
                  <a:lnTo>
                    <a:pt x="28525" y="184386"/>
                  </a:lnTo>
                  <a:lnTo>
                    <a:pt x="29941" y="173456"/>
                  </a:lnTo>
                  <a:lnTo>
                    <a:pt x="31560" y="162729"/>
                  </a:lnTo>
                  <a:lnTo>
                    <a:pt x="33584" y="152204"/>
                  </a:lnTo>
                  <a:lnTo>
                    <a:pt x="36417" y="141679"/>
                  </a:lnTo>
                  <a:lnTo>
                    <a:pt x="39655" y="131357"/>
                  </a:lnTo>
                  <a:lnTo>
                    <a:pt x="43703" y="121439"/>
                  </a:lnTo>
                  <a:lnTo>
                    <a:pt x="48358" y="111724"/>
                  </a:lnTo>
                  <a:lnTo>
                    <a:pt x="53619" y="102009"/>
                  </a:lnTo>
                  <a:lnTo>
                    <a:pt x="59691" y="92901"/>
                  </a:lnTo>
                  <a:lnTo>
                    <a:pt x="66572" y="83591"/>
                  </a:lnTo>
                  <a:lnTo>
                    <a:pt x="74262" y="74888"/>
                  </a:lnTo>
                  <a:lnTo>
                    <a:pt x="82762" y="66792"/>
                  </a:lnTo>
                  <a:lnTo>
                    <a:pt x="92071" y="58493"/>
                  </a:lnTo>
                  <a:lnTo>
                    <a:pt x="102797" y="50802"/>
                  </a:lnTo>
                  <a:lnTo>
                    <a:pt x="113928" y="43516"/>
                  </a:lnTo>
                  <a:lnTo>
                    <a:pt x="126475" y="36634"/>
                  </a:lnTo>
                  <a:lnTo>
                    <a:pt x="140034" y="30158"/>
                  </a:lnTo>
                  <a:lnTo>
                    <a:pt x="154606" y="23883"/>
                  </a:lnTo>
                  <a:lnTo>
                    <a:pt x="170593" y="18216"/>
                  </a:lnTo>
                  <a:lnTo>
                    <a:pt x="187593" y="13358"/>
                  </a:lnTo>
                  <a:lnTo>
                    <a:pt x="206009" y="8703"/>
                  </a:lnTo>
                  <a:lnTo>
                    <a:pt x="224021" y="4858"/>
                  </a:lnTo>
                  <a:lnTo>
                    <a:pt x="241223" y="2227"/>
                  </a:lnTo>
                  <a:lnTo>
                    <a:pt x="257818" y="607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92" name="자유형 59">
              <a:extLst>
                <a:ext uri="{FF2B5EF4-FFF2-40B4-BE49-F238E27FC236}">
                  <a16:creationId xmlns:a16="http://schemas.microsoft.com/office/drawing/2014/main" id="{2340B4B2-0C64-49C4-B411-E9BF27AA99C2}"/>
                </a:ext>
              </a:extLst>
            </p:cNvPr>
            <p:cNvSpPr/>
            <p:nvPr/>
          </p:nvSpPr>
          <p:spPr>
            <a:xfrm>
              <a:off x="1838759" y="1929163"/>
              <a:ext cx="1599108" cy="586390"/>
            </a:xfrm>
            <a:custGeom>
              <a:avLst/>
              <a:gdLst>
                <a:gd name="connsiteX0" fmla="*/ 293195 w 1599108"/>
                <a:gd name="connsiteY0" fmla="*/ 0 h 586390"/>
                <a:gd name="connsiteX1" fmla="*/ 553410 w 1599108"/>
                <a:gd name="connsiteY1" fmla="*/ 0 h 586390"/>
                <a:gd name="connsiteX2" fmla="*/ 553410 w 1599108"/>
                <a:gd name="connsiteY2" fmla="*/ 16160 h 586390"/>
                <a:gd name="connsiteX3" fmla="*/ 292735 w 1599108"/>
                <a:gd name="connsiteY3" fmla="*/ 16160 h 586390"/>
                <a:gd name="connsiteX4" fmla="*/ 15700 w 1599108"/>
                <a:gd name="connsiteY4" fmla="*/ 293195 h 586390"/>
                <a:gd name="connsiteX5" fmla="*/ 292735 w 1599108"/>
                <a:gd name="connsiteY5" fmla="*/ 570230 h 586390"/>
                <a:gd name="connsiteX6" fmla="*/ 1599108 w 1599108"/>
                <a:gd name="connsiteY6" fmla="*/ 570230 h 586390"/>
                <a:gd name="connsiteX7" fmla="*/ 1599108 w 1599108"/>
                <a:gd name="connsiteY7" fmla="*/ 586390 h 586390"/>
                <a:gd name="connsiteX8" fmla="*/ 293195 w 1599108"/>
                <a:gd name="connsiteY8" fmla="*/ 586390 h 586390"/>
                <a:gd name="connsiteX9" fmla="*/ 0 w 1599108"/>
                <a:gd name="connsiteY9" fmla="*/ 293195 h 586390"/>
                <a:gd name="connsiteX10" fmla="*/ 293195 w 1599108"/>
                <a:gd name="connsiteY10" fmla="*/ 0 h 58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9108" h="586390">
                  <a:moveTo>
                    <a:pt x="293195" y="0"/>
                  </a:moveTo>
                  <a:lnTo>
                    <a:pt x="553410" y="0"/>
                  </a:lnTo>
                  <a:lnTo>
                    <a:pt x="553410" y="16160"/>
                  </a:lnTo>
                  <a:lnTo>
                    <a:pt x="292735" y="16160"/>
                  </a:lnTo>
                  <a:cubicBezTo>
                    <a:pt x="139733" y="16160"/>
                    <a:pt x="15700" y="140193"/>
                    <a:pt x="15700" y="293195"/>
                  </a:cubicBezTo>
                  <a:cubicBezTo>
                    <a:pt x="15700" y="446197"/>
                    <a:pt x="139733" y="570230"/>
                    <a:pt x="292735" y="570230"/>
                  </a:cubicBezTo>
                  <a:lnTo>
                    <a:pt x="1599108" y="570230"/>
                  </a:lnTo>
                  <a:lnTo>
                    <a:pt x="1599108" y="586390"/>
                  </a:lnTo>
                  <a:lnTo>
                    <a:pt x="293195" y="586390"/>
                  </a:lnTo>
                  <a:cubicBezTo>
                    <a:pt x="131268" y="586390"/>
                    <a:pt x="0" y="455122"/>
                    <a:pt x="0" y="293195"/>
                  </a:cubicBezTo>
                  <a:cubicBezTo>
                    <a:pt x="0" y="131268"/>
                    <a:pt x="131268" y="0"/>
                    <a:pt x="293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229C83F-E4ED-479A-91F8-5627303D7E0C}"/>
                </a:ext>
              </a:extLst>
            </p:cNvPr>
            <p:cNvSpPr/>
            <p:nvPr/>
          </p:nvSpPr>
          <p:spPr>
            <a:xfrm>
              <a:off x="2327037" y="1933460"/>
              <a:ext cx="1166479" cy="326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bg2">
                      <a:lumMod val="10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이재근</a:t>
              </a:r>
              <a:r>
                <a:rPr lang="ko-KR" altLang="en-US" sz="1200" dirty="0">
                  <a:solidFill>
                    <a:schemeClr val="bg2">
                      <a:lumMod val="10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endParaRPr lang="en-US" altLang="ko-KR" sz="1050" dirty="0">
                <a:solidFill>
                  <a:schemeClr val="bg2">
                    <a:lumMod val="1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D1F6934-0CD3-4AB4-816A-7F785A54D4F2}"/>
              </a:ext>
            </a:extLst>
          </p:cNvPr>
          <p:cNvGrpSpPr/>
          <p:nvPr/>
        </p:nvGrpSpPr>
        <p:grpSpPr>
          <a:xfrm>
            <a:off x="1827075" y="3160495"/>
            <a:ext cx="1654757" cy="586390"/>
            <a:chOff x="1838759" y="1929163"/>
            <a:chExt cx="1654757" cy="586390"/>
          </a:xfrm>
        </p:grpSpPr>
        <p:sp>
          <p:nvSpPr>
            <p:cNvPr id="112" name="자유형 7">
              <a:extLst>
                <a:ext uri="{FF2B5EF4-FFF2-40B4-BE49-F238E27FC236}">
                  <a16:creationId xmlns:a16="http://schemas.microsoft.com/office/drawing/2014/main" id="{C03018F3-A7B3-45C4-A968-658D70A8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522" y="2053894"/>
              <a:ext cx="235624" cy="327600"/>
            </a:xfrm>
            <a:custGeom>
              <a:avLst/>
              <a:gdLst>
                <a:gd name="connsiteX0" fmla="*/ 273603 w 553484"/>
                <a:gd name="connsiteY0" fmla="*/ 0 h 769538"/>
                <a:gd name="connsiteX1" fmla="*/ 288984 w 553484"/>
                <a:gd name="connsiteY1" fmla="*/ 0 h 769538"/>
                <a:gd name="connsiteX2" fmla="*/ 303555 w 553484"/>
                <a:gd name="connsiteY2" fmla="*/ 607 h 769538"/>
                <a:gd name="connsiteX3" fmla="*/ 317317 w 553484"/>
                <a:gd name="connsiteY3" fmla="*/ 2227 h 769538"/>
                <a:gd name="connsiteX4" fmla="*/ 330674 w 553484"/>
                <a:gd name="connsiteY4" fmla="*/ 4453 h 769538"/>
                <a:gd name="connsiteX5" fmla="*/ 343221 w 553484"/>
                <a:gd name="connsiteY5" fmla="*/ 7084 h 769538"/>
                <a:gd name="connsiteX6" fmla="*/ 355161 w 553484"/>
                <a:gd name="connsiteY6" fmla="*/ 10120 h 769538"/>
                <a:gd name="connsiteX7" fmla="*/ 366494 w 553484"/>
                <a:gd name="connsiteY7" fmla="*/ 13763 h 769538"/>
                <a:gd name="connsiteX8" fmla="*/ 377018 w 553484"/>
                <a:gd name="connsiteY8" fmla="*/ 17609 h 769538"/>
                <a:gd name="connsiteX9" fmla="*/ 386935 w 553484"/>
                <a:gd name="connsiteY9" fmla="*/ 21859 h 769538"/>
                <a:gd name="connsiteX10" fmla="*/ 396244 w 553484"/>
                <a:gd name="connsiteY10" fmla="*/ 26312 h 769538"/>
                <a:gd name="connsiteX11" fmla="*/ 404946 w 553484"/>
                <a:gd name="connsiteY11" fmla="*/ 30967 h 769538"/>
                <a:gd name="connsiteX12" fmla="*/ 413041 w 553484"/>
                <a:gd name="connsiteY12" fmla="*/ 35622 h 769538"/>
                <a:gd name="connsiteX13" fmla="*/ 420327 w 553484"/>
                <a:gd name="connsiteY13" fmla="*/ 40480 h 769538"/>
                <a:gd name="connsiteX14" fmla="*/ 426803 w 553484"/>
                <a:gd name="connsiteY14" fmla="*/ 45135 h 769538"/>
                <a:gd name="connsiteX15" fmla="*/ 433077 w 553484"/>
                <a:gd name="connsiteY15" fmla="*/ 49588 h 769538"/>
                <a:gd name="connsiteX16" fmla="*/ 438338 w 553484"/>
                <a:gd name="connsiteY16" fmla="*/ 53838 h 769538"/>
                <a:gd name="connsiteX17" fmla="*/ 442993 w 553484"/>
                <a:gd name="connsiteY17" fmla="*/ 58089 h 769538"/>
                <a:gd name="connsiteX18" fmla="*/ 447243 w 553484"/>
                <a:gd name="connsiteY18" fmla="*/ 61732 h 769538"/>
                <a:gd name="connsiteX19" fmla="*/ 450886 w 553484"/>
                <a:gd name="connsiteY19" fmla="*/ 65173 h 769538"/>
                <a:gd name="connsiteX20" fmla="*/ 453719 w 553484"/>
                <a:gd name="connsiteY20" fmla="*/ 68006 h 769538"/>
                <a:gd name="connsiteX21" fmla="*/ 455743 w 553484"/>
                <a:gd name="connsiteY21" fmla="*/ 70233 h 769538"/>
                <a:gd name="connsiteX22" fmla="*/ 457362 w 553484"/>
                <a:gd name="connsiteY22" fmla="*/ 72054 h 769538"/>
                <a:gd name="connsiteX23" fmla="*/ 458374 w 553484"/>
                <a:gd name="connsiteY23" fmla="*/ 73269 h 769538"/>
                <a:gd name="connsiteX24" fmla="*/ 458576 w 553484"/>
                <a:gd name="connsiteY24" fmla="*/ 73471 h 769538"/>
                <a:gd name="connsiteX25" fmla="*/ 469100 w 553484"/>
                <a:gd name="connsiteY25" fmla="*/ 78733 h 769538"/>
                <a:gd name="connsiteX26" fmla="*/ 478814 w 553484"/>
                <a:gd name="connsiteY26" fmla="*/ 84603 h 769538"/>
                <a:gd name="connsiteX27" fmla="*/ 487718 w 553484"/>
                <a:gd name="connsiteY27" fmla="*/ 91484 h 769538"/>
                <a:gd name="connsiteX28" fmla="*/ 495813 w 553484"/>
                <a:gd name="connsiteY28" fmla="*/ 98771 h 769538"/>
                <a:gd name="connsiteX29" fmla="*/ 502897 w 553484"/>
                <a:gd name="connsiteY29" fmla="*/ 106664 h 769538"/>
                <a:gd name="connsiteX30" fmla="*/ 509170 w 553484"/>
                <a:gd name="connsiteY30" fmla="*/ 115367 h 769538"/>
                <a:gd name="connsiteX31" fmla="*/ 514837 w 553484"/>
                <a:gd name="connsiteY31" fmla="*/ 124273 h 769538"/>
                <a:gd name="connsiteX32" fmla="*/ 519492 w 553484"/>
                <a:gd name="connsiteY32" fmla="*/ 133988 h 769538"/>
                <a:gd name="connsiteX33" fmla="*/ 523741 w 553484"/>
                <a:gd name="connsiteY33" fmla="*/ 144108 h 769538"/>
                <a:gd name="connsiteX34" fmla="*/ 527182 w 553484"/>
                <a:gd name="connsiteY34" fmla="*/ 154430 h 769538"/>
                <a:gd name="connsiteX35" fmla="*/ 530015 w 553484"/>
                <a:gd name="connsiteY35" fmla="*/ 165360 h 769538"/>
                <a:gd name="connsiteX36" fmla="*/ 532444 w 553484"/>
                <a:gd name="connsiteY36" fmla="*/ 176290 h 769538"/>
                <a:gd name="connsiteX37" fmla="*/ 534063 w 553484"/>
                <a:gd name="connsiteY37" fmla="*/ 187624 h 769538"/>
                <a:gd name="connsiteX38" fmla="*/ 535277 w 553484"/>
                <a:gd name="connsiteY38" fmla="*/ 199161 h 769538"/>
                <a:gd name="connsiteX39" fmla="*/ 535884 w 553484"/>
                <a:gd name="connsiteY39" fmla="*/ 210697 h 769538"/>
                <a:gd name="connsiteX40" fmla="*/ 536491 w 553484"/>
                <a:gd name="connsiteY40" fmla="*/ 222234 h 769538"/>
                <a:gd name="connsiteX41" fmla="*/ 536086 w 553484"/>
                <a:gd name="connsiteY41" fmla="*/ 233973 h 769538"/>
                <a:gd name="connsiteX42" fmla="*/ 535479 w 553484"/>
                <a:gd name="connsiteY42" fmla="*/ 245712 h 769538"/>
                <a:gd name="connsiteX43" fmla="*/ 534467 w 553484"/>
                <a:gd name="connsiteY43" fmla="*/ 257249 h 769538"/>
                <a:gd name="connsiteX44" fmla="*/ 533456 w 553484"/>
                <a:gd name="connsiteY44" fmla="*/ 268786 h 769538"/>
                <a:gd name="connsiteX45" fmla="*/ 531634 w 553484"/>
                <a:gd name="connsiteY45" fmla="*/ 280120 h 769538"/>
                <a:gd name="connsiteX46" fmla="*/ 530015 w 553484"/>
                <a:gd name="connsiteY46" fmla="*/ 291050 h 769538"/>
                <a:gd name="connsiteX47" fmla="*/ 527991 w 553484"/>
                <a:gd name="connsiteY47" fmla="*/ 301979 h 769538"/>
                <a:gd name="connsiteX48" fmla="*/ 525563 w 553484"/>
                <a:gd name="connsiteY48" fmla="*/ 312302 h 769538"/>
                <a:gd name="connsiteX49" fmla="*/ 523751 w 553484"/>
                <a:gd name="connsiteY49" fmla="*/ 320540 h 769538"/>
                <a:gd name="connsiteX50" fmla="*/ 528041 w 553484"/>
                <a:gd name="connsiteY50" fmla="*/ 323069 h 769538"/>
                <a:gd name="connsiteX51" fmla="*/ 534301 w 553484"/>
                <a:gd name="connsiteY51" fmla="*/ 328531 h 769538"/>
                <a:gd name="connsiteX52" fmla="*/ 539753 w 553484"/>
                <a:gd name="connsiteY52" fmla="*/ 335004 h 769538"/>
                <a:gd name="connsiteX53" fmla="*/ 544397 w 553484"/>
                <a:gd name="connsiteY53" fmla="*/ 341882 h 769538"/>
                <a:gd name="connsiteX54" fmla="*/ 548234 w 553484"/>
                <a:gd name="connsiteY54" fmla="*/ 349772 h 769538"/>
                <a:gd name="connsiteX55" fmla="*/ 551061 w 553484"/>
                <a:gd name="connsiteY55" fmla="*/ 358268 h 769538"/>
                <a:gd name="connsiteX56" fmla="*/ 552878 w 553484"/>
                <a:gd name="connsiteY56" fmla="*/ 367169 h 769538"/>
                <a:gd name="connsiteX57" fmla="*/ 553484 w 553484"/>
                <a:gd name="connsiteY57" fmla="*/ 376475 h 769538"/>
                <a:gd name="connsiteX58" fmla="*/ 552878 w 553484"/>
                <a:gd name="connsiteY58" fmla="*/ 385983 h 769538"/>
                <a:gd name="connsiteX59" fmla="*/ 551061 w 553484"/>
                <a:gd name="connsiteY59" fmla="*/ 394884 h 769538"/>
                <a:gd name="connsiteX60" fmla="*/ 548234 w 553484"/>
                <a:gd name="connsiteY60" fmla="*/ 403380 h 769538"/>
                <a:gd name="connsiteX61" fmla="*/ 544397 w 553484"/>
                <a:gd name="connsiteY61" fmla="*/ 411068 h 769538"/>
                <a:gd name="connsiteX62" fmla="*/ 539753 w 553484"/>
                <a:gd name="connsiteY62" fmla="*/ 418148 h 769538"/>
                <a:gd name="connsiteX63" fmla="*/ 534301 w 553484"/>
                <a:gd name="connsiteY63" fmla="*/ 424217 h 769538"/>
                <a:gd name="connsiteX64" fmla="*/ 528041 w 553484"/>
                <a:gd name="connsiteY64" fmla="*/ 429679 h 769538"/>
                <a:gd name="connsiteX65" fmla="*/ 521176 w 553484"/>
                <a:gd name="connsiteY65" fmla="*/ 434130 h 769538"/>
                <a:gd name="connsiteX66" fmla="*/ 513906 w 553484"/>
                <a:gd name="connsiteY66" fmla="*/ 437164 h 769538"/>
                <a:gd name="connsiteX67" fmla="*/ 506031 w 553484"/>
                <a:gd name="connsiteY67" fmla="*/ 439187 h 769538"/>
                <a:gd name="connsiteX68" fmla="*/ 497752 w 553484"/>
                <a:gd name="connsiteY68" fmla="*/ 439996 h 769538"/>
                <a:gd name="connsiteX69" fmla="*/ 489877 w 553484"/>
                <a:gd name="connsiteY69" fmla="*/ 439187 h 769538"/>
                <a:gd name="connsiteX70" fmla="*/ 482854 w 553484"/>
                <a:gd name="connsiteY70" fmla="*/ 437428 h 769538"/>
                <a:gd name="connsiteX71" fmla="*/ 482680 w 553484"/>
                <a:gd name="connsiteY71" fmla="*/ 438112 h 769538"/>
                <a:gd name="connsiteX72" fmla="*/ 479646 w 553484"/>
                <a:gd name="connsiteY72" fmla="*/ 449445 h 769538"/>
                <a:gd name="connsiteX73" fmla="*/ 475802 w 553484"/>
                <a:gd name="connsiteY73" fmla="*/ 460576 h 769538"/>
                <a:gd name="connsiteX74" fmla="*/ 471959 w 553484"/>
                <a:gd name="connsiteY74" fmla="*/ 471302 h 769538"/>
                <a:gd name="connsiteX75" fmla="*/ 467306 w 553484"/>
                <a:gd name="connsiteY75" fmla="*/ 482230 h 769538"/>
                <a:gd name="connsiteX76" fmla="*/ 462248 w 553484"/>
                <a:gd name="connsiteY76" fmla="*/ 492552 h 769538"/>
                <a:gd name="connsiteX77" fmla="*/ 456786 w 553484"/>
                <a:gd name="connsiteY77" fmla="*/ 502671 h 769538"/>
                <a:gd name="connsiteX78" fmla="*/ 450717 w 553484"/>
                <a:gd name="connsiteY78" fmla="*/ 512587 h 769538"/>
                <a:gd name="connsiteX79" fmla="*/ 443839 w 553484"/>
                <a:gd name="connsiteY79" fmla="*/ 521897 h 769538"/>
                <a:gd name="connsiteX80" fmla="*/ 436557 w 553484"/>
                <a:gd name="connsiteY80" fmla="*/ 531004 h 769538"/>
                <a:gd name="connsiteX81" fmla="*/ 428869 w 553484"/>
                <a:gd name="connsiteY81" fmla="*/ 539504 h 769538"/>
                <a:gd name="connsiteX82" fmla="*/ 420171 w 553484"/>
                <a:gd name="connsiteY82" fmla="*/ 547801 h 769538"/>
                <a:gd name="connsiteX83" fmla="*/ 411067 w 553484"/>
                <a:gd name="connsiteY83" fmla="*/ 555289 h 769538"/>
                <a:gd name="connsiteX84" fmla="*/ 401155 w 553484"/>
                <a:gd name="connsiteY84" fmla="*/ 562575 h 769538"/>
                <a:gd name="connsiteX85" fmla="*/ 390635 w 553484"/>
                <a:gd name="connsiteY85" fmla="*/ 568849 h 769538"/>
                <a:gd name="connsiteX86" fmla="*/ 379104 w 553484"/>
                <a:gd name="connsiteY86" fmla="*/ 574718 h 769538"/>
                <a:gd name="connsiteX87" fmla="*/ 366967 w 553484"/>
                <a:gd name="connsiteY87" fmla="*/ 579979 h 769538"/>
                <a:gd name="connsiteX88" fmla="*/ 354222 w 553484"/>
                <a:gd name="connsiteY88" fmla="*/ 584432 h 769538"/>
                <a:gd name="connsiteX89" fmla="*/ 340263 w 553484"/>
                <a:gd name="connsiteY89" fmla="*/ 588479 h 769538"/>
                <a:gd name="connsiteX90" fmla="*/ 333789 w 553484"/>
                <a:gd name="connsiteY90" fmla="*/ 589739 h 769538"/>
                <a:gd name="connsiteX91" fmla="*/ 333789 w 553484"/>
                <a:gd name="connsiteY91" fmla="*/ 613168 h 769538"/>
                <a:gd name="connsiteX92" fmla="*/ 333789 w 553484"/>
                <a:gd name="connsiteY92" fmla="*/ 630657 h 769538"/>
                <a:gd name="connsiteX93" fmla="*/ 342845 w 553484"/>
                <a:gd name="connsiteY93" fmla="*/ 632188 h 769538"/>
                <a:gd name="connsiteX94" fmla="*/ 359017 w 553484"/>
                <a:gd name="connsiteY94" fmla="*/ 635834 h 769538"/>
                <a:gd name="connsiteX95" fmla="*/ 360473 w 553484"/>
                <a:gd name="connsiteY95" fmla="*/ 636217 h 769538"/>
                <a:gd name="connsiteX96" fmla="*/ 363527 w 553484"/>
                <a:gd name="connsiteY96" fmla="*/ 636876 h 769538"/>
                <a:gd name="connsiteX97" fmla="*/ 363434 w 553484"/>
                <a:gd name="connsiteY97" fmla="*/ 636996 h 769538"/>
                <a:gd name="connsiteX98" fmla="*/ 375189 w 553484"/>
                <a:gd name="connsiteY98" fmla="*/ 640088 h 769538"/>
                <a:gd name="connsiteX99" fmla="*/ 391159 w 553484"/>
                <a:gd name="connsiteY99" fmla="*/ 644748 h 769538"/>
                <a:gd name="connsiteX100" fmla="*/ 406724 w 553484"/>
                <a:gd name="connsiteY100" fmla="*/ 650218 h 769538"/>
                <a:gd name="connsiteX101" fmla="*/ 421885 w 553484"/>
                <a:gd name="connsiteY101" fmla="*/ 655687 h 769538"/>
                <a:gd name="connsiteX102" fmla="*/ 436440 w 553484"/>
                <a:gd name="connsiteY102" fmla="*/ 662170 h 769538"/>
                <a:gd name="connsiteX103" fmla="*/ 450590 w 553484"/>
                <a:gd name="connsiteY103" fmla="*/ 668652 h 769538"/>
                <a:gd name="connsiteX104" fmla="*/ 464134 w 553484"/>
                <a:gd name="connsiteY104" fmla="*/ 675743 h 769538"/>
                <a:gd name="connsiteX105" fmla="*/ 477072 w 553484"/>
                <a:gd name="connsiteY105" fmla="*/ 683036 h 769538"/>
                <a:gd name="connsiteX106" fmla="*/ 488999 w 553484"/>
                <a:gd name="connsiteY106" fmla="*/ 690531 h 769538"/>
                <a:gd name="connsiteX107" fmla="*/ 500319 w 553484"/>
                <a:gd name="connsiteY107" fmla="*/ 698432 h 769538"/>
                <a:gd name="connsiteX108" fmla="*/ 510831 w 553484"/>
                <a:gd name="connsiteY108" fmla="*/ 706333 h 769538"/>
                <a:gd name="connsiteX109" fmla="*/ 520332 w 553484"/>
                <a:gd name="connsiteY109" fmla="*/ 714436 h 769538"/>
                <a:gd name="connsiteX110" fmla="*/ 528418 w 553484"/>
                <a:gd name="connsiteY110" fmla="*/ 722539 h 769538"/>
                <a:gd name="connsiteX111" fmla="*/ 535695 w 553484"/>
                <a:gd name="connsiteY111" fmla="*/ 730642 h 769538"/>
                <a:gd name="connsiteX112" fmla="*/ 542164 w 553484"/>
                <a:gd name="connsiteY112" fmla="*/ 738543 h 769538"/>
                <a:gd name="connsiteX113" fmla="*/ 546813 w 553484"/>
                <a:gd name="connsiteY113" fmla="*/ 746646 h 769538"/>
                <a:gd name="connsiteX114" fmla="*/ 550654 w 553484"/>
                <a:gd name="connsiteY114" fmla="*/ 754345 h 769538"/>
                <a:gd name="connsiteX115" fmla="*/ 552676 w 553484"/>
                <a:gd name="connsiteY115" fmla="*/ 762245 h 769538"/>
                <a:gd name="connsiteX116" fmla="*/ 553484 w 553484"/>
                <a:gd name="connsiteY116" fmla="*/ 769538 h 769538"/>
                <a:gd name="connsiteX117" fmla="*/ 276742 w 553484"/>
                <a:gd name="connsiteY117" fmla="*/ 769538 h 769538"/>
                <a:gd name="connsiteX118" fmla="*/ 0 w 553484"/>
                <a:gd name="connsiteY118" fmla="*/ 769538 h 769538"/>
                <a:gd name="connsiteX119" fmla="*/ 606 w 553484"/>
                <a:gd name="connsiteY119" fmla="*/ 762245 h 769538"/>
                <a:gd name="connsiteX120" fmla="*/ 3032 w 553484"/>
                <a:gd name="connsiteY120" fmla="*/ 754345 h 769538"/>
                <a:gd name="connsiteX121" fmla="*/ 6469 w 553484"/>
                <a:gd name="connsiteY121" fmla="*/ 746646 h 769538"/>
                <a:gd name="connsiteX122" fmla="*/ 11522 w 553484"/>
                <a:gd name="connsiteY122" fmla="*/ 738543 h 769538"/>
                <a:gd name="connsiteX123" fmla="*/ 17587 w 553484"/>
                <a:gd name="connsiteY123" fmla="*/ 730642 h 769538"/>
                <a:gd name="connsiteX124" fmla="*/ 24864 w 553484"/>
                <a:gd name="connsiteY124" fmla="*/ 722539 h 769538"/>
                <a:gd name="connsiteX125" fmla="*/ 33355 w 553484"/>
                <a:gd name="connsiteY125" fmla="*/ 714436 h 769538"/>
                <a:gd name="connsiteX126" fmla="*/ 42654 w 553484"/>
                <a:gd name="connsiteY126" fmla="*/ 706333 h 769538"/>
                <a:gd name="connsiteX127" fmla="*/ 52963 w 553484"/>
                <a:gd name="connsiteY127" fmla="*/ 698432 h 769538"/>
                <a:gd name="connsiteX128" fmla="*/ 64284 w 553484"/>
                <a:gd name="connsiteY128" fmla="*/ 690531 h 769538"/>
                <a:gd name="connsiteX129" fmla="*/ 76210 w 553484"/>
                <a:gd name="connsiteY129" fmla="*/ 683036 h 769538"/>
                <a:gd name="connsiteX130" fmla="*/ 89148 w 553484"/>
                <a:gd name="connsiteY130" fmla="*/ 675743 h 769538"/>
                <a:gd name="connsiteX131" fmla="*/ 102894 w 553484"/>
                <a:gd name="connsiteY131" fmla="*/ 668652 h 769538"/>
                <a:gd name="connsiteX132" fmla="*/ 116842 w 553484"/>
                <a:gd name="connsiteY132" fmla="*/ 662170 h 769538"/>
                <a:gd name="connsiteX133" fmla="*/ 131599 w 553484"/>
                <a:gd name="connsiteY133" fmla="*/ 655687 h 769538"/>
                <a:gd name="connsiteX134" fmla="*/ 146760 w 553484"/>
                <a:gd name="connsiteY134" fmla="*/ 650218 h 769538"/>
                <a:gd name="connsiteX135" fmla="*/ 162124 w 553484"/>
                <a:gd name="connsiteY135" fmla="*/ 644748 h 769538"/>
                <a:gd name="connsiteX136" fmla="*/ 178094 w 553484"/>
                <a:gd name="connsiteY136" fmla="*/ 640088 h 769538"/>
                <a:gd name="connsiteX137" fmla="*/ 192501 w 553484"/>
                <a:gd name="connsiteY137" fmla="*/ 636345 h 769538"/>
                <a:gd name="connsiteX138" fmla="*/ 192384 w 553484"/>
                <a:gd name="connsiteY138" fmla="*/ 636267 h 769538"/>
                <a:gd name="connsiteX139" fmla="*/ 195412 w 553484"/>
                <a:gd name="connsiteY139" fmla="*/ 635624 h 769538"/>
                <a:gd name="connsiteX140" fmla="*/ 210842 w 553484"/>
                <a:gd name="connsiteY140" fmla="*/ 632188 h 769538"/>
                <a:gd name="connsiteX141" fmla="*/ 219694 w 553484"/>
                <a:gd name="connsiteY141" fmla="*/ 630654 h 769538"/>
                <a:gd name="connsiteX142" fmla="*/ 219694 w 553484"/>
                <a:gd name="connsiteY142" fmla="*/ 589856 h 769538"/>
                <a:gd name="connsiteX143" fmla="*/ 212614 w 553484"/>
                <a:gd name="connsiteY143" fmla="*/ 588479 h 769538"/>
                <a:gd name="connsiteX144" fmla="*/ 199060 w 553484"/>
                <a:gd name="connsiteY144" fmla="*/ 584432 h 769538"/>
                <a:gd name="connsiteX145" fmla="*/ 185911 w 553484"/>
                <a:gd name="connsiteY145" fmla="*/ 579979 h 769538"/>
                <a:gd name="connsiteX146" fmla="*/ 173975 w 553484"/>
                <a:gd name="connsiteY146" fmla="*/ 574718 h 769538"/>
                <a:gd name="connsiteX147" fmla="*/ 162445 w 553484"/>
                <a:gd name="connsiteY147" fmla="*/ 568849 h 769538"/>
                <a:gd name="connsiteX148" fmla="*/ 151925 w 553484"/>
                <a:gd name="connsiteY148" fmla="*/ 562575 h 769538"/>
                <a:gd name="connsiteX149" fmla="*/ 142013 w 553484"/>
                <a:gd name="connsiteY149" fmla="*/ 555289 h 769538"/>
                <a:gd name="connsiteX150" fmla="*/ 132707 w 553484"/>
                <a:gd name="connsiteY150" fmla="*/ 547801 h 769538"/>
                <a:gd name="connsiteX151" fmla="*/ 124008 w 553484"/>
                <a:gd name="connsiteY151" fmla="*/ 539504 h 769538"/>
                <a:gd name="connsiteX152" fmla="*/ 116321 w 553484"/>
                <a:gd name="connsiteY152" fmla="*/ 531004 h 769538"/>
                <a:gd name="connsiteX153" fmla="*/ 109038 w 553484"/>
                <a:gd name="connsiteY153" fmla="*/ 521897 h 769538"/>
                <a:gd name="connsiteX154" fmla="*/ 102565 w 553484"/>
                <a:gd name="connsiteY154" fmla="*/ 512587 h 769538"/>
                <a:gd name="connsiteX155" fmla="*/ 96293 w 553484"/>
                <a:gd name="connsiteY155" fmla="*/ 502671 h 769538"/>
                <a:gd name="connsiteX156" fmla="*/ 90831 w 553484"/>
                <a:gd name="connsiteY156" fmla="*/ 492552 h 769538"/>
                <a:gd name="connsiteX157" fmla="*/ 85572 w 553484"/>
                <a:gd name="connsiteY157" fmla="*/ 482230 h 769538"/>
                <a:gd name="connsiteX158" fmla="*/ 81121 w 553484"/>
                <a:gd name="connsiteY158" fmla="*/ 471302 h 769538"/>
                <a:gd name="connsiteX159" fmla="*/ 77075 w 553484"/>
                <a:gd name="connsiteY159" fmla="*/ 460576 h 769538"/>
                <a:gd name="connsiteX160" fmla="*/ 73434 w 553484"/>
                <a:gd name="connsiteY160" fmla="*/ 449445 h 769538"/>
                <a:gd name="connsiteX161" fmla="*/ 70197 w 553484"/>
                <a:gd name="connsiteY161" fmla="*/ 438112 h 769538"/>
                <a:gd name="connsiteX162" fmla="*/ 70069 w 553484"/>
                <a:gd name="connsiteY162" fmla="*/ 437570 h 769538"/>
                <a:gd name="connsiteX163" fmla="*/ 63926 w 553484"/>
                <a:gd name="connsiteY163" fmla="*/ 439187 h 769538"/>
                <a:gd name="connsiteX164" fmla="*/ 55632 w 553484"/>
                <a:gd name="connsiteY164" fmla="*/ 439996 h 769538"/>
                <a:gd name="connsiteX165" fmla="*/ 47338 w 553484"/>
                <a:gd name="connsiteY165" fmla="*/ 439187 h 769538"/>
                <a:gd name="connsiteX166" fmla="*/ 39448 w 553484"/>
                <a:gd name="connsiteY166" fmla="*/ 437164 h 769538"/>
                <a:gd name="connsiteX167" fmla="*/ 32165 w 553484"/>
                <a:gd name="connsiteY167" fmla="*/ 434130 h 769538"/>
                <a:gd name="connsiteX168" fmla="*/ 25287 w 553484"/>
                <a:gd name="connsiteY168" fmla="*/ 429679 h 769538"/>
                <a:gd name="connsiteX169" fmla="*/ 19016 w 553484"/>
                <a:gd name="connsiteY169" fmla="*/ 424217 h 769538"/>
                <a:gd name="connsiteX170" fmla="*/ 13554 w 553484"/>
                <a:gd name="connsiteY170" fmla="*/ 418148 h 769538"/>
                <a:gd name="connsiteX171" fmla="*/ 8901 w 553484"/>
                <a:gd name="connsiteY171" fmla="*/ 411068 h 769538"/>
                <a:gd name="connsiteX172" fmla="*/ 5057 w 553484"/>
                <a:gd name="connsiteY172" fmla="*/ 403380 h 769538"/>
                <a:gd name="connsiteX173" fmla="*/ 2225 w 553484"/>
                <a:gd name="connsiteY173" fmla="*/ 394884 h 769538"/>
                <a:gd name="connsiteX174" fmla="*/ 607 w 553484"/>
                <a:gd name="connsiteY174" fmla="*/ 385983 h 769538"/>
                <a:gd name="connsiteX175" fmla="*/ 0 w 553484"/>
                <a:gd name="connsiteY175" fmla="*/ 376475 h 769538"/>
                <a:gd name="connsiteX176" fmla="*/ 607 w 553484"/>
                <a:gd name="connsiteY176" fmla="*/ 367169 h 769538"/>
                <a:gd name="connsiteX177" fmla="*/ 2225 w 553484"/>
                <a:gd name="connsiteY177" fmla="*/ 358268 h 769538"/>
                <a:gd name="connsiteX178" fmla="*/ 5057 w 553484"/>
                <a:gd name="connsiteY178" fmla="*/ 349772 h 769538"/>
                <a:gd name="connsiteX179" fmla="*/ 8901 w 553484"/>
                <a:gd name="connsiteY179" fmla="*/ 341882 h 769538"/>
                <a:gd name="connsiteX180" fmla="*/ 13554 w 553484"/>
                <a:gd name="connsiteY180" fmla="*/ 335004 h 769538"/>
                <a:gd name="connsiteX181" fmla="*/ 19016 w 553484"/>
                <a:gd name="connsiteY181" fmla="*/ 328531 h 769538"/>
                <a:gd name="connsiteX182" fmla="*/ 25287 w 553484"/>
                <a:gd name="connsiteY182" fmla="*/ 323069 h 769538"/>
                <a:gd name="connsiteX183" fmla="*/ 32165 w 553484"/>
                <a:gd name="connsiteY183" fmla="*/ 319023 h 769538"/>
                <a:gd name="connsiteX184" fmla="*/ 33276 w 553484"/>
                <a:gd name="connsiteY184" fmla="*/ 318498 h 769538"/>
                <a:gd name="connsiteX185" fmla="*/ 31763 w 553484"/>
                <a:gd name="connsiteY185" fmla="*/ 305218 h 769538"/>
                <a:gd name="connsiteX186" fmla="*/ 30144 w 553484"/>
                <a:gd name="connsiteY186" fmla="*/ 288216 h 769538"/>
                <a:gd name="connsiteX187" fmla="*/ 28929 w 553484"/>
                <a:gd name="connsiteY187" fmla="*/ 270000 h 769538"/>
                <a:gd name="connsiteX188" fmla="*/ 27715 w 553484"/>
                <a:gd name="connsiteY188" fmla="*/ 250368 h 769538"/>
                <a:gd name="connsiteX189" fmla="*/ 27310 w 553484"/>
                <a:gd name="connsiteY189" fmla="*/ 239438 h 769538"/>
                <a:gd name="connsiteX190" fmla="*/ 26703 w 553484"/>
                <a:gd name="connsiteY190" fmla="*/ 228306 h 769538"/>
                <a:gd name="connsiteX191" fmla="*/ 26703 w 553484"/>
                <a:gd name="connsiteY191" fmla="*/ 217174 h 769538"/>
                <a:gd name="connsiteX192" fmla="*/ 27108 w 553484"/>
                <a:gd name="connsiteY192" fmla="*/ 206245 h 769538"/>
                <a:gd name="connsiteX193" fmla="*/ 27513 w 553484"/>
                <a:gd name="connsiteY193" fmla="*/ 195113 h 769538"/>
                <a:gd name="connsiteX194" fmla="*/ 28525 w 553484"/>
                <a:gd name="connsiteY194" fmla="*/ 184386 h 769538"/>
                <a:gd name="connsiteX195" fmla="*/ 29941 w 553484"/>
                <a:gd name="connsiteY195" fmla="*/ 173456 h 769538"/>
                <a:gd name="connsiteX196" fmla="*/ 31560 w 553484"/>
                <a:gd name="connsiteY196" fmla="*/ 162729 h 769538"/>
                <a:gd name="connsiteX197" fmla="*/ 33584 w 553484"/>
                <a:gd name="connsiteY197" fmla="*/ 152204 h 769538"/>
                <a:gd name="connsiteX198" fmla="*/ 36417 w 553484"/>
                <a:gd name="connsiteY198" fmla="*/ 141679 h 769538"/>
                <a:gd name="connsiteX199" fmla="*/ 39655 w 553484"/>
                <a:gd name="connsiteY199" fmla="*/ 131357 h 769538"/>
                <a:gd name="connsiteX200" fmla="*/ 43703 w 553484"/>
                <a:gd name="connsiteY200" fmla="*/ 121439 h 769538"/>
                <a:gd name="connsiteX201" fmla="*/ 48358 w 553484"/>
                <a:gd name="connsiteY201" fmla="*/ 111724 h 769538"/>
                <a:gd name="connsiteX202" fmla="*/ 53619 w 553484"/>
                <a:gd name="connsiteY202" fmla="*/ 102009 h 769538"/>
                <a:gd name="connsiteX203" fmla="*/ 59691 w 553484"/>
                <a:gd name="connsiteY203" fmla="*/ 92901 h 769538"/>
                <a:gd name="connsiteX204" fmla="*/ 66572 w 553484"/>
                <a:gd name="connsiteY204" fmla="*/ 83591 h 769538"/>
                <a:gd name="connsiteX205" fmla="*/ 74262 w 553484"/>
                <a:gd name="connsiteY205" fmla="*/ 74888 h 769538"/>
                <a:gd name="connsiteX206" fmla="*/ 82762 w 553484"/>
                <a:gd name="connsiteY206" fmla="*/ 66792 h 769538"/>
                <a:gd name="connsiteX207" fmla="*/ 92071 w 553484"/>
                <a:gd name="connsiteY207" fmla="*/ 58493 h 769538"/>
                <a:gd name="connsiteX208" fmla="*/ 102797 w 553484"/>
                <a:gd name="connsiteY208" fmla="*/ 50802 h 769538"/>
                <a:gd name="connsiteX209" fmla="*/ 113928 w 553484"/>
                <a:gd name="connsiteY209" fmla="*/ 43516 h 769538"/>
                <a:gd name="connsiteX210" fmla="*/ 126475 w 553484"/>
                <a:gd name="connsiteY210" fmla="*/ 36634 h 769538"/>
                <a:gd name="connsiteX211" fmla="*/ 140034 w 553484"/>
                <a:gd name="connsiteY211" fmla="*/ 30158 h 769538"/>
                <a:gd name="connsiteX212" fmla="*/ 154606 w 553484"/>
                <a:gd name="connsiteY212" fmla="*/ 23883 h 769538"/>
                <a:gd name="connsiteX213" fmla="*/ 170593 w 553484"/>
                <a:gd name="connsiteY213" fmla="*/ 18216 h 769538"/>
                <a:gd name="connsiteX214" fmla="*/ 187593 w 553484"/>
                <a:gd name="connsiteY214" fmla="*/ 13358 h 769538"/>
                <a:gd name="connsiteX215" fmla="*/ 206009 w 553484"/>
                <a:gd name="connsiteY215" fmla="*/ 8703 h 769538"/>
                <a:gd name="connsiteX216" fmla="*/ 224021 w 553484"/>
                <a:gd name="connsiteY216" fmla="*/ 4858 h 769538"/>
                <a:gd name="connsiteX217" fmla="*/ 241223 w 553484"/>
                <a:gd name="connsiteY217" fmla="*/ 2227 h 769538"/>
                <a:gd name="connsiteX218" fmla="*/ 257818 w 553484"/>
                <a:gd name="connsiteY218" fmla="*/ 607 h 76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553484" h="769538">
                  <a:moveTo>
                    <a:pt x="273603" y="0"/>
                  </a:moveTo>
                  <a:lnTo>
                    <a:pt x="288984" y="0"/>
                  </a:lnTo>
                  <a:lnTo>
                    <a:pt x="303555" y="607"/>
                  </a:lnTo>
                  <a:lnTo>
                    <a:pt x="317317" y="2227"/>
                  </a:lnTo>
                  <a:lnTo>
                    <a:pt x="330674" y="4453"/>
                  </a:lnTo>
                  <a:lnTo>
                    <a:pt x="343221" y="7084"/>
                  </a:lnTo>
                  <a:lnTo>
                    <a:pt x="355161" y="10120"/>
                  </a:lnTo>
                  <a:lnTo>
                    <a:pt x="366494" y="13763"/>
                  </a:lnTo>
                  <a:lnTo>
                    <a:pt x="377018" y="17609"/>
                  </a:lnTo>
                  <a:lnTo>
                    <a:pt x="386935" y="21859"/>
                  </a:lnTo>
                  <a:lnTo>
                    <a:pt x="396244" y="26312"/>
                  </a:lnTo>
                  <a:lnTo>
                    <a:pt x="404946" y="30967"/>
                  </a:lnTo>
                  <a:lnTo>
                    <a:pt x="413041" y="35622"/>
                  </a:lnTo>
                  <a:lnTo>
                    <a:pt x="420327" y="40480"/>
                  </a:lnTo>
                  <a:lnTo>
                    <a:pt x="426803" y="45135"/>
                  </a:lnTo>
                  <a:lnTo>
                    <a:pt x="433077" y="49588"/>
                  </a:lnTo>
                  <a:lnTo>
                    <a:pt x="438338" y="53838"/>
                  </a:lnTo>
                  <a:lnTo>
                    <a:pt x="442993" y="58089"/>
                  </a:lnTo>
                  <a:lnTo>
                    <a:pt x="447243" y="61732"/>
                  </a:lnTo>
                  <a:lnTo>
                    <a:pt x="450886" y="65173"/>
                  </a:lnTo>
                  <a:lnTo>
                    <a:pt x="453719" y="68006"/>
                  </a:lnTo>
                  <a:lnTo>
                    <a:pt x="455743" y="70233"/>
                  </a:lnTo>
                  <a:lnTo>
                    <a:pt x="457362" y="72054"/>
                  </a:lnTo>
                  <a:lnTo>
                    <a:pt x="458374" y="73269"/>
                  </a:lnTo>
                  <a:lnTo>
                    <a:pt x="458576" y="73471"/>
                  </a:lnTo>
                  <a:lnTo>
                    <a:pt x="469100" y="78733"/>
                  </a:lnTo>
                  <a:lnTo>
                    <a:pt x="478814" y="84603"/>
                  </a:lnTo>
                  <a:lnTo>
                    <a:pt x="487718" y="91484"/>
                  </a:lnTo>
                  <a:lnTo>
                    <a:pt x="495813" y="98771"/>
                  </a:lnTo>
                  <a:lnTo>
                    <a:pt x="502897" y="106664"/>
                  </a:lnTo>
                  <a:lnTo>
                    <a:pt x="509170" y="115367"/>
                  </a:lnTo>
                  <a:lnTo>
                    <a:pt x="514837" y="124273"/>
                  </a:lnTo>
                  <a:lnTo>
                    <a:pt x="519492" y="133988"/>
                  </a:lnTo>
                  <a:lnTo>
                    <a:pt x="523741" y="144108"/>
                  </a:lnTo>
                  <a:lnTo>
                    <a:pt x="527182" y="154430"/>
                  </a:lnTo>
                  <a:lnTo>
                    <a:pt x="530015" y="165360"/>
                  </a:lnTo>
                  <a:lnTo>
                    <a:pt x="532444" y="176290"/>
                  </a:lnTo>
                  <a:lnTo>
                    <a:pt x="534063" y="187624"/>
                  </a:lnTo>
                  <a:lnTo>
                    <a:pt x="535277" y="199161"/>
                  </a:lnTo>
                  <a:lnTo>
                    <a:pt x="535884" y="210697"/>
                  </a:lnTo>
                  <a:lnTo>
                    <a:pt x="536491" y="222234"/>
                  </a:lnTo>
                  <a:lnTo>
                    <a:pt x="536086" y="233973"/>
                  </a:lnTo>
                  <a:lnTo>
                    <a:pt x="535479" y="245712"/>
                  </a:lnTo>
                  <a:lnTo>
                    <a:pt x="534467" y="257249"/>
                  </a:lnTo>
                  <a:lnTo>
                    <a:pt x="533456" y="268786"/>
                  </a:lnTo>
                  <a:lnTo>
                    <a:pt x="531634" y="280120"/>
                  </a:lnTo>
                  <a:lnTo>
                    <a:pt x="530015" y="291050"/>
                  </a:lnTo>
                  <a:lnTo>
                    <a:pt x="527991" y="301979"/>
                  </a:lnTo>
                  <a:lnTo>
                    <a:pt x="525563" y="312302"/>
                  </a:lnTo>
                  <a:lnTo>
                    <a:pt x="523751" y="320540"/>
                  </a:lnTo>
                  <a:lnTo>
                    <a:pt x="528041" y="323069"/>
                  </a:lnTo>
                  <a:lnTo>
                    <a:pt x="534301" y="328531"/>
                  </a:lnTo>
                  <a:lnTo>
                    <a:pt x="539753" y="335004"/>
                  </a:lnTo>
                  <a:lnTo>
                    <a:pt x="544397" y="341882"/>
                  </a:lnTo>
                  <a:lnTo>
                    <a:pt x="548234" y="349772"/>
                  </a:lnTo>
                  <a:lnTo>
                    <a:pt x="551061" y="358268"/>
                  </a:lnTo>
                  <a:lnTo>
                    <a:pt x="552878" y="367169"/>
                  </a:lnTo>
                  <a:lnTo>
                    <a:pt x="553484" y="376475"/>
                  </a:lnTo>
                  <a:lnTo>
                    <a:pt x="552878" y="385983"/>
                  </a:lnTo>
                  <a:lnTo>
                    <a:pt x="551061" y="394884"/>
                  </a:lnTo>
                  <a:lnTo>
                    <a:pt x="548234" y="403380"/>
                  </a:lnTo>
                  <a:lnTo>
                    <a:pt x="544397" y="411068"/>
                  </a:lnTo>
                  <a:lnTo>
                    <a:pt x="539753" y="418148"/>
                  </a:lnTo>
                  <a:lnTo>
                    <a:pt x="534301" y="424217"/>
                  </a:lnTo>
                  <a:lnTo>
                    <a:pt x="528041" y="429679"/>
                  </a:lnTo>
                  <a:lnTo>
                    <a:pt x="521176" y="434130"/>
                  </a:lnTo>
                  <a:lnTo>
                    <a:pt x="513906" y="437164"/>
                  </a:lnTo>
                  <a:lnTo>
                    <a:pt x="506031" y="439187"/>
                  </a:lnTo>
                  <a:lnTo>
                    <a:pt x="497752" y="439996"/>
                  </a:lnTo>
                  <a:lnTo>
                    <a:pt x="489877" y="439187"/>
                  </a:lnTo>
                  <a:lnTo>
                    <a:pt x="482854" y="437428"/>
                  </a:lnTo>
                  <a:lnTo>
                    <a:pt x="482680" y="438112"/>
                  </a:lnTo>
                  <a:lnTo>
                    <a:pt x="479646" y="449445"/>
                  </a:lnTo>
                  <a:lnTo>
                    <a:pt x="475802" y="460576"/>
                  </a:lnTo>
                  <a:lnTo>
                    <a:pt x="471959" y="471302"/>
                  </a:lnTo>
                  <a:lnTo>
                    <a:pt x="467306" y="482230"/>
                  </a:lnTo>
                  <a:lnTo>
                    <a:pt x="462248" y="492552"/>
                  </a:lnTo>
                  <a:lnTo>
                    <a:pt x="456786" y="502671"/>
                  </a:lnTo>
                  <a:lnTo>
                    <a:pt x="450717" y="512587"/>
                  </a:lnTo>
                  <a:lnTo>
                    <a:pt x="443839" y="521897"/>
                  </a:lnTo>
                  <a:lnTo>
                    <a:pt x="436557" y="531004"/>
                  </a:lnTo>
                  <a:lnTo>
                    <a:pt x="428869" y="539504"/>
                  </a:lnTo>
                  <a:lnTo>
                    <a:pt x="420171" y="547801"/>
                  </a:lnTo>
                  <a:lnTo>
                    <a:pt x="411067" y="555289"/>
                  </a:lnTo>
                  <a:lnTo>
                    <a:pt x="401155" y="562575"/>
                  </a:lnTo>
                  <a:lnTo>
                    <a:pt x="390635" y="568849"/>
                  </a:lnTo>
                  <a:lnTo>
                    <a:pt x="379104" y="574718"/>
                  </a:lnTo>
                  <a:lnTo>
                    <a:pt x="366967" y="579979"/>
                  </a:lnTo>
                  <a:lnTo>
                    <a:pt x="354222" y="584432"/>
                  </a:lnTo>
                  <a:lnTo>
                    <a:pt x="340263" y="588479"/>
                  </a:lnTo>
                  <a:lnTo>
                    <a:pt x="333789" y="589739"/>
                  </a:lnTo>
                  <a:lnTo>
                    <a:pt x="333789" y="613168"/>
                  </a:lnTo>
                  <a:lnTo>
                    <a:pt x="333789" y="630657"/>
                  </a:lnTo>
                  <a:lnTo>
                    <a:pt x="342845" y="632188"/>
                  </a:lnTo>
                  <a:lnTo>
                    <a:pt x="359017" y="635834"/>
                  </a:lnTo>
                  <a:lnTo>
                    <a:pt x="360473" y="636217"/>
                  </a:lnTo>
                  <a:lnTo>
                    <a:pt x="363527" y="636876"/>
                  </a:lnTo>
                  <a:lnTo>
                    <a:pt x="363434" y="636996"/>
                  </a:lnTo>
                  <a:lnTo>
                    <a:pt x="375189" y="640088"/>
                  </a:lnTo>
                  <a:lnTo>
                    <a:pt x="391159" y="644748"/>
                  </a:lnTo>
                  <a:lnTo>
                    <a:pt x="406724" y="650218"/>
                  </a:lnTo>
                  <a:lnTo>
                    <a:pt x="421885" y="655687"/>
                  </a:lnTo>
                  <a:lnTo>
                    <a:pt x="436440" y="662170"/>
                  </a:lnTo>
                  <a:lnTo>
                    <a:pt x="450590" y="668652"/>
                  </a:lnTo>
                  <a:lnTo>
                    <a:pt x="464134" y="675743"/>
                  </a:lnTo>
                  <a:lnTo>
                    <a:pt x="477072" y="683036"/>
                  </a:lnTo>
                  <a:lnTo>
                    <a:pt x="488999" y="690531"/>
                  </a:lnTo>
                  <a:lnTo>
                    <a:pt x="500319" y="698432"/>
                  </a:lnTo>
                  <a:lnTo>
                    <a:pt x="510831" y="706333"/>
                  </a:lnTo>
                  <a:lnTo>
                    <a:pt x="520332" y="714436"/>
                  </a:lnTo>
                  <a:lnTo>
                    <a:pt x="528418" y="722539"/>
                  </a:lnTo>
                  <a:lnTo>
                    <a:pt x="535695" y="730642"/>
                  </a:lnTo>
                  <a:lnTo>
                    <a:pt x="542164" y="738543"/>
                  </a:lnTo>
                  <a:lnTo>
                    <a:pt x="546813" y="746646"/>
                  </a:lnTo>
                  <a:lnTo>
                    <a:pt x="550654" y="754345"/>
                  </a:lnTo>
                  <a:lnTo>
                    <a:pt x="552676" y="762245"/>
                  </a:lnTo>
                  <a:lnTo>
                    <a:pt x="553484" y="769538"/>
                  </a:lnTo>
                  <a:lnTo>
                    <a:pt x="276742" y="769538"/>
                  </a:lnTo>
                  <a:lnTo>
                    <a:pt x="0" y="769538"/>
                  </a:lnTo>
                  <a:lnTo>
                    <a:pt x="606" y="762245"/>
                  </a:lnTo>
                  <a:lnTo>
                    <a:pt x="3032" y="754345"/>
                  </a:lnTo>
                  <a:lnTo>
                    <a:pt x="6469" y="746646"/>
                  </a:lnTo>
                  <a:lnTo>
                    <a:pt x="11522" y="738543"/>
                  </a:lnTo>
                  <a:lnTo>
                    <a:pt x="17587" y="730642"/>
                  </a:lnTo>
                  <a:lnTo>
                    <a:pt x="24864" y="722539"/>
                  </a:lnTo>
                  <a:lnTo>
                    <a:pt x="33355" y="714436"/>
                  </a:lnTo>
                  <a:lnTo>
                    <a:pt x="42654" y="706333"/>
                  </a:lnTo>
                  <a:lnTo>
                    <a:pt x="52963" y="698432"/>
                  </a:lnTo>
                  <a:lnTo>
                    <a:pt x="64284" y="690531"/>
                  </a:lnTo>
                  <a:lnTo>
                    <a:pt x="76210" y="683036"/>
                  </a:lnTo>
                  <a:lnTo>
                    <a:pt x="89148" y="675743"/>
                  </a:lnTo>
                  <a:lnTo>
                    <a:pt x="102894" y="668652"/>
                  </a:lnTo>
                  <a:lnTo>
                    <a:pt x="116842" y="662170"/>
                  </a:lnTo>
                  <a:lnTo>
                    <a:pt x="131599" y="655687"/>
                  </a:lnTo>
                  <a:lnTo>
                    <a:pt x="146760" y="650218"/>
                  </a:lnTo>
                  <a:lnTo>
                    <a:pt x="162124" y="644748"/>
                  </a:lnTo>
                  <a:lnTo>
                    <a:pt x="178094" y="640088"/>
                  </a:lnTo>
                  <a:lnTo>
                    <a:pt x="192501" y="636345"/>
                  </a:lnTo>
                  <a:lnTo>
                    <a:pt x="192384" y="636267"/>
                  </a:lnTo>
                  <a:lnTo>
                    <a:pt x="195412" y="635624"/>
                  </a:lnTo>
                  <a:lnTo>
                    <a:pt x="210842" y="632188"/>
                  </a:lnTo>
                  <a:lnTo>
                    <a:pt x="219694" y="630654"/>
                  </a:lnTo>
                  <a:lnTo>
                    <a:pt x="219694" y="589856"/>
                  </a:lnTo>
                  <a:lnTo>
                    <a:pt x="212614" y="588479"/>
                  </a:lnTo>
                  <a:lnTo>
                    <a:pt x="199060" y="584432"/>
                  </a:lnTo>
                  <a:lnTo>
                    <a:pt x="185911" y="579979"/>
                  </a:lnTo>
                  <a:lnTo>
                    <a:pt x="173975" y="574718"/>
                  </a:lnTo>
                  <a:lnTo>
                    <a:pt x="162445" y="568849"/>
                  </a:lnTo>
                  <a:lnTo>
                    <a:pt x="151925" y="562575"/>
                  </a:lnTo>
                  <a:lnTo>
                    <a:pt x="142013" y="555289"/>
                  </a:lnTo>
                  <a:lnTo>
                    <a:pt x="132707" y="547801"/>
                  </a:lnTo>
                  <a:lnTo>
                    <a:pt x="124008" y="539504"/>
                  </a:lnTo>
                  <a:lnTo>
                    <a:pt x="116321" y="531004"/>
                  </a:lnTo>
                  <a:lnTo>
                    <a:pt x="109038" y="521897"/>
                  </a:lnTo>
                  <a:lnTo>
                    <a:pt x="102565" y="512587"/>
                  </a:lnTo>
                  <a:lnTo>
                    <a:pt x="96293" y="502671"/>
                  </a:lnTo>
                  <a:lnTo>
                    <a:pt x="90831" y="492552"/>
                  </a:lnTo>
                  <a:lnTo>
                    <a:pt x="85572" y="482230"/>
                  </a:lnTo>
                  <a:lnTo>
                    <a:pt x="81121" y="471302"/>
                  </a:lnTo>
                  <a:lnTo>
                    <a:pt x="77075" y="460576"/>
                  </a:lnTo>
                  <a:lnTo>
                    <a:pt x="73434" y="449445"/>
                  </a:lnTo>
                  <a:lnTo>
                    <a:pt x="70197" y="438112"/>
                  </a:lnTo>
                  <a:lnTo>
                    <a:pt x="70069" y="437570"/>
                  </a:lnTo>
                  <a:lnTo>
                    <a:pt x="63926" y="439187"/>
                  </a:lnTo>
                  <a:lnTo>
                    <a:pt x="55632" y="439996"/>
                  </a:lnTo>
                  <a:lnTo>
                    <a:pt x="47338" y="439187"/>
                  </a:lnTo>
                  <a:lnTo>
                    <a:pt x="39448" y="437164"/>
                  </a:lnTo>
                  <a:lnTo>
                    <a:pt x="32165" y="434130"/>
                  </a:lnTo>
                  <a:lnTo>
                    <a:pt x="25287" y="429679"/>
                  </a:lnTo>
                  <a:lnTo>
                    <a:pt x="19016" y="424217"/>
                  </a:lnTo>
                  <a:lnTo>
                    <a:pt x="13554" y="418148"/>
                  </a:lnTo>
                  <a:lnTo>
                    <a:pt x="8901" y="411068"/>
                  </a:lnTo>
                  <a:lnTo>
                    <a:pt x="5057" y="403380"/>
                  </a:lnTo>
                  <a:lnTo>
                    <a:pt x="2225" y="394884"/>
                  </a:lnTo>
                  <a:lnTo>
                    <a:pt x="607" y="385983"/>
                  </a:lnTo>
                  <a:lnTo>
                    <a:pt x="0" y="376475"/>
                  </a:lnTo>
                  <a:lnTo>
                    <a:pt x="607" y="367169"/>
                  </a:lnTo>
                  <a:lnTo>
                    <a:pt x="2225" y="358268"/>
                  </a:lnTo>
                  <a:lnTo>
                    <a:pt x="5057" y="349772"/>
                  </a:lnTo>
                  <a:lnTo>
                    <a:pt x="8901" y="341882"/>
                  </a:lnTo>
                  <a:lnTo>
                    <a:pt x="13554" y="335004"/>
                  </a:lnTo>
                  <a:lnTo>
                    <a:pt x="19016" y="328531"/>
                  </a:lnTo>
                  <a:lnTo>
                    <a:pt x="25287" y="323069"/>
                  </a:lnTo>
                  <a:lnTo>
                    <a:pt x="32165" y="319023"/>
                  </a:lnTo>
                  <a:lnTo>
                    <a:pt x="33276" y="318498"/>
                  </a:lnTo>
                  <a:lnTo>
                    <a:pt x="31763" y="305218"/>
                  </a:lnTo>
                  <a:lnTo>
                    <a:pt x="30144" y="288216"/>
                  </a:lnTo>
                  <a:lnTo>
                    <a:pt x="28929" y="270000"/>
                  </a:lnTo>
                  <a:lnTo>
                    <a:pt x="27715" y="250368"/>
                  </a:lnTo>
                  <a:lnTo>
                    <a:pt x="27310" y="239438"/>
                  </a:lnTo>
                  <a:lnTo>
                    <a:pt x="26703" y="228306"/>
                  </a:lnTo>
                  <a:lnTo>
                    <a:pt x="26703" y="217174"/>
                  </a:lnTo>
                  <a:lnTo>
                    <a:pt x="27108" y="206245"/>
                  </a:lnTo>
                  <a:lnTo>
                    <a:pt x="27513" y="195113"/>
                  </a:lnTo>
                  <a:lnTo>
                    <a:pt x="28525" y="184386"/>
                  </a:lnTo>
                  <a:lnTo>
                    <a:pt x="29941" y="173456"/>
                  </a:lnTo>
                  <a:lnTo>
                    <a:pt x="31560" y="162729"/>
                  </a:lnTo>
                  <a:lnTo>
                    <a:pt x="33584" y="152204"/>
                  </a:lnTo>
                  <a:lnTo>
                    <a:pt x="36417" y="141679"/>
                  </a:lnTo>
                  <a:lnTo>
                    <a:pt x="39655" y="131357"/>
                  </a:lnTo>
                  <a:lnTo>
                    <a:pt x="43703" y="121439"/>
                  </a:lnTo>
                  <a:lnTo>
                    <a:pt x="48358" y="111724"/>
                  </a:lnTo>
                  <a:lnTo>
                    <a:pt x="53619" y="102009"/>
                  </a:lnTo>
                  <a:lnTo>
                    <a:pt x="59691" y="92901"/>
                  </a:lnTo>
                  <a:lnTo>
                    <a:pt x="66572" y="83591"/>
                  </a:lnTo>
                  <a:lnTo>
                    <a:pt x="74262" y="74888"/>
                  </a:lnTo>
                  <a:lnTo>
                    <a:pt x="82762" y="66792"/>
                  </a:lnTo>
                  <a:lnTo>
                    <a:pt x="92071" y="58493"/>
                  </a:lnTo>
                  <a:lnTo>
                    <a:pt x="102797" y="50802"/>
                  </a:lnTo>
                  <a:lnTo>
                    <a:pt x="113928" y="43516"/>
                  </a:lnTo>
                  <a:lnTo>
                    <a:pt x="126475" y="36634"/>
                  </a:lnTo>
                  <a:lnTo>
                    <a:pt x="140034" y="30158"/>
                  </a:lnTo>
                  <a:lnTo>
                    <a:pt x="154606" y="23883"/>
                  </a:lnTo>
                  <a:lnTo>
                    <a:pt x="170593" y="18216"/>
                  </a:lnTo>
                  <a:lnTo>
                    <a:pt x="187593" y="13358"/>
                  </a:lnTo>
                  <a:lnTo>
                    <a:pt x="206009" y="8703"/>
                  </a:lnTo>
                  <a:lnTo>
                    <a:pt x="224021" y="4858"/>
                  </a:lnTo>
                  <a:lnTo>
                    <a:pt x="241223" y="2227"/>
                  </a:lnTo>
                  <a:lnTo>
                    <a:pt x="257818" y="607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13" name="자유형 59">
              <a:extLst>
                <a:ext uri="{FF2B5EF4-FFF2-40B4-BE49-F238E27FC236}">
                  <a16:creationId xmlns:a16="http://schemas.microsoft.com/office/drawing/2014/main" id="{8C0BA202-288A-4795-9A02-6E92968A4501}"/>
                </a:ext>
              </a:extLst>
            </p:cNvPr>
            <p:cNvSpPr/>
            <p:nvPr/>
          </p:nvSpPr>
          <p:spPr>
            <a:xfrm>
              <a:off x="1838759" y="1929163"/>
              <a:ext cx="1599108" cy="586390"/>
            </a:xfrm>
            <a:custGeom>
              <a:avLst/>
              <a:gdLst>
                <a:gd name="connsiteX0" fmla="*/ 293195 w 1599108"/>
                <a:gd name="connsiteY0" fmla="*/ 0 h 586390"/>
                <a:gd name="connsiteX1" fmla="*/ 553410 w 1599108"/>
                <a:gd name="connsiteY1" fmla="*/ 0 h 586390"/>
                <a:gd name="connsiteX2" fmla="*/ 553410 w 1599108"/>
                <a:gd name="connsiteY2" fmla="*/ 16160 h 586390"/>
                <a:gd name="connsiteX3" fmla="*/ 292735 w 1599108"/>
                <a:gd name="connsiteY3" fmla="*/ 16160 h 586390"/>
                <a:gd name="connsiteX4" fmla="*/ 15700 w 1599108"/>
                <a:gd name="connsiteY4" fmla="*/ 293195 h 586390"/>
                <a:gd name="connsiteX5" fmla="*/ 292735 w 1599108"/>
                <a:gd name="connsiteY5" fmla="*/ 570230 h 586390"/>
                <a:gd name="connsiteX6" fmla="*/ 1599108 w 1599108"/>
                <a:gd name="connsiteY6" fmla="*/ 570230 h 586390"/>
                <a:gd name="connsiteX7" fmla="*/ 1599108 w 1599108"/>
                <a:gd name="connsiteY7" fmla="*/ 586390 h 586390"/>
                <a:gd name="connsiteX8" fmla="*/ 293195 w 1599108"/>
                <a:gd name="connsiteY8" fmla="*/ 586390 h 586390"/>
                <a:gd name="connsiteX9" fmla="*/ 0 w 1599108"/>
                <a:gd name="connsiteY9" fmla="*/ 293195 h 586390"/>
                <a:gd name="connsiteX10" fmla="*/ 293195 w 1599108"/>
                <a:gd name="connsiteY10" fmla="*/ 0 h 58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9108" h="586390">
                  <a:moveTo>
                    <a:pt x="293195" y="0"/>
                  </a:moveTo>
                  <a:lnTo>
                    <a:pt x="553410" y="0"/>
                  </a:lnTo>
                  <a:lnTo>
                    <a:pt x="553410" y="16160"/>
                  </a:lnTo>
                  <a:lnTo>
                    <a:pt x="292735" y="16160"/>
                  </a:lnTo>
                  <a:cubicBezTo>
                    <a:pt x="139733" y="16160"/>
                    <a:pt x="15700" y="140193"/>
                    <a:pt x="15700" y="293195"/>
                  </a:cubicBezTo>
                  <a:cubicBezTo>
                    <a:pt x="15700" y="446197"/>
                    <a:pt x="139733" y="570230"/>
                    <a:pt x="292735" y="570230"/>
                  </a:cubicBezTo>
                  <a:lnTo>
                    <a:pt x="1599108" y="570230"/>
                  </a:lnTo>
                  <a:lnTo>
                    <a:pt x="1599108" y="586390"/>
                  </a:lnTo>
                  <a:lnTo>
                    <a:pt x="293195" y="586390"/>
                  </a:lnTo>
                  <a:cubicBezTo>
                    <a:pt x="131268" y="586390"/>
                    <a:pt x="0" y="455122"/>
                    <a:pt x="0" y="293195"/>
                  </a:cubicBezTo>
                  <a:cubicBezTo>
                    <a:pt x="0" y="131268"/>
                    <a:pt x="131268" y="0"/>
                    <a:pt x="293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5D3F0A8-928B-4A65-AEEA-FE0C7029AB11}"/>
                </a:ext>
              </a:extLst>
            </p:cNvPr>
            <p:cNvSpPr/>
            <p:nvPr/>
          </p:nvSpPr>
          <p:spPr>
            <a:xfrm>
              <a:off x="2327037" y="1933460"/>
              <a:ext cx="1166479" cy="326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 err="1">
                  <a:solidFill>
                    <a:schemeClr val="bg2">
                      <a:lumMod val="10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나세영</a:t>
              </a:r>
              <a:r>
                <a:rPr lang="ko-KR" altLang="en-US" sz="1200" dirty="0">
                  <a:solidFill>
                    <a:schemeClr val="bg2">
                      <a:lumMod val="10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endParaRPr lang="en-US" altLang="ko-KR" sz="1050" dirty="0">
                <a:solidFill>
                  <a:schemeClr val="bg2">
                    <a:lumMod val="1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C8767AE4-B184-4B29-BFA1-8863DAAD859B}"/>
              </a:ext>
            </a:extLst>
          </p:cNvPr>
          <p:cNvGrpSpPr/>
          <p:nvPr/>
        </p:nvGrpSpPr>
        <p:grpSpPr>
          <a:xfrm>
            <a:off x="1827075" y="4391827"/>
            <a:ext cx="1654757" cy="586390"/>
            <a:chOff x="1838759" y="1929163"/>
            <a:chExt cx="1654757" cy="586390"/>
          </a:xfrm>
        </p:grpSpPr>
        <p:sp>
          <p:nvSpPr>
            <p:cNvPr id="116" name="자유형 7">
              <a:extLst>
                <a:ext uri="{FF2B5EF4-FFF2-40B4-BE49-F238E27FC236}">
                  <a16:creationId xmlns:a16="http://schemas.microsoft.com/office/drawing/2014/main" id="{3B9CE4F4-91A5-4D2D-9298-B2A9878FF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522" y="2053894"/>
              <a:ext cx="235624" cy="327600"/>
            </a:xfrm>
            <a:custGeom>
              <a:avLst/>
              <a:gdLst>
                <a:gd name="connsiteX0" fmla="*/ 273603 w 553484"/>
                <a:gd name="connsiteY0" fmla="*/ 0 h 769538"/>
                <a:gd name="connsiteX1" fmla="*/ 288984 w 553484"/>
                <a:gd name="connsiteY1" fmla="*/ 0 h 769538"/>
                <a:gd name="connsiteX2" fmla="*/ 303555 w 553484"/>
                <a:gd name="connsiteY2" fmla="*/ 607 h 769538"/>
                <a:gd name="connsiteX3" fmla="*/ 317317 w 553484"/>
                <a:gd name="connsiteY3" fmla="*/ 2227 h 769538"/>
                <a:gd name="connsiteX4" fmla="*/ 330674 w 553484"/>
                <a:gd name="connsiteY4" fmla="*/ 4453 h 769538"/>
                <a:gd name="connsiteX5" fmla="*/ 343221 w 553484"/>
                <a:gd name="connsiteY5" fmla="*/ 7084 h 769538"/>
                <a:gd name="connsiteX6" fmla="*/ 355161 w 553484"/>
                <a:gd name="connsiteY6" fmla="*/ 10120 h 769538"/>
                <a:gd name="connsiteX7" fmla="*/ 366494 w 553484"/>
                <a:gd name="connsiteY7" fmla="*/ 13763 h 769538"/>
                <a:gd name="connsiteX8" fmla="*/ 377018 w 553484"/>
                <a:gd name="connsiteY8" fmla="*/ 17609 h 769538"/>
                <a:gd name="connsiteX9" fmla="*/ 386935 w 553484"/>
                <a:gd name="connsiteY9" fmla="*/ 21859 h 769538"/>
                <a:gd name="connsiteX10" fmla="*/ 396244 w 553484"/>
                <a:gd name="connsiteY10" fmla="*/ 26312 h 769538"/>
                <a:gd name="connsiteX11" fmla="*/ 404946 w 553484"/>
                <a:gd name="connsiteY11" fmla="*/ 30967 h 769538"/>
                <a:gd name="connsiteX12" fmla="*/ 413041 w 553484"/>
                <a:gd name="connsiteY12" fmla="*/ 35622 h 769538"/>
                <a:gd name="connsiteX13" fmla="*/ 420327 w 553484"/>
                <a:gd name="connsiteY13" fmla="*/ 40480 h 769538"/>
                <a:gd name="connsiteX14" fmla="*/ 426803 w 553484"/>
                <a:gd name="connsiteY14" fmla="*/ 45135 h 769538"/>
                <a:gd name="connsiteX15" fmla="*/ 433077 w 553484"/>
                <a:gd name="connsiteY15" fmla="*/ 49588 h 769538"/>
                <a:gd name="connsiteX16" fmla="*/ 438338 w 553484"/>
                <a:gd name="connsiteY16" fmla="*/ 53838 h 769538"/>
                <a:gd name="connsiteX17" fmla="*/ 442993 w 553484"/>
                <a:gd name="connsiteY17" fmla="*/ 58089 h 769538"/>
                <a:gd name="connsiteX18" fmla="*/ 447243 w 553484"/>
                <a:gd name="connsiteY18" fmla="*/ 61732 h 769538"/>
                <a:gd name="connsiteX19" fmla="*/ 450886 w 553484"/>
                <a:gd name="connsiteY19" fmla="*/ 65173 h 769538"/>
                <a:gd name="connsiteX20" fmla="*/ 453719 w 553484"/>
                <a:gd name="connsiteY20" fmla="*/ 68006 h 769538"/>
                <a:gd name="connsiteX21" fmla="*/ 455743 w 553484"/>
                <a:gd name="connsiteY21" fmla="*/ 70233 h 769538"/>
                <a:gd name="connsiteX22" fmla="*/ 457362 w 553484"/>
                <a:gd name="connsiteY22" fmla="*/ 72054 h 769538"/>
                <a:gd name="connsiteX23" fmla="*/ 458374 w 553484"/>
                <a:gd name="connsiteY23" fmla="*/ 73269 h 769538"/>
                <a:gd name="connsiteX24" fmla="*/ 458576 w 553484"/>
                <a:gd name="connsiteY24" fmla="*/ 73471 h 769538"/>
                <a:gd name="connsiteX25" fmla="*/ 469100 w 553484"/>
                <a:gd name="connsiteY25" fmla="*/ 78733 h 769538"/>
                <a:gd name="connsiteX26" fmla="*/ 478814 w 553484"/>
                <a:gd name="connsiteY26" fmla="*/ 84603 h 769538"/>
                <a:gd name="connsiteX27" fmla="*/ 487718 w 553484"/>
                <a:gd name="connsiteY27" fmla="*/ 91484 h 769538"/>
                <a:gd name="connsiteX28" fmla="*/ 495813 w 553484"/>
                <a:gd name="connsiteY28" fmla="*/ 98771 h 769538"/>
                <a:gd name="connsiteX29" fmla="*/ 502897 w 553484"/>
                <a:gd name="connsiteY29" fmla="*/ 106664 h 769538"/>
                <a:gd name="connsiteX30" fmla="*/ 509170 w 553484"/>
                <a:gd name="connsiteY30" fmla="*/ 115367 h 769538"/>
                <a:gd name="connsiteX31" fmla="*/ 514837 w 553484"/>
                <a:gd name="connsiteY31" fmla="*/ 124273 h 769538"/>
                <a:gd name="connsiteX32" fmla="*/ 519492 w 553484"/>
                <a:gd name="connsiteY32" fmla="*/ 133988 h 769538"/>
                <a:gd name="connsiteX33" fmla="*/ 523741 w 553484"/>
                <a:gd name="connsiteY33" fmla="*/ 144108 h 769538"/>
                <a:gd name="connsiteX34" fmla="*/ 527182 w 553484"/>
                <a:gd name="connsiteY34" fmla="*/ 154430 h 769538"/>
                <a:gd name="connsiteX35" fmla="*/ 530015 w 553484"/>
                <a:gd name="connsiteY35" fmla="*/ 165360 h 769538"/>
                <a:gd name="connsiteX36" fmla="*/ 532444 w 553484"/>
                <a:gd name="connsiteY36" fmla="*/ 176290 h 769538"/>
                <a:gd name="connsiteX37" fmla="*/ 534063 w 553484"/>
                <a:gd name="connsiteY37" fmla="*/ 187624 h 769538"/>
                <a:gd name="connsiteX38" fmla="*/ 535277 w 553484"/>
                <a:gd name="connsiteY38" fmla="*/ 199161 h 769538"/>
                <a:gd name="connsiteX39" fmla="*/ 535884 w 553484"/>
                <a:gd name="connsiteY39" fmla="*/ 210697 h 769538"/>
                <a:gd name="connsiteX40" fmla="*/ 536491 w 553484"/>
                <a:gd name="connsiteY40" fmla="*/ 222234 h 769538"/>
                <a:gd name="connsiteX41" fmla="*/ 536086 w 553484"/>
                <a:gd name="connsiteY41" fmla="*/ 233973 h 769538"/>
                <a:gd name="connsiteX42" fmla="*/ 535479 w 553484"/>
                <a:gd name="connsiteY42" fmla="*/ 245712 h 769538"/>
                <a:gd name="connsiteX43" fmla="*/ 534467 w 553484"/>
                <a:gd name="connsiteY43" fmla="*/ 257249 h 769538"/>
                <a:gd name="connsiteX44" fmla="*/ 533456 w 553484"/>
                <a:gd name="connsiteY44" fmla="*/ 268786 h 769538"/>
                <a:gd name="connsiteX45" fmla="*/ 531634 w 553484"/>
                <a:gd name="connsiteY45" fmla="*/ 280120 h 769538"/>
                <a:gd name="connsiteX46" fmla="*/ 530015 w 553484"/>
                <a:gd name="connsiteY46" fmla="*/ 291050 h 769538"/>
                <a:gd name="connsiteX47" fmla="*/ 527991 w 553484"/>
                <a:gd name="connsiteY47" fmla="*/ 301979 h 769538"/>
                <a:gd name="connsiteX48" fmla="*/ 525563 w 553484"/>
                <a:gd name="connsiteY48" fmla="*/ 312302 h 769538"/>
                <a:gd name="connsiteX49" fmla="*/ 523751 w 553484"/>
                <a:gd name="connsiteY49" fmla="*/ 320540 h 769538"/>
                <a:gd name="connsiteX50" fmla="*/ 528041 w 553484"/>
                <a:gd name="connsiteY50" fmla="*/ 323069 h 769538"/>
                <a:gd name="connsiteX51" fmla="*/ 534301 w 553484"/>
                <a:gd name="connsiteY51" fmla="*/ 328531 h 769538"/>
                <a:gd name="connsiteX52" fmla="*/ 539753 w 553484"/>
                <a:gd name="connsiteY52" fmla="*/ 335004 h 769538"/>
                <a:gd name="connsiteX53" fmla="*/ 544397 w 553484"/>
                <a:gd name="connsiteY53" fmla="*/ 341882 h 769538"/>
                <a:gd name="connsiteX54" fmla="*/ 548234 w 553484"/>
                <a:gd name="connsiteY54" fmla="*/ 349772 h 769538"/>
                <a:gd name="connsiteX55" fmla="*/ 551061 w 553484"/>
                <a:gd name="connsiteY55" fmla="*/ 358268 h 769538"/>
                <a:gd name="connsiteX56" fmla="*/ 552878 w 553484"/>
                <a:gd name="connsiteY56" fmla="*/ 367169 h 769538"/>
                <a:gd name="connsiteX57" fmla="*/ 553484 w 553484"/>
                <a:gd name="connsiteY57" fmla="*/ 376475 h 769538"/>
                <a:gd name="connsiteX58" fmla="*/ 552878 w 553484"/>
                <a:gd name="connsiteY58" fmla="*/ 385983 h 769538"/>
                <a:gd name="connsiteX59" fmla="*/ 551061 w 553484"/>
                <a:gd name="connsiteY59" fmla="*/ 394884 h 769538"/>
                <a:gd name="connsiteX60" fmla="*/ 548234 w 553484"/>
                <a:gd name="connsiteY60" fmla="*/ 403380 h 769538"/>
                <a:gd name="connsiteX61" fmla="*/ 544397 w 553484"/>
                <a:gd name="connsiteY61" fmla="*/ 411068 h 769538"/>
                <a:gd name="connsiteX62" fmla="*/ 539753 w 553484"/>
                <a:gd name="connsiteY62" fmla="*/ 418148 h 769538"/>
                <a:gd name="connsiteX63" fmla="*/ 534301 w 553484"/>
                <a:gd name="connsiteY63" fmla="*/ 424217 h 769538"/>
                <a:gd name="connsiteX64" fmla="*/ 528041 w 553484"/>
                <a:gd name="connsiteY64" fmla="*/ 429679 h 769538"/>
                <a:gd name="connsiteX65" fmla="*/ 521176 w 553484"/>
                <a:gd name="connsiteY65" fmla="*/ 434130 h 769538"/>
                <a:gd name="connsiteX66" fmla="*/ 513906 w 553484"/>
                <a:gd name="connsiteY66" fmla="*/ 437164 h 769538"/>
                <a:gd name="connsiteX67" fmla="*/ 506031 w 553484"/>
                <a:gd name="connsiteY67" fmla="*/ 439187 h 769538"/>
                <a:gd name="connsiteX68" fmla="*/ 497752 w 553484"/>
                <a:gd name="connsiteY68" fmla="*/ 439996 h 769538"/>
                <a:gd name="connsiteX69" fmla="*/ 489877 w 553484"/>
                <a:gd name="connsiteY69" fmla="*/ 439187 h 769538"/>
                <a:gd name="connsiteX70" fmla="*/ 482854 w 553484"/>
                <a:gd name="connsiteY70" fmla="*/ 437428 h 769538"/>
                <a:gd name="connsiteX71" fmla="*/ 482680 w 553484"/>
                <a:gd name="connsiteY71" fmla="*/ 438112 h 769538"/>
                <a:gd name="connsiteX72" fmla="*/ 479646 w 553484"/>
                <a:gd name="connsiteY72" fmla="*/ 449445 h 769538"/>
                <a:gd name="connsiteX73" fmla="*/ 475802 w 553484"/>
                <a:gd name="connsiteY73" fmla="*/ 460576 h 769538"/>
                <a:gd name="connsiteX74" fmla="*/ 471959 w 553484"/>
                <a:gd name="connsiteY74" fmla="*/ 471302 h 769538"/>
                <a:gd name="connsiteX75" fmla="*/ 467306 w 553484"/>
                <a:gd name="connsiteY75" fmla="*/ 482230 h 769538"/>
                <a:gd name="connsiteX76" fmla="*/ 462248 w 553484"/>
                <a:gd name="connsiteY76" fmla="*/ 492552 h 769538"/>
                <a:gd name="connsiteX77" fmla="*/ 456786 w 553484"/>
                <a:gd name="connsiteY77" fmla="*/ 502671 h 769538"/>
                <a:gd name="connsiteX78" fmla="*/ 450717 w 553484"/>
                <a:gd name="connsiteY78" fmla="*/ 512587 h 769538"/>
                <a:gd name="connsiteX79" fmla="*/ 443839 w 553484"/>
                <a:gd name="connsiteY79" fmla="*/ 521897 h 769538"/>
                <a:gd name="connsiteX80" fmla="*/ 436557 w 553484"/>
                <a:gd name="connsiteY80" fmla="*/ 531004 h 769538"/>
                <a:gd name="connsiteX81" fmla="*/ 428869 w 553484"/>
                <a:gd name="connsiteY81" fmla="*/ 539504 h 769538"/>
                <a:gd name="connsiteX82" fmla="*/ 420171 w 553484"/>
                <a:gd name="connsiteY82" fmla="*/ 547801 h 769538"/>
                <a:gd name="connsiteX83" fmla="*/ 411067 w 553484"/>
                <a:gd name="connsiteY83" fmla="*/ 555289 h 769538"/>
                <a:gd name="connsiteX84" fmla="*/ 401155 w 553484"/>
                <a:gd name="connsiteY84" fmla="*/ 562575 h 769538"/>
                <a:gd name="connsiteX85" fmla="*/ 390635 w 553484"/>
                <a:gd name="connsiteY85" fmla="*/ 568849 h 769538"/>
                <a:gd name="connsiteX86" fmla="*/ 379104 w 553484"/>
                <a:gd name="connsiteY86" fmla="*/ 574718 h 769538"/>
                <a:gd name="connsiteX87" fmla="*/ 366967 w 553484"/>
                <a:gd name="connsiteY87" fmla="*/ 579979 h 769538"/>
                <a:gd name="connsiteX88" fmla="*/ 354222 w 553484"/>
                <a:gd name="connsiteY88" fmla="*/ 584432 h 769538"/>
                <a:gd name="connsiteX89" fmla="*/ 340263 w 553484"/>
                <a:gd name="connsiteY89" fmla="*/ 588479 h 769538"/>
                <a:gd name="connsiteX90" fmla="*/ 333789 w 553484"/>
                <a:gd name="connsiteY90" fmla="*/ 589739 h 769538"/>
                <a:gd name="connsiteX91" fmla="*/ 333789 w 553484"/>
                <a:gd name="connsiteY91" fmla="*/ 613168 h 769538"/>
                <a:gd name="connsiteX92" fmla="*/ 333789 w 553484"/>
                <a:gd name="connsiteY92" fmla="*/ 630657 h 769538"/>
                <a:gd name="connsiteX93" fmla="*/ 342845 w 553484"/>
                <a:gd name="connsiteY93" fmla="*/ 632188 h 769538"/>
                <a:gd name="connsiteX94" fmla="*/ 359017 w 553484"/>
                <a:gd name="connsiteY94" fmla="*/ 635834 h 769538"/>
                <a:gd name="connsiteX95" fmla="*/ 360473 w 553484"/>
                <a:gd name="connsiteY95" fmla="*/ 636217 h 769538"/>
                <a:gd name="connsiteX96" fmla="*/ 363527 w 553484"/>
                <a:gd name="connsiteY96" fmla="*/ 636876 h 769538"/>
                <a:gd name="connsiteX97" fmla="*/ 363434 w 553484"/>
                <a:gd name="connsiteY97" fmla="*/ 636996 h 769538"/>
                <a:gd name="connsiteX98" fmla="*/ 375189 w 553484"/>
                <a:gd name="connsiteY98" fmla="*/ 640088 h 769538"/>
                <a:gd name="connsiteX99" fmla="*/ 391159 w 553484"/>
                <a:gd name="connsiteY99" fmla="*/ 644748 h 769538"/>
                <a:gd name="connsiteX100" fmla="*/ 406724 w 553484"/>
                <a:gd name="connsiteY100" fmla="*/ 650218 h 769538"/>
                <a:gd name="connsiteX101" fmla="*/ 421885 w 553484"/>
                <a:gd name="connsiteY101" fmla="*/ 655687 h 769538"/>
                <a:gd name="connsiteX102" fmla="*/ 436440 w 553484"/>
                <a:gd name="connsiteY102" fmla="*/ 662170 h 769538"/>
                <a:gd name="connsiteX103" fmla="*/ 450590 w 553484"/>
                <a:gd name="connsiteY103" fmla="*/ 668652 h 769538"/>
                <a:gd name="connsiteX104" fmla="*/ 464134 w 553484"/>
                <a:gd name="connsiteY104" fmla="*/ 675743 h 769538"/>
                <a:gd name="connsiteX105" fmla="*/ 477072 w 553484"/>
                <a:gd name="connsiteY105" fmla="*/ 683036 h 769538"/>
                <a:gd name="connsiteX106" fmla="*/ 488999 w 553484"/>
                <a:gd name="connsiteY106" fmla="*/ 690531 h 769538"/>
                <a:gd name="connsiteX107" fmla="*/ 500319 w 553484"/>
                <a:gd name="connsiteY107" fmla="*/ 698432 h 769538"/>
                <a:gd name="connsiteX108" fmla="*/ 510831 w 553484"/>
                <a:gd name="connsiteY108" fmla="*/ 706333 h 769538"/>
                <a:gd name="connsiteX109" fmla="*/ 520332 w 553484"/>
                <a:gd name="connsiteY109" fmla="*/ 714436 h 769538"/>
                <a:gd name="connsiteX110" fmla="*/ 528418 w 553484"/>
                <a:gd name="connsiteY110" fmla="*/ 722539 h 769538"/>
                <a:gd name="connsiteX111" fmla="*/ 535695 w 553484"/>
                <a:gd name="connsiteY111" fmla="*/ 730642 h 769538"/>
                <a:gd name="connsiteX112" fmla="*/ 542164 w 553484"/>
                <a:gd name="connsiteY112" fmla="*/ 738543 h 769538"/>
                <a:gd name="connsiteX113" fmla="*/ 546813 w 553484"/>
                <a:gd name="connsiteY113" fmla="*/ 746646 h 769538"/>
                <a:gd name="connsiteX114" fmla="*/ 550654 w 553484"/>
                <a:gd name="connsiteY114" fmla="*/ 754345 h 769538"/>
                <a:gd name="connsiteX115" fmla="*/ 552676 w 553484"/>
                <a:gd name="connsiteY115" fmla="*/ 762245 h 769538"/>
                <a:gd name="connsiteX116" fmla="*/ 553484 w 553484"/>
                <a:gd name="connsiteY116" fmla="*/ 769538 h 769538"/>
                <a:gd name="connsiteX117" fmla="*/ 276742 w 553484"/>
                <a:gd name="connsiteY117" fmla="*/ 769538 h 769538"/>
                <a:gd name="connsiteX118" fmla="*/ 0 w 553484"/>
                <a:gd name="connsiteY118" fmla="*/ 769538 h 769538"/>
                <a:gd name="connsiteX119" fmla="*/ 606 w 553484"/>
                <a:gd name="connsiteY119" fmla="*/ 762245 h 769538"/>
                <a:gd name="connsiteX120" fmla="*/ 3032 w 553484"/>
                <a:gd name="connsiteY120" fmla="*/ 754345 h 769538"/>
                <a:gd name="connsiteX121" fmla="*/ 6469 w 553484"/>
                <a:gd name="connsiteY121" fmla="*/ 746646 h 769538"/>
                <a:gd name="connsiteX122" fmla="*/ 11522 w 553484"/>
                <a:gd name="connsiteY122" fmla="*/ 738543 h 769538"/>
                <a:gd name="connsiteX123" fmla="*/ 17587 w 553484"/>
                <a:gd name="connsiteY123" fmla="*/ 730642 h 769538"/>
                <a:gd name="connsiteX124" fmla="*/ 24864 w 553484"/>
                <a:gd name="connsiteY124" fmla="*/ 722539 h 769538"/>
                <a:gd name="connsiteX125" fmla="*/ 33355 w 553484"/>
                <a:gd name="connsiteY125" fmla="*/ 714436 h 769538"/>
                <a:gd name="connsiteX126" fmla="*/ 42654 w 553484"/>
                <a:gd name="connsiteY126" fmla="*/ 706333 h 769538"/>
                <a:gd name="connsiteX127" fmla="*/ 52963 w 553484"/>
                <a:gd name="connsiteY127" fmla="*/ 698432 h 769538"/>
                <a:gd name="connsiteX128" fmla="*/ 64284 w 553484"/>
                <a:gd name="connsiteY128" fmla="*/ 690531 h 769538"/>
                <a:gd name="connsiteX129" fmla="*/ 76210 w 553484"/>
                <a:gd name="connsiteY129" fmla="*/ 683036 h 769538"/>
                <a:gd name="connsiteX130" fmla="*/ 89148 w 553484"/>
                <a:gd name="connsiteY130" fmla="*/ 675743 h 769538"/>
                <a:gd name="connsiteX131" fmla="*/ 102894 w 553484"/>
                <a:gd name="connsiteY131" fmla="*/ 668652 h 769538"/>
                <a:gd name="connsiteX132" fmla="*/ 116842 w 553484"/>
                <a:gd name="connsiteY132" fmla="*/ 662170 h 769538"/>
                <a:gd name="connsiteX133" fmla="*/ 131599 w 553484"/>
                <a:gd name="connsiteY133" fmla="*/ 655687 h 769538"/>
                <a:gd name="connsiteX134" fmla="*/ 146760 w 553484"/>
                <a:gd name="connsiteY134" fmla="*/ 650218 h 769538"/>
                <a:gd name="connsiteX135" fmla="*/ 162124 w 553484"/>
                <a:gd name="connsiteY135" fmla="*/ 644748 h 769538"/>
                <a:gd name="connsiteX136" fmla="*/ 178094 w 553484"/>
                <a:gd name="connsiteY136" fmla="*/ 640088 h 769538"/>
                <a:gd name="connsiteX137" fmla="*/ 192501 w 553484"/>
                <a:gd name="connsiteY137" fmla="*/ 636345 h 769538"/>
                <a:gd name="connsiteX138" fmla="*/ 192384 w 553484"/>
                <a:gd name="connsiteY138" fmla="*/ 636267 h 769538"/>
                <a:gd name="connsiteX139" fmla="*/ 195412 w 553484"/>
                <a:gd name="connsiteY139" fmla="*/ 635624 h 769538"/>
                <a:gd name="connsiteX140" fmla="*/ 210842 w 553484"/>
                <a:gd name="connsiteY140" fmla="*/ 632188 h 769538"/>
                <a:gd name="connsiteX141" fmla="*/ 219694 w 553484"/>
                <a:gd name="connsiteY141" fmla="*/ 630654 h 769538"/>
                <a:gd name="connsiteX142" fmla="*/ 219694 w 553484"/>
                <a:gd name="connsiteY142" fmla="*/ 589856 h 769538"/>
                <a:gd name="connsiteX143" fmla="*/ 212614 w 553484"/>
                <a:gd name="connsiteY143" fmla="*/ 588479 h 769538"/>
                <a:gd name="connsiteX144" fmla="*/ 199060 w 553484"/>
                <a:gd name="connsiteY144" fmla="*/ 584432 h 769538"/>
                <a:gd name="connsiteX145" fmla="*/ 185911 w 553484"/>
                <a:gd name="connsiteY145" fmla="*/ 579979 h 769538"/>
                <a:gd name="connsiteX146" fmla="*/ 173975 w 553484"/>
                <a:gd name="connsiteY146" fmla="*/ 574718 h 769538"/>
                <a:gd name="connsiteX147" fmla="*/ 162445 w 553484"/>
                <a:gd name="connsiteY147" fmla="*/ 568849 h 769538"/>
                <a:gd name="connsiteX148" fmla="*/ 151925 w 553484"/>
                <a:gd name="connsiteY148" fmla="*/ 562575 h 769538"/>
                <a:gd name="connsiteX149" fmla="*/ 142013 w 553484"/>
                <a:gd name="connsiteY149" fmla="*/ 555289 h 769538"/>
                <a:gd name="connsiteX150" fmla="*/ 132707 w 553484"/>
                <a:gd name="connsiteY150" fmla="*/ 547801 h 769538"/>
                <a:gd name="connsiteX151" fmla="*/ 124008 w 553484"/>
                <a:gd name="connsiteY151" fmla="*/ 539504 h 769538"/>
                <a:gd name="connsiteX152" fmla="*/ 116321 w 553484"/>
                <a:gd name="connsiteY152" fmla="*/ 531004 h 769538"/>
                <a:gd name="connsiteX153" fmla="*/ 109038 w 553484"/>
                <a:gd name="connsiteY153" fmla="*/ 521897 h 769538"/>
                <a:gd name="connsiteX154" fmla="*/ 102565 w 553484"/>
                <a:gd name="connsiteY154" fmla="*/ 512587 h 769538"/>
                <a:gd name="connsiteX155" fmla="*/ 96293 w 553484"/>
                <a:gd name="connsiteY155" fmla="*/ 502671 h 769538"/>
                <a:gd name="connsiteX156" fmla="*/ 90831 w 553484"/>
                <a:gd name="connsiteY156" fmla="*/ 492552 h 769538"/>
                <a:gd name="connsiteX157" fmla="*/ 85572 w 553484"/>
                <a:gd name="connsiteY157" fmla="*/ 482230 h 769538"/>
                <a:gd name="connsiteX158" fmla="*/ 81121 w 553484"/>
                <a:gd name="connsiteY158" fmla="*/ 471302 h 769538"/>
                <a:gd name="connsiteX159" fmla="*/ 77075 w 553484"/>
                <a:gd name="connsiteY159" fmla="*/ 460576 h 769538"/>
                <a:gd name="connsiteX160" fmla="*/ 73434 w 553484"/>
                <a:gd name="connsiteY160" fmla="*/ 449445 h 769538"/>
                <a:gd name="connsiteX161" fmla="*/ 70197 w 553484"/>
                <a:gd name="connsiteY161" fmla="*/ 438112 h 769538"/>
                <a:gd name="connsiteX162" fmla="*/ 70069 w 553484"/>
                <a:gd name="connsiteY162" fmla="*/ 437570 h 769538"/>
                <a:gd name="connsiteX163" fmla="*/ 63926 w 553484"/>
                <a:gd name="connsiteY163" fmla="*/ 439187 h 769538"/>
                <a:gd name="connsiteX164" fmla="*/ 55632 w 553484"/>
                <a:gd name="connsiteY164" fmla="*/ 439996 h 769538"/>
                <a:gd name="connsiteX165" fmla="*/ 47338 w 553484"/>
                <a:gd name="connsiteY165" fmla="*/ 439187 h 769538"/>
                <a:gd name="connsiteX166" fmla="*/ 39448 w 553484"/>
                <a:gd name="connsiteY166" fmla="*/ 437164 h 769538"/>
                <a:gd name="connsiteX167" fmla="*/ 32165 w 553484"/>
                <a:gd name="connsiteY167" fmla="*/ 434130 h 769538"/>
                <a:gd name="connsiteX168" fmla="*/ 25287 w 553484"/>
                <a:gd name="connsiteY168" fmla="*/ 429679 h 769538"/>
                <a:gd name="connsiteX169" fmla="*/ 19016 w 553484"/>
                <a:gd name="connsiteY169" fmla="*/ 424217 h 769538"/>
                <a:gd name="connsiteX170" fmla="*/ 13554 w 553484"/>
                <a:gd name="connsiteY170" fmla="*/ 418148 h 769538"/>
                <a:gd name="connsiteX171" fmla="*/ 8901 w 553484"/>
                <a:gd name="connsiteY171" fmla="*/ 411068 h 769538"/>
                <a:gd name="connsiteX172" fmla="*/ 5057 w 553484"/>
                <a:gd name="connsiteY172" fmla="*/ 403380 h 769538"/>
                <a:gd name="connsiteX173" fmla="*/ 2225 w 553484"/>
                <a:gd name="connsiteY173" fmla="*/ 394884 h 769538"/>
                <a:gd name="connsiteX174" fmla="*/ 607 w 553484"/>
                <a:gd name="connsiteY174" fmla="*/ 385983 h 769538"/>
                <a:gd name="connsiteX175" fmla="*/ 0 w 553484"/>
                <a:gd name="connsiteY175" fmla="*/ 376475 h 769538"/>
                <a:gd name="connsiteX176" fmla="*/ 607 w 553484"/>
                <a:gd name="connsiteY176" fmla="*/ 367169 h 769538"/>
                <a:gd name="connsiteX177" fmla="*/ 2225 w 553484"/>
                <a:gd name="connsiteY177" fmla="*/ 358268 h 769538"/>
                <a:gd name="connsiteX178" fmla="*/ 5057 w 553484"/>
                <a:gd name="connsiteY178" fmla="*/ 349772 h 769538"/>
                <a:gd name="connsiteX179" fmla="*/ 8901 w 553484"/>
                <a:gd name="connsiteY179" fmla="*/ 341882 h 769538"/>
                <a:gd name="connsiteX180" fmla="*/ 13554 w 553484"/>
                <a:gd name="connsiteY180" fmla="*/ 335004 h 769538"/>
                <a:gd name="connsiteX181" fmla="*/ 19016 w 553484"/>
                <a:gd name="connsiteY181" fmla="*/ 328531 h 769538"/>
                <a:gd name="connsiteX182" fmla="*/ 25287 w 553484"/>
                <a:gd name="connsiteY182" fmla="*/ 323069 h 769538"/>
                <a:gd name="connsiteX183" fmla="*/ 32165 w 553484"/>
                <a:gd name="connsiteY183" fmla="*/ 319023 h 769538"/>
                <a:gd name="connsiteX184" fmla="*/ 33276 w 553484"/>
                <a:gd name="connsiteY184" fmla="*/ 318498 h 769538"/>
                <a:gd name="connsiteX185" fmla="*/ 31763 w 553484"/>
                <a:gd name="connsiteY185" fmla="*/ 305218 h 769538"/>
                <a:gd name="connsiteX186" fmla="*/ 30144 w 553484"/>
                <a:gd name="connsiteY186" fmla="*/ 288216 h 769538"/>
                <a:gd name="connsiteX187" fmla="*/ 28929 w 553484"/>
                <a:gd name="connsiteY187" fmla="*/ 270000 h 769538"/>
                <a:gd name="connsiteX188" fmla="*/ 27715 w 553484"/>
                <a:gd name="connsiteY188" fmla="*/ 250368 h 769538"/>
                <a:gd name="connsiteX189" fmla="*/ 27310 w 553484"/>
                <a:gd name="connsiteY189" fmla="*/ 239438 h 769538"/>
                <a:gd name="connsiteX190" fmla="*/ 26703 w 553484"/>
                <a:gd name="connsiteY190" fmla="*/ 228306 h 769538"/>
                <a:gd name="connsiteX191" fmla="*/ 26703 w 553484"/>
                <a:gd name="connsiteY191" fmla="*/ 217174 h 769538"/>
                <a:gd name="connsiteX192" fmla="*/ 27108 w 553484"/>
                <a:gd name="connsiteY192" fmla="*/ 206245 h 769538"/>
                <a:gd name="connsiteX193" fmla="*/ 27513 w 553484"/>
                <a:gd name="connsiteY193" fmla="*/ 195113 h 769538"/>
                <a:gd name="connsiteX194" fmla="*/ 28525 w 553484"/>
                <a:gd name="connsiteY194" fmla="*/ 184386 h 769538"/>
                <a:gd name="connsiteX195" fmla="*/ 29941 w 553484"/>
                <a:gd name="connsiteY195" fmla="*/ 173456 h 769538"/>
                <a:gd name="connsiteX196" fmla="*/ 31560 w 553484"/>
                <a:gd name="connsiteY196" fmla="*/ 162729 h 769538"/>
                <a:gd name="connsiteX197" fmla="*/ 33584 w 553484"/>
                <a:gd name="connsiteY197" fmla="*/ 152204 h 769538"/>
                <a:gd name="connsiteX198" fmla="*/ 36417 w 553484"/>
                <a:gd name="connsiteY198" fmla="*/ 141679 h 769538"/>
                <a:gd name="connsiteX199" fmla="*/ 39655 w 553484"/>
                <a:gd name="connsiteY199" fmla="*/ 131357 h 769538"/>
                <a:gd name="connsiteX200" fmla="*/ 43703 w 553484"/>
                <a:gd name="connsiteY200" fmla="*/ 121439 h 769538"/>
                <a:gd name="connsiteX201" fmla="*/ 48358 w 553484"/>
                <a:gd name="connsiteY201" fmla="*/ 111724 h 769538"/>
                <a:gd name="connsiteX202" fmla="*/ 53619 w 553484"/>
                <a:gd name="connsiteY202" fmla="*/ 102009 h 769538"/>
                <a:gd name="connsiteX203" fmla="*/ 59691 w 553484"/>
                <a:gd name="connsiteY203" fmla="*/ 92901 h 769538"/>
                <a:gd name="connsiteX204" fmla="*/ 66572 w 553484"/>
                <a:gd name="connsiteY204" fmla="*/ 83591 h 769538"/>
                <a:gd name="connsiteX205" fmla="*/ 74262 w 553484"/>
                <a:gd name="connsiteY205" fmla="*/ 74888 h 769538"/>
                <a:gd name="connsiteX206" fmla="*/ 82762 w 553484"/>
                <a:gd name="connsiteY206" fmla="*/ 66792 h 769538"/>
                <a:gd name="connsiteX207" fmla="*/ 92071 w 553484"/>
                <a:gd name="connsiteY207" fmla="*/ 58493 h 769538"/>
                <a:gd name="connsiteX208" fmla="*/ 102797 w 553484"/>
                <a:gd name="connsiteY208" fmla="*/ 50802 h 769538"/>
                <a:gd name="connsiteX209" fmla="*/ 113928 w 553484"/>
                <a:gd name="connsiteY209" fmla="*/ 43516 h 769538"/>
                <a:gd name="connsiteX210" fmla="*/ 126475 w 553484"/>
                <a:gd name="connsiteY210" fmla="*/ 36634 h 769538"/>
                <a:gd name="connsiteX211" fmla="*/ 140034 w 553484"/>
                <a:gd name="connsiteY211" fmla="*/ 30158 h 769538"/>
                <a:gd name="connsiteX212" fmla="*/ 154606 w 553484"/>
                <a:gd name="connsiteY212" fmla="*/ 23883 h 769538"/>
                <a:gd name="connsiteX213" fmla="*/ 170593 w 553484"/>
                <a:gd name="connsiteY213" fmla="*/ 18216 h 769538"/>
                <a:gd name="connsiteX214" fmla="*/ 187593 w 553484"/>
                <a:gd name="connsiteY214" fmla="*/ 13358 h 769538"/>
                <a:gd name="connsiteX215" fmla="*/ 206009 w 553484"/>
                <a:gd name="connsiteY215" fmla="*/ 8703 h 769538"/>
                <a:gd name="connsiteX216" fmla="*/ 224021 w 553484"/>
                <a:gd name="connsiteY216" fmla="*/ 4858 h 769538"/>
                <a:gd name="connsiteX217" fmla="*/ 241223 w 553484"/>
                <a:gd name="connsiteY217" fmla="*/ 2227 h 769538"/>
                <a:gd name="connsiteX218" fmla="*/ 257818 w 553484"/>
                <a:gd name="connsiteY218" fmla="*/ 607 h 76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553484" h="769538">
                  <a:moveTo>
                    <a:pt x="273603" y="0"/>
                  </a:moveTo>
                  <a:lnTo>
                    <a:pt x="288984" y="0"/>
                  </a:lnTo>
                  <a:lnTo>
                    <a:pt x="303555" y="607"/>
                  </a:lnTo>
                  <a:lnTo>
                    <a:pt x="317317" y="2227"/>
                  </a:lnTo>
                  <a:lnTo>
                    <a:pt x="330674" y="4453"/>
                  </a:lnTo>
                  <a:lnTo>
                    <a:pt x="343221" y="7084"/>
                  </a:lnTo>
                  <a:lnTo>
                    <a:pt x="355161" y="10120"/>
                  </a:lnTo>
                  <a:lnTo>
                    <a:pt x="366494" y="13763"/>
                  </a:lnTo>
                  <a:lnTo>
                    <a:pt x="377018" y="17609"/>
                  </a:lnTo>
                  <a:lnTo>
                    <a:pt x="386935" y="21859"/>
                  </a:lnTo>
                  <a:lnTo>
                    <a:pt x="396244" y="26312"/>
                  </a:lnTo>
                  <a:lnTo>
                    <a:pt x="404946" y="30967"/>
                  </a:lnTo>
                  <a:lnTo>
                    <a:pt x="413041" y="35622"/>
                  </a:lnTo>
                  <a:lnTo>
                    <a:pt x="420327" y="40480"/>
                  </a:lnTo>
                  <a:lnTo>
                    <a:pt x="426803" y="45135"/>
                  </a:lnTo>
                  <a:lnTo>
                    <a:pt x="433077" y="49588"/>
                  </a:lnTo>
                  <a:lnTo>
                    <a:pt x="438338" y="53838"/>
                  </a:lnTo>
                  <a:lnTo>
                    <a:pt x="442993" y="58089"/>
                  </a:lnTo>
                  <a:lnTo>
                    <a:pt x="447243" y="61732"/>
                  </a:lnTo>
                  <a:lnTo>
                    <a:pt x="450886" y="65173"/>
                  </a:lnTo>
                  <a:lnTo>
                    <a:pt x="453719" y="68006"/>
                  </a:lnTo>
                  <a:lnTo>
                    <a:pt x="455743" y="70233"/>
                  </a:lnTo>
                  <a:lnTo>
                    <a:pt x="457362" y="72054"/>
                  </a:lnTo>
                  <a:lnTo>
                    <a:pt x="458374" y="73269"/>
                  </a:lnTo>
                  <a:lnTo>
                    <a:pt x="458576" y="73471"/>
                  </a:lnTo>
                  <a:lnTo>
                    <a:pt x="469100" y="78733"/>
                  </a:lnTo>
                  <a:lnTo>
                    <a:pt x="478814" y="84603"/>
                  </a:lnTo>
                  <a:lnTo>
                    <a:pt x="487718" y="91484"/>
                  </a:lnTo>
                  <a:lnTo>
                    <a:pt x="495813" y="98771"/>
                  </a:lnTo>
                  <a:lnTo>
                    <a:pt x="502897" y="106664"/>
                  </a:lnTo>
                  <a:lnTo>
                    <a:pt x="509170" y="115367"/>
                  </a:lnTo>
                  <a:lnTo>
                    <a:pt x="514837" y="124273"/>
                  </a:lnTo>
                  <a:lnTo>
                    <a:pt x="519492" y="133988"/>
                  </a:lnTo>
                  <a:lnTo>
                    <a:pt x="523741" y="144108"/>
                  </a:lnTo>
                  <a:lnTo>
                    <a:pt x="527182" y="154430"/>
                  </a:lnTo>
                  <a:lnTo>
                    <a:pt x="530015" y="165360"/>
                  </a:lnTo>
                  <a:lnTo>
                    <a:pt x="532444" y="176290"/>
                  </a:lnTo>
                  <a:lnTo>
                    <a:pt x="534063" y="187624"/>
                  </a:lnTo>
                  <a:lnTo>
                    <a:pt x="535277" y="199161"/>
                  </a:lnTo>
                  <a:lnTo>
                    <a:pt x="535884" y="210697"/>
                  </a:lnTo>
                  <a:lnTo>
                    <a:pt x="536491" y="222234"/>
                  </a:lnTo>
                  <a:lnTo>
                    <a:pt x="536086" y="233973"/>
                  </a:lnTo>
                  <a:lnTo>
                    <a:pt x="535479" y="245712"/>
                  </a:lnTo>
                  <a:lnTo>
                    <a:pt x="534467" y="257249"/>
                  </a:lnTo>
                  <a:lnTo>
                    <a:pt x="533456" y="268786"/>
                  </a:lnTo>
                  <a:lnTo>
                    <a:pt x="531634" y="280120"/>
                  </a:lnTo>
                  <a:lnTo>
                    <a:pt x="530015" y="291050"/>
                  </a:lnTo>
                  <a:lnTo>
                    <a:pt x="527991" y="301979"/>
                  </a:lnTo>
                  <a:lnTo>
                    <a:pt x="525563" y="312302"/>
                  </a:lnTo>
                  <a:lnTo>
                    <a:pt x="523751" y="320540"/>
                  </a:lnTo>
                  <a:lnTo>
                    <a:pt x="528041" y="323069"/>
                  </a:lnTo>
                  <a:lnTo>
                    <a:pt x="534301" y="328531"/>
                  </a:lnTo>
                  <a:lnTo>
                    <a:pt x="539753" y="335004"/>
                  </a:lnTo>
                  <a:lnTo>
                    <a:pt x="544397" y="341882"/>
                  </a:lnTo>
                  <a:lnTo>
                    <a:pt x="548234" y="349772"/>
                  </a:lnTo>
                  <a:lnTo>
                    <a:pt x="551061" y="358268"/>
                  </a:lnTo>
                  <a:lnTo>
                    <a:pt x="552878" y="367169"/>
                  </a:lnTo>
                  <a:lnTo>
                    <a:pt x="553484" y="376475"/>
                  </a:lnTo>
                  <a:lnTo>
                    <a:pt x="552878" y="385983"/>
                  </a:lnTo>
                  <a:lnTo>
                    <a:pt x="551061" y="394884"/>
                  </a:lnTo>
                  <a:lnTo>
                    <a:pt x="548234" y="403380"/>
                  </a:lnTo>
                  <a:lnTo>
                    <a:pt x="544397" y="411068"/>
                  </a:lnTo>
                  <a:lnTo>
                    <a:pt x="539753" y="418148"/>
                  </a:lnTo>
                  <a:lnTo>
                    <a:pt x="534301" y="424217"/>
                  </a:lnTo>
                  <a:lnTo>
                    <a:pt x="528041" y="429679"/>
                  </a:lnTo>
                  <a:lnTo>
                    <a:pt x="521176" y="434130"/>
                  </a:lnTo>
                  <a:lnTo>
                    <a:pt x="513906" y="437164"/>
                  </a:lnTo>
                  <a:lnTo>
                    <a:pt x="506031" y="439187"/>
                  </a:lnTo>
                  <a:lnTo>
                    <a:pt x="497752" y="439996"/>
                  </a:lnTo>
                  <a:lnTo>
                    <a:pt x="489877" y="439187"/>
                  </a:lnTo>
                  <a:lnTo>
                    <a:pt x="482854" y="437428"/>
                  </a:lnTo>
                  <a:lnTo>
                    <a:pt x="482680" y="438112"/>
                  </a:lnTo>
                  <a:lnTo>
                    <a:pt x="479646" y="449445"/>
                  </a:lnTo>
                  <a:lnTo>
                    <a:pt x="475802" y="460576"/>
                  </a:lnTo>
                  <a:lnTo>
                    <a:pt x="471959" y="471302"/>
                  </a:lnTo>
                  <a:lnTo>
                    <a:pt x="467306" y="482230"/>
                  </a:lnTo>
                  <a:lnTo>
                    <a:pt x="462248" y="492552"/>
                  </a:lnTo>
                  <a:lnTo>
                    <a:pt x="456786" y="502671"/>
                  </a:lnTo>
                  <a:lnTo>
                    <a:pt x="450717" y="512587"/>
                  </a:lnTo>
                  <a:lnTo>
                    <a:pt x="443839" y="521897"/>
                  </a:lnTo>
                  <a:lnTo>
                    <a:pt x="436557" y="531004"/>
                  </a:lnTo>
                  <a:lnTo>
                    <a:pt x="428869" y="539504"/>
                  </a:lnTo>
                  <a:lnTo>
                    <a:pt x="420171" y="547801"/>
                  </a:lnTo>
                  <a:lnTo>
                    <a:pt x="411067" y="555289"/>
                  </a:lnTo>
                  <a:lnTo>
                    <a:pt x="401155" y="562575"/>
                  </a:lnTo>
                  <a:lnTo>
                    <a:pt x="390635" y="568849"/>
                  </a:lnTo>
                  <a:lnTo>
                    <a:pt x="379104" y="574718"/>
                  </a:lnTo>
                  <a:lnTo>
                    <a:pt x="366967" y="579979"/>
                  </a:lnTo>
                  <a:lnTo>
                    <a:pt x="354222" y="584432"/>
                  </a:lnTo>
                  <a:lnTo>
                    <a:pt x="340263" y="588479"/>
                  </a:lnTo>
                  <a:lnTo>
                    <a:pt x="333789" y="589739"/>
                  </a:lnTo>
                  <a:lnTo>
                    <a:pt x="333789" y="613168"/>
                  </a:lnTo>
                  <a:lnTo>
                    <a:pt x="333789" y="630657"/>
                  </a:lnTo>
                  <a:lnTo>
                    <a:pt x="342845" y="632188"/>
                  </a:lnTo>
                  <a:lnTo>
                    <a:pt x="359017" y="635834"/>
                  </a:lnTo>
                  <a:lnTo>
                    <a:pt x="360473" y="636217"/>
                  </a:lnTo>
                  <a:lnTo>
                    <a:pt x="363527" y="636876"/>
                  </a:lnTo>
                  <a:lnTo>
                    <a:pt x="363434" y="636996"/>
                  </a:lnTo>
                  <a:lnTo>
                    <a:pt x="375189" y="640088"/>
                  </a:lnTo>
                  <a:lnTo>
                    <a:pt x="391159" y="644748"/>
                  </a:lnTo>
                  <a:lnTo>
                    <a:pt x="406724" y="650218"/>
                  </a:lnTo>
                  <a:lnTo>
                    <a:pt x="421885" y="655687"/>
                  </a:lnTo>
                  <a:lnTo>
                    <a:pt x="436440" y="662170"/>
                  </a:lnTo>
                  <a:lnTo>
                    <a:pt x="450590" y="668652"/>
                  </a:lnTo>
                  <a:lnTo>
                    <a:pt x="464134" y="675743"/>
                  </a:lnTo>
                  <a:lnTo>
                    <a:pt x="477072" y="683036"/>
                  </a:lnTo>
                  <a:lnTo>
                    <a:pt x="488999" y="690531"/>
                  </a:lnTo>
                  <a:lnTo>
                    <a:pt x="500319" y="698432"/>
                  </a:lnTo>
                  <a:lnTo>
                    <a:pt x="510831" y="706333"/>
                  </a:lnTo>
                  <a:lnTo>
                    <a:pt x="520332" y="714436"/>
                  </a:lnTo>
                  <a:lnTo>
                    <a:pt x="528418" y="722539"/>
                  </a:lnTo>
                  <a:lnTo>
                    <a:pt x="535695" y="730642"/>
                  </a:lnTo>
                  <a:lnTo>
                    <a:pt x="542164" y="738543"/>
                  </a:lnTo>
                  <a:lnTo>
                    <a:pt x="546813" y="746646"/>
                  </a:lnTo>
                  <a:lnTo>
                    <a:pt x="550654" y="754345"/>
                  </a:lnTo>
                  <a:lnTo>
                    <a:pt x="552676" y="762245"/>
                  </a:lnTo>
                  <a:lnTo>
                    <a:pt x="553484" y="769538"/>
                  </a:lnTo>
                  <a:lnTo>
                    <a:pt x="276742" y="769538"/>
                  </a:lnTo>
                  <a:lnTo>
                    <a:pt x="0" y="769538"/>
                  </a:lnTo>
                  <a:lnTo>
                    <a:pt x="606" y="762245"/>
                  </a:lnTo>
                  <a:lnTo>
                    <a:pt x="3032" y="754345"/>
                  </a:lnTo>
                  <a:lnTo>
                    <a:pt x="6469" y="746646"/>
                  </a:lnTo>
                  <a:lnTo>
                    <a:pt x="11522" y="738543"/>
                  </a:lnTo>
                  <a:lnTo>
                    <a:pt x="17587" y="730642"/>
                  </a:lnTo>
                  <a:lnTo>
                    <a:pt x="24864" y="722539"/>
                  </a:lnTo>
                  <a:lnTo>
                    <a:pt x="33355" y="714436"/>
                  </a:lnTo>
                  <a:lnTo>
                    <a:pt x="42654" y="706333"/>
                  </a:lnTo>
                  <a:lnTo>
                    <a:pt x="52963" y="698432"/>
                  </a:lnTo>
                  <a:lnTo>
                    <a:pt x="64284" y="690531"/>
                  </a:lnTo>
                  <a:lnTo>
                    <a:pt x="76210" y="683036"/>
                  </a:lnTo>
                  <a:lnTo>
                    <a:pt x="89148" y="675743"/>
                  </a:lnTo>
                  <a:lnTo>
                    <a:pt x="102894" y="668652"/>
                  </a:lnTo>
                  <a:lnTo>
                    <a:pt x="116842" y="662170"/>
                  </a:lnTo>
                  <a:lnTo>
                    <a:pt x="131599" y="655687"/>
                  </a:lnTo>
                  <a:lnTo>
                    <a:pt x="146760" y="650218"/>
                  </a:lnTo>
                  <a:lnTo>
                    <a:pt x="162124" y="644748"/>
                  </a:lnTo>
                  <a:lnTo>
                    <a:pt x="178094" y="640088"/>
                  </a:lnTo>
                  <a:lnTo>
                    <a:pt x="192501" y="636345"/>
                  </a:lnTo>
                  <a:lnTo>
                    <a:pt x="192384" y="636267"/>
                  </a:lnTo>
                  <a:lnTo>
                    <a:pt x="195412" y="635624"/>
                  </a:lnTo>
                  <a:lnTo>
                    <a:pt x="210842" y="632188"/>
                  </a:lnTo>
                  <a:lnTo>
                    <a:pt x="219694" y="630654"/>
                  </a:lnTo>
                  <a:lnTo>
                    <a:pt x="219694" y="589856"/>
                  </a:lnTo>
                  <a:lnTo>
                    <a:pt x="212614" y="588479"/>
                  </a:lnTo>
                  <a:lnTo>
                    <a:pt x="199060" y="584432"/>
                  </a:lnTo>
                  <a:lnTo>
                    <a:pt x="185911" y="579979"/>
                  </a:lnTo>
                  <a:lnTo>
                    <a:pt x="173975" y="574718"/>
                  </a:lnTo>
                  <a:lnTo>
                    <a:pt x="162445" y="568849"/>
                  </a:lnTo>
                  <a:lnTo>
                    <a:pt x="151925" y="562575"/>
                  </a:lnTo>
                  <a:lnTo>
                    <a:pt x="142013" y="555289"/>
                  </a:lnTo>
                  <a:lnTo>
                    <a:pt x="132707" y="547801"/>
                  </a:lnTo>
                  <a:lnTo>
                    <a:pt x="124008" y="539504"/>
                  </a:lnTo>
                  <a:lnTo>
                    <a:pt x="116321" y="531004"/>
                  </a:lnTo>
                  <a:lnTo>
                    <a:pt x="109038" y="521897"/>
                  </a:lnTo>
                  <a:lnTo>
                    <a:pt x="102565" y="512587"/>
                  </a:lnTo>
                  <a:lnTo>
                    <a:pt x="96293" y="502671"/>
                  </a:lnTo>
                  <a:lnTo>
                    <a:pt x="90831" y="492552"/>
                  </a:lnTo>
                  <a:lnTo>
                    <a:pt x="85572" y="482230"/>
                  </a:lnTo>
                  <a:lnTo>
                    <a:pt x="81121" y="471302"/>
                  </a:lnTo>
                  <a:lnTo>
                    <a:pt x="77075" y="460576"/>
                  </a:lnTo>
                  <a:lnTo>
                    <a:pt x="73434" y="449445"/>
                  </a:lnTo>
                  <a:lnTo>
                    <a:pt x="70197" y="438112"/>
                  </a:lnTo>
                  <a:lnTo>
                    <a:pt x="70069" y="437570"/>
                  </a:lnTo>
                  <a:lnTo>
                    <a:pt x="63926" y="439187"/>
                  </a:lnTo>
                  <a:lnTo>
                    <a:pt x="55632" y="439996"/>
                  </a:lnTo>
                  <a:lnTo>
                    <a:pt x="47338" y="439187"/>
                  </a:lnTo>
                  <a:lnTo>
                    <a:pt x="39448" y="437164"/>
                  </a:lnTo>
                  <a:lnTo>
                    <a:pt x="32165" y="434130"/>
                  </a:lnTo>
                  <a:lnTo>
                    <a:pt x="25287" y="429679"/>
                  </a:lnTo>
                  <a:lnTo>
                    <a:pt x="19016" y="424217"/>
                  </a:lnTo>
                  <a:lnTo>
                    <a:pt x="13554" y="418148"/>
                  </a:lnTo>
                  <a:lnTo>
                    <a:pt x="8901" y="411068"/>
                  </a:lnTo>
                  <a:lnTo>
                    <a:pt x="5057" y="403380"/>
                  </a:lnTo>
                  <a:lnTo>
                    <a:pt x="2225" y="394884"/>
                  </a:lnTo>
                  <a:lnTo>
                    <a:pt x="607" y="385983"/>
                  </a:lnTo>
                  <a:lnTo>
                    <a:pt x="0" y="376475"/>
                  </a:lnTo>
                  <a:lnTo>
                    <a:pt x="607" y="367169"/>
                  </a:lnTo>
                  <a:lnTo>
                    <a:pt x="2225" y="358268"/>
                  </a:lnTo>
                  <a:lnTo>
                    <a:pt x="5057" y="349772"/>
                  </a:lnTo>
                  <a:lnTo>
                    <a:pt x="8901" y="341882"/>
                  </a:lnTo>
                  <a:lnTo>
                    <a:pt x="13554" y="335004"/>
                  </a:lnTo>
                  <a:lnTo>
                    <a:pt x="19016" y="328531"/>
                  </a:lnTo>
                  <a:lnTo>
                    <a:pt x="25287" y="323069"/>
                  </a:lnTo>
                  <a:lnTo>
                    <a:pt x="32165" y="319023"/>
                  </a:lnTo>
                  <a:lnTo>
                    <a:pt x="33276" y="318498"/>
                  </a:lnTo>
                  <a:lnTo>
                    <a:pt x="31763" y="305218"/>
                  </a:lnTo>
                  <a:lnTo>
                    <a:pt x="30144" y="288216"/>
                  </a:lnTo>
                  <a:lnTo>
                    <a:pt x="28929" y="270000"/>
                  </a:lnTo>
                  <a:lnTo>
                    <a:pt x="27715" y="250368"/>
                  </a:lnTo>
                  <a:lnTo>
                    <a:pt x="27310" y="239438"/>
                  </a:lnTo>
                  <a:lnTo>
                    <a:pt x="26703" y="228306"/>
                  </a:lnTo>
                  <a:lnTo>
                    <a:pt x="26703" y="217174"/>
                  </a:lnTo>
                  <a:lnTo>
                    <a:pt x="27108" y="206245"/>
                  </a:lnTo>
                  <a:lnTo>
                    <a:pt x="27513" y="195113"/>
                  </a:lnTo>
                  <a:lnTo>
                    <a:pt x="28525" y="184386"/>
                  </a:lnTo>
                  <a:lnTo>
                    <a:pt x="29941" y="173456"/>
                  </a:lnTo>
                  <a:lnTo>
                    <a:pt x="31560" y="162729"/>
                  </a:lnTo>
                  <a:lnTo>
                    <a:pt x="33584" y="152204"/>
                  </a:lnTo>
                  <a:lnTo>
                    <a:pt x="36417" y="141679"/>
                  </a:lnTo>
                  <a:lnTo>
                    <a:pt x="39655" y="131357"/>
                  </a:lnTo>
                  <a:lnTo>
                    <a:pt x="43703" y="121439"/>
                  </a:lnTo>
                  <a:lnTo>
                    <a:pt x="48358" y="111724"/>
                  </a:lnTo>
                  <a:lnTo>
                    <a:pt x="53619" y="102009"/>
                  </a:lnTo>
                  <a:lnTo>
                    <a:pt x="59691" y="92901"/>
                  </a:lnTo>
                  <a:lnTo>
                    <a:pt x="66572" y="83591"/>
                  </a:lnTo>
                  <a:lnTo>
                    <a:pt x="74262" y="74888"/>
                  </a:lnTo>
                  <a:lnTo>
                    <a:pt x="82762" y="66792"/>
                  </a:lnTo>
                  <a:lnTo>
                    <a:pt x="92071" y="58493"/>
                  </a:lnTo>
                  <a:lnTo>
                    <a:pt x="102797" y="50802"/>
                  </a:lnTo>
                  <a:lnTo>
                    <a:pt x="113928" y="43516"/>
                  </a:lnTo>
                  <a:lnTo>
                    <a:pt x="126475" y="36634"/>
                  </a:lnTo>
                  <a:lnTo>
                    <a:pt x="140034" y="30158"/>
                  </a:lnTo>
                  <a:lnTo>
                    <a:pt x="154606" y="23883"/>
                  </a:lnTo>
                  <a:lnTo>
                    <a:pt x="170593" y="18216"/>
                  </a:lnTo>
                  <a:lnTo>
                    <a:pt x="187593" y="13358"/>
                  </a:lnTo>
                  <a:lnTo>
                    <a:pt x="206009" y="8703"/>
                  </a:lnTo>
                  <a:lnTo>
                    <a:pt x="224021" y="4858"/>
                  </a:lnTo>
                  <a:lnTo>
                    <a:pt x="241223" y="2227"/>
                  </a:lnTo>
                  <a:lnTo>
                    <a:pt x="257818" y="607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17" name="자유형 59">
              <a:extLst>
                <a:ext uri="{FF2B5EF4-FFF2-40B4-BE49-F238E27FC236}">
                  <a16:creationId xmlns:a16="http://schemas.microsoft.com/office/drawing/2014/main" id="{903EB1F7-C66A-4777-B5B8-DB1B0CF106AA}"/>
                </a:ext>
              </a:extLst>
            </p:cNvPr>
            <p:cNvSpPr/>
            <p:nvPr/>
          </p:nvSpPr>
          <p:spPr>
            <a:xfrm>
              <a:off x="1838759" y="1929163"/>
              <a:ext cx="1599108" cy="586390"/>
            </a:xfrm>
            <a:custGeom>
              <a:avLst/>
              <a:gdLst>
                <a:gd name="connsiteX0" fmla="*/ 293195 w 1599108"/>
                <a:gd name="connsiteY0" fmla="*/ 0 h 586390"/>
                <a:gd name="connsiteX1" fmla="*/ 553410 w 1599108"/>
                <a:gd name="connsiteY1" fmla="*/ 0 h 586390"/>
                <a:gd name="connsiteX2" fmla="*/ 553410 w 1599108"/>
                <a:gd name="connsiteY2" fmla="*/ 16160 h 586390"/>
                <a:gd name="connsiteX3" fmla="*/ 292735 w 1599108"/>
                <a:gd name="connsiteY3" fmla="*/ 16160 h 586390"/>
                <a:gd name="connsiteX4" fmla="*/ 15700 w 1599108"/>
                <a:gd name="connsiteY4" fmla="*/ 293195 h 586390"/>
                <a:gd name="connsiteX5" fmla="*/ 292735 w 1599108"/>
                <a:gd name="connsiteY5" fmla="*/ 570230 h 586390"/>
                <a:gd name="connsiteX6" fmla="*/ 1599108 w 1599108"/>
                <a:gd name="connsiteY6" fmla="*/ 570230 h 586390"/>
                <a:gd name="connsiteX7" fmla="*/ 1599108 w 1599108"/>
                <a:gd name="connsiteY7" fmla="*/ 586390 h 586390"/>
                <a:gd name="connsiteX8" fmla="*/ 293195 w 1599108"/>
                <a:gd name="connsiteY8" fmla="*/ 586390 h 586390"/>
                <a:gd name="connsiteX9" fmla="*/ 0 w 1599108"/>
                <a:gd name="connsiteY9" fmla="*/ 293195 h 586390"/>
                <a:gd name="connsiteX10" fmla="*/ 293195 w 1599108"/>
                <a:gd name="connsiteY10" fmla="*/ 0 h 58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9108" h="586390">
                  <a:moveTo>
                    <a:pt x="293195" y="0"/>
                  </a:moveTo>
                  <a:lnTo>
                    <a:pt x="553410" y="0"/>
                  </a:lnTo>
                  <a:lnTo>
                    <a:pt x="553410" y="16160"/>
                  </a:lnTo>
                  <a:lnTo>
                    <a:pt x="292735" y="16160"/>
                  </a:lnTo>
                  <a:cubicBezTo>
                    <a:pt x="139733" y="16160"/>
                    <a:pt x="15700" y="140193"/>
                    <a:pt x="15700" y="293195"/>
                  </a:cubicBezTo>
                  <a:cubicBezTo>
                    <a:pt x="15700" y="446197"/>
                    <a:pt x="139733" y="570230"/>
                    <a:pt x="292735" y="570230"/>
                  </a:cubicBezTo>
                  <a:lnTo>
                    <a:pt x="1599108" y="570230"/>
                  </a:lnTo>
                  <a:lnTo>
                    <a:pt x="1599108" y="586390"/>
                  </a:lnTo>
                  <a:lnTo>
                    <a:pt x="293195" y="586390"/>
                  </a:lnTo>
                  <a:cubicBezTo>
                    <a:pt x="131268" y="586390"/>
                    <a:pt x="0" y="455122"/>
                    <a:pt x="0" y="293195"/>
                  </a:cubicBezTo>
                  <a:cubicBezTo>
                    <a:pt x="0" y="131268"/>
                    <a:pt x="131268" y="0"/>
                    <a:pt x="293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5157027-4CDD-419E-9047-AA7E911997DE}"/>
                </a:ext>
              </a:extLst>
            </p:cNvPr>
            <p:cNvSpPr/>
            <p:nvPr/>
          </p:nvSpPr>
          <p:spPr>
            <a:xfrm>
              <a:off x="2327037" y="1933460"/>
              <a:ext cx="1166479" cy="326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bg2">
                      <a:lumMod val="10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전유미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2F7399F6-35DA-4E75-8706-C24B936A3B6B}"/>
              </a:ext>
            </a:extLst>
          </p:cNvPr>
          <p:cNvGrpSpPr/>
          <p:nvPr/>
        </p:nvGrpSpPr>
        <p:grpSpPr>
          <a:xfrm>
            <a:off x="1827075" y="5623159"/>
            <a:ext cx="1654757" cy="586390"/>
            <a:chOff x="1838759" y="1929163"/>
            <a:chExt cx="1654757" cy="586390"/>
          </a:xfrm>
        </p:grpSpPr>
        <p:sp>
          <p:nvSpPr>
            <p:cNvPr id="120" name="자유형 7">
              <a:extLst>
                <a:ext uri="{FF2B5EF4-FFF2-40B4-BE49-F238E27FC236}">
                  <a16:creationId xmlns:a16="http://schemas.microsoft.com/office/drawing/2014/main" id="{FA7A8A16-D689-41C2-A121-C10DB2AC9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522" y="2053894"/>
              <a:ext cx="235624" cy="327600"/>
            </a:xfrm>
            <a:custGeom>
              <a:avLst/>
              <a:gdLst>
                <a:gd name="connsiteX0" fmla="*/ 273603 w 553484"/>
                <a:gd name="connsiteY0" fmla="*/ 0 h 769538"/>
                <a:gd name="connsiteX1" fmla="*/ 288984 w 553484"/>
                <a:gd name="connsiteY1" fmla="*/ 0 h 769538"/>
                <a:gd name="connsiteX2" fmla="*/ 303555 w 553484"/>
                <a:gd name="connsiteY2" fmla="*/ 607 h 769538"/>
                <a:gd name="connsiteX3" fmla="*/ 317317 w 553484"/>
                <a:gd name="connsiteY3" fmla="*/ 2227 h 769538"/>
                <a:gd name="connsiteX4" fmla="*/ 330674 w 553484"/>
                <a:gd name="connsiteY4" fmla="*/ 4453 h 769538"/>
                <a:gd name="connsiteX5" fmla="*/ 343221 w 553484"/>
                <a:gd name="connsiteY5" fmla="*/ 7084 h 769538"/>
                <a:gd name="connsiteX6" fmla="*/ 355161 w 553484"/>
                <a:gd name="connsiteY6" fmla="*/ 10120 h 769538"/>
                <a:gd name="connsiteX7" fmla="*/ 366494 w 553484"/>
                <a:gd name="connsiteY7" fmla="*/ 13763 h 769538"/>
                <a:gd name="connsiteX8" fmla="*/ 377018 w 553484"/>
                <a:gd name="connsiteY8" fmla="*/ 17609 h 769538"/>
                <a:gd name="connsiteX9" fmla="*/ 386935 w 553484"/>
                <a:gd name="connsiteY9" fmla="*/ 21859 h 769538"/>
                <a:gd name="connsiteX10" fmla="*/ 396244 w 553484"/>
                <a:gd name="connsiteY10" fmla="*/ 26312 h 769538"/>
                <a:gd name="connsiteX11" fmla="*/ 404946 w 553484"/>
                <a:gd name="connsiteY11" fmla="*/ 30967 h 769538"/>
                <a:gd name="connsiteX12" fmla="*/ 413041 w 553484"/>
                <a:gd name="connsiteY12" fmla="*/ 35622 h 769538"/>
                <a:gd name="connsiteX13" fmla="*/ 420327 w 553484"/>
                <a:gd name="connsiteY13" fmla="*/ 40480 h 769538"/>
                <a:gd name="connsiteX14" fmla="*/ 426803 w 553484"/>
                <a:gd name="connsiteY14" fmla="*/ 45135 h 769538"/>
                <a:gd name="connsiteX15" fmla="*/ 433077 w 553484"/>
                <a:gd name="connsiteY15" fmla="*/ 49588 h 769538"/>
                <a:gd name="connsiteX16" fmla="*/ 438338 w 553484"/>
                <a:gd name="connsiteY16" fmla="*/ 53838 h 769538"/>
                <a:gd name="connsiteX17" fmla="*/ 442993 w 553484"/>
                <a:gd name="connsiteY17" fmla="*/ 58089 h 769538"/>
                <a:gd name="connsiteX18" fmla="*/ 447243 w 553484"/>
                <a:gd name="connsiteY18" fmla="*/ 61732 h 769538"/>
                <a:gd name="connsiteX19" fmla="*/ 450886 w 553484"/>
                <a:gd name="connsiteY19" fmla="*/ 65173 h 769538"/>
                <a:gd name="connsiteX20" fmla="*/ 453719 w 553484"/>
                <a:gd name="connsiteY20" fmla="*/ 68006 h 769538"/>
                <a:gd name="connsiteX21" fmla="*/ 455743 w 553484"/>
                <a:gd name="connsiteY21" fmla="*/ 70233 h 769538"/>
                <a:gd name="connsiteX22" fmla="*/ 457362 w 553484"/>
                <a:gd name="connsiteY22" fmla="*/ 72054 h 769538"/>
                <a:gd name="connsiteX23" fmla="*/ 458374 w 553484"/>
                <a:gd name="connsiteY23" fmla="*/ 73269 h 769538"/>
                <a:gd name="connsiteX24" fmla="*/ 458576 w 553484"/>
                <a:gd name="connsiteY24" fmla="*/ 73471 h 769538"/>
                <a:gd name="connsiteX25" fmla="*/ 469100 w 553484"/>
                <a:gd name="connsiteY25" fmla="*/ 78733 h 769538"/>
                <a:gd name="connsiteX26" fmla="*/ 478814 w 553484"/>
                <a:gd name="connsiteY26" fmla="*/ 84603 h 769538"/>
                <a:gd name="connsiteX27" fmla="*/ 487718 w 553484"/>
                <a:gd name="connsiteY27" fmla="*/ 91484 h 769538"/>
                <a:gd name="connsiteX28" fmla="*/ 495813 w 553484"/>
                <a:gd name="connsiteY28" fmla="*/ 98771 h 769538"/>
                <a:gd name="connsiteX29" fmla="*/ 502897 w 553484"/>
                <a:gd name="connsiteY29" fmla="*/ 106664 h 769538"/>
                <a:gd name="connsiteX30" fmla="*/ 509170 w 553484"/>
                <a:gd name="connsiteY30" fmla="*/ 115367 h 769538"/>
                <a:gd name="connsiteX31" fmla="*/ 514837 w 553484"/>
                <a:gd name="connsiteY31" fmla="*/ 124273 h 769538"/>
                <a:gd name="connsiteX32" fmla="*/ 519492 w 553484"/>
                <a:gd name="connsiteY32" fmla="*/ 133988 h 769538"/>
                <a:gd name="connsiteX33" fmla="*/ 523741 w 553484"/>
                <a:gd name="connsiteY33" fmla="*/ 144108 h 769538"/>
                <a:gd name="connsiteX34" fmla="*/ 527182 w 553484"/>
                <a:gd name="connsiteY34" fmla="*/ 154430 h 769538"/>
                <a:gd name="connsiteX35" fmla="*/ 530015 w 553484"/>
                <a:gd name="connsiteY35" fmla="*/ 165360 h 769538"/>
                <a:gd name="connsiteX36" fmla="*/ 532444 w 553484"/>
                <a:gd name="connsiteY36" fmla="*/ 176290 h 769538"/>
                <a:gd name="connsiteX37" fmla="*/ 534063 w 553484"/>
                <a:gd name="connsiteY37" fmla="*/ 187624 h 769538"/>
                <a:gd name="connsiteX38" fmla="*/ 535277 w 553484"/>
                <a:gd name="connsiteY38" fmla="*/ 199161 h 769538"/>
                <a:gd name="connsiteX39" fmla="*/ 535884 w 553484"/>
                <a:gd name="connsiteY39" fmla="*/ 210697 h 769538"/>
                <a:gd name="connsiteX40" fmla="*/ 536491 w 553484"/>
                <a:gd name="connsiteY40" fmla="*/ 222234 h 769538"/>
                <a:gd name="connsiteX41" fmla="*/ 536086 w 553484"/>
                <a:gd name="connsiteY41" fmla="*/ 233973 h 769538"/>
                <a:gd name="connsiteX42" fmla="*/ 535479 w 553484"/>
                <a:gd name="connsiteY42" fmla="*/ 245712 h 769538"/>
                <a:gd name="connsiteX43" fmla="*/ 534467 w 553484"/>
                <a:gd name="connsiteY43" fmla="*/ 257249 h 769538"/>
                <a:gd name="connsiteX44" fmla="*/ 533456 w 553484"/>
                <a:gd name="connsiteY44" fmla="*/ 268786 h 769538"/>
                <a:gd name="connsiteX45" fmla="*/ 531634 w 553484"/>
                <a:gd name="connsiteY45" fmla="*/ 280120 h 769538"/>
                <a:gd name="connsiteX46" fmla="*/ 530015 w 553484"/>
                <a:gd name="connsiteY46" fmla="*/ 291050 h 769538"/>
                <a:gd name="connsiteX47" fmla="*/ 527991 w 553484"/>
                <a:gd name="connsiteY47" fmla="*/ 301979 h 769538"/>
                <a:gd name="connsiteX48" fmla="*/ 525563 w 553484"/>
                <a:gd name="connsiteY48" fmla="*/ 312302 h 769538"/>
                <a:gd name="connsiteX49" fmla="*/ 523751 w 553484"/>
                <a:gd name="connsiteY49" fmla="*/ 320540 h 769538"/>
                <a:gd name="connsiteX50" fmla="*/ 528041 w 553484"/>
                <a:gd name="connsiteY50" fmla="*/ 323069 h 769538"/>
                <a:gd name="connsiteX51" fmla="*/ 534301 w 553484"/>
                <a:gd name="connsiteY51" fmla="*/ 328531 h 769538"/>
                <a:gd name="connsiteX52" fmla="*/ 539753 w 553484"/>
                <a:gd name="connsiteY52" fmla="*/ 335004 h 769538"/>
                <a:gd name="connsiteX53" fmla="*/ 544397 w 553484"/>
                <a:gd name="connsiteY53" fmla="*/ 341882 h 769538"/>
                <a:gd name="connsiteX54" fmla="*/ 548234 w 553484"/>
                <a:gd name="connsiteY54" fmla="*/ 349772 h 769538"/>
                <a:gd name="connsiteX55" fmla="*/ 551061 w 553484"/>
                <a:gd name="connsiteY55" fmla="*/ 358268 h 769538"/>
                <a:gd name="connsiteX56" fmla="*/ 552878 w 553484"/>
                <a:gd name="connsiteY56" fmla="*/ 367169 h 769538"/>
                <a:gd name="connsiteX57" fmla="*/ 553484 w 553484"/>
                <a:gd name="connsiteY57" fmla="*/ 376475 h 769538"/>
                <a:gd name="connsiteX58" fmla="*/ 552878 w 553484"/>
                <a:gd name="connsiteY58" fmla="*/ 385983 h 769538"/>
                <a:gd name="connsiteX59" fmla="*/ 551061 w 553484"/>
                <a:gd name="connsiteY59" fmla="*/ 394884 h 769538"/>
                <a:gd name="connsiteX60" fmla="*/ 548234 w 553484"/>
                <a:gd name="connsiteY60" fmla="*/ 403380 h 769538"/>
                <a:gd name="connsiteX61" fmla="*/ 544397 w 553484"/>
                <a:gd name="connsiteY61" fmla="*/ 411068 h 769538"/>
                <a:gd name="connsiteX62" fmla="*/ 539753 w 553484"/>
                <a:gd name="connsiteY62" fmla="*/ 418148 h 769538"/>
                <a:gd name="connsiteX63" fmla="*/ 534301 w 553484"/>
                <a:gd name="connsiteY63" fmla="*/ 424217 h 769538"/>
                <a:gd name="connsiteX64" fmla="*/ 528041 w 553484"/>
                <a:gd name="connsiteY64" fmla="*/ 429679 h 769538"/>
                <a:gd name="connsiteX65" fmla="*/ 521176 w 553484"/>
                <a:gd name="connsiteY65" fmla="*/ 434130 h 769538"/>
                <a:gd name="connsiteX66" fmla="*/ 513906 w 553484"/>
                <a:gd name="connsiteY66" fmla="*/ 437164 h 769538"/>
                <a:gd name="connsiteX67" fmla="*/ 506031 w 553484"/>
                <a:gd name="connsiteY67" fmla="*/ 439187 h 769538"/>
                <a:gd name="connsiteX68" fmla="*/ 497752 w 553484"/>
                <a:gd name="connsiteY68" fmla="*/ 439996 h 769538"/>
                <a:gd name="connsiteX69" fmla="*/ 489877 w 553484"/>
                <a:gd name="connsiteY69" fmla="*/ 439187 h 769538"/>
                <a:gd name="connsiteX70" fmla="*/ 482854 w 553484"/>
                <a:gd name="connsiteY70" fmla="*/ 437428 h 769538"/>
                <a:gd name="connsiteX71" fmla="*/ 482680 w 553484"/>
                <a:gd name="connsiteY71" fmla="*/ 438112 h 769538"/>
                <a:gd name="connsiteX72" fmla="*/ 479646 w 553484"/>
                <a:gd name="connsiteY72" fmla="*/ 449445 h 769538"/>
                <a:gd name="connsiteX73" fmla="*/ 475802 w 553484"/>
                <a:gd name="connsiteY73" fmla="*/ 460576 h 769538"/>
                <a:gd name="connsiteX74" fmla="*/ 471959 w 553484"/>
                <a:gd name="connsiteY74" fmla="*/ 471302 h 769538"/>
                <a:gd name="connsiteX75" fmla="*/ 467306 w 553484"/>
                <a:gd name="connsiteY75" fmla="*/ 482230 h 769538"/>
                <a:gd name="connsiteX76" fmla="*/ 462248 w 553484"/>
                <a:gd name="connsiteY76" fmla="*/ 492552 h 769538"/>
                <a:gd name="connsiteX77" fmla="*/ 456786 w 553484"/>
                <a:gd name="connsiteY77" fmla="*/ 502671 h 769538"/>
                <a:gd name="connsiteX78" fmla="*/ 450717 w 553484"/>
                <a:gd name="connsiteY78" fmla="*/ 512587 h 769538"/>
                <a:gd name="connsiteX79" fmla="*/ 443839 w 553484"/>
                <a:gd name="connsiteY79" fmla="*/ 521897 h 769538"/>
                <a:gd name="connsiteX80" fmla="*/ 436557 w 553484"/>
                <a:gd name="connsiteY80" fmla="*/ 531004 h 769538"/>
                <a:gd name="connsiteX81" fmla="*/ 428869 w 553484"/>
                <a:gd name="connsiteY81" fmla="*/ 539504 h 769538"/>
                <a:gd name="connsiteX82" fmla="*/ 420171 w 553484"/>
                <a:gd name="connsiteY82" fmla="*/ 547801 h 769538"/>
                <a:gd name="connsiteX83" fmla="*/ 411067 w 553484"/>
                <a:gd name="connsiteY83" fmla="*/ 555289 h 769538"/>
                <a:gd name="connsiteX84" fmla="*/ 401155 w 553484"/>
                <a:gd name="connsiteY84" fmla="*/ 562575 h 769538"/>
                <a:gd name="connsiteX85" fmla="*/ 390635 w 553484"/>
                <a:gd name="connsiteY85" fmla="*/ 568849 h 769538"/>
                <a:gd name="connsiteX86" fmla="*/ 379104 w 553484"/>
                <a:gd name="connsiteY86" fmla="*/ 574718 h 769538"/>
                <a:gd name="connsiteX87" fmla="*/ 366967 w 553484"/>
                <a:gd name="connsiteY87" fmla="*/ 579979 h 769538"/>
                <a:gd name="connsiteX88" fmla="*/ 354222 w 553484"/>
                <a:gd name="connsiteY88" fmla="*/ 584432 h 769538"/>
                <a:gd name="connsiteX89" fmla="*/ 340263 w 553484"/>
                <a:gd name="connsiteY89" fmla="*/ 588479 h 769538"/>
                <a:gd name="connsiteX90" fmla="*/ 333789 w 553484"/>
                <a:gd name="connsiteY90" fmla="*/ 589739 h 769538"/>
                <a:gd name="connsiteX91" fmla="*/ 333789 w 553484"/>
                <a:gd name="connsiteY91" fmla="*/ 613168 h 769538"/>
                <a:gd name="connsiteX92" fmla="*/ 333789 w 553484"/>
                <a:gd name="connsiteY92" fmla="*/ 630657 h 769538"/>
                <a:gd name="connsiteX93" fmla="*/ 342845 w 553484"/>
                <a:gd name="connsiteY93" fmla="*/ 632188 h 769538"/>
                <a:gd name="connsiteX94" fmla="*/ 359017 w 553484"/>
                <a:gd name="connsiteY94" fmla="*/ 635834 h 769538"/>
                <a:gd name="connsiteX95" fmla="*/ 360473 w 553484"/>
                <a:gd name="connsiteY95" fmla="*/ 636217 h 769538"/>
                <a:gd name="connsiteX96" fmla="*/ 363527 w 553484"/>
                <a:gd name="connsiteY96" fmla="*/ 636876 h 769538"/>
                <a:gd name="connsiteX97" fmla="*/ 363434 w 553484"/>
                <a:gd name="connsiteY97" fmla="*/ 636996 h 769538"/>
                <a:gd name="connsiteX98" fmla="*/ 375189 w 553484"/>
                <a:gd name="connsiteY98" fmla="*/ 640088 h 769538"/>
                <a:gd name="connsiteX99" fmla="*/ 391159 w 553484"/>
                <a:gd name="connsiteY99" fmla="*/ 644748 h 769538"/>
                <a:gd name="connsiteX100" fmla="*/ 406724 w 553484"/>
                <a:gd name="connsiteY100" fmla="*/ 650218 h 769538"/>
                <a:gd name="connsiteX101" fmla="*/ 421885 w 553484"/>
                <a:gd name="connsiteY101" fmla="*/ 655687 h 769538"/>
                <a:gd name="connsiteX102" fmla="*/ 436440 w 553484"/>
                <a:gd name="connsiteY102" fmla="*/ 662170 h 769538"/>
                <a:gd name="connsiteX103" fmla="*/ 450590 w 553484"/>
                <a:gd name="connsiteY103" fmla="*/ 668652 h 769538"/>
                <a:gd name="connsiteX104" fmla="*/ 464134 w 553484"/>
                <a:gd name="connsiteY104" fmla="*/ 675743 h 769538"/>
                <a:gd name="connsiteX105" fmla="*/ 477072 w 553484"/>
                <a:gd name="connsiteY105" fmla="*/ 683036 h 769538"/>
                <a:gd name="connsiteX106" fmla="*/ 488999 w 553484"/>
                <a:gd name="connsiteY106" fmla="*/ 690531 h 769538"/>
                <a:gd name="connsiteX107" fmla="*/ 500319 w 553484"/>
                <a:gd name="connsiteY107" fmla="*/ 698432 h 769538"/>
                <a:gd name="connsiteX108" fmla="*/ 510831 w 553484"/>
                <a:gd name="connsiteY108" fmla="*/ 706333 h 769538"/>
                <a:gd name="connsiteX109" fmla="*/ 520332 w 553484"/>
                <a:gd name="connsiteY109" fmla="*/ 714436 h 769538"/>
                <a:gd name="connsiteX110" fmla="*/ 528418 w 553484"/>
                <a:gd name="connsiteY110" fmla="*/ 722539 h 769538"/>
                <a:gd name="connsiteX111" fmla="*/ 535695 w 553484"/>
                <a:gd name="connsiteY111" fmla="*/ 730642 h 769538"/>
                <a:gd name="connsiteX112" fmla="*/ 542164 w 553484"/>
                <a:gd name="connsiteY112" fmla="*/ 738543 h 769538"/>
                <a:gd name="connsiteX113" fmla="*/ 546813 w 553484"/>
                <a:gd name="connsiteY113" fmla="*/ 746646 h 769538"/>
                <a:gd name="connsiteX114" fmla="*/ 550654 w 553484"/>
                <a:gd name="connsiteY114" fmla="*/ 754345 h 769538"/>
                <a:gd name="connsiteX115" fmla="*/ 552676 w 553484"/>
                <a:gd name="connsiteY115" fmla="*/ 762245 h 769538"/>
                <a:gd name="connsiteX116" fmla="*/ 553484 w 553484"/>
                <a:gd name="connsiteY116" fmla="*/ 769538 h 769538"/>
                <a:gd name="connsiteX117" fmla="*/ 276742 w 553484"/>
                <a:gd name="connsiteY117" fmla="*/ 769538 h 769538"/>
                <a:gd name="connsiteX118" fmla="*/ 0 w 553484"/>
                <a:gd name="connsiteY118" fmla="*/ 769538 h 769538"/>
                <a:gd name="connsiteX119" fmla="*/ 606 w 553484"/>
                <a:gd name="connsiteY119" fmla="*/ 762245 h 769538"/>
                <a:gd name="connsiteX120" fmla="*/ 3032 w 553484"/>
                <a:gd name="connsiteY120" fmla="*/ 754345 h 769538"/>
                <a:gd name="connsiteX121" fmla="*/ 6469 w 553484"/>
                <a:gd name="connsiteY121" fmla="*/ 746646 h 769538"/>
                <a:gd name="connsiteX122" fmla="*/ 11522 w 553484"/>
                <a:gd name="connsiteY122" fmla="*/ 738543 h 769538"/>
                <a:gd name="connsiteX123" fmla="*/ 17587 w 553484"/>
                <a:gd name="connsiteY123" fmla="*/ 730642 h 769538"/>
                <a:gd name="connsiteX124" fmla="*/ 24864 w 553484"/>
                <a:gd name="connsiteY124" fmla="*/ 722539 h 769538"/>
                <a:gd name="connsiteX125" fmla="*/ 33355 w 553484"/>
                <a:gd name="connsiteY125" fmla="*/ 714436 h 769538"/>
                <a:gd name="connsiteX126" fmla="*/ 42654 w 553484"/>
                <a:gd name="connsiteY126" fmla="*/ 706333 h 769538"/>
                <a:gd name="connsiteX127" fmla="*/ 52963 w 553484"/>
                <a:gd name="connsiteY127" fmla="*/ 698432 h 769538"/>
                <a:gd name="connsiteX128" fmla="*/ 64284 w 553484"/>
                <a:gd name="connsiteY128" fmla="*/ 690531 h 769538"/>
                <a:gd name="connsiteX129" fmla="*/ 76210 w 553484"/>
                <a:gd name="connsiteY129" fmla="*/ 683036 h 769538"/>
                <a:gd name="connsiteX130" fmla="*/ 89148 w 553484"/>
                <a:gd name="connsiteY130" fmla="*/ 675743 h 769538"/>
                <a:gd name="connsiteX131" fmla="*/ 102894 w 553484"/>
                <a:gd name="connsiteY131" fmla="*/ 668652 h 769538"/>
                <a:gd name="connsiteX132" fmla="*/ 116842 w 553484"/>
                <a:gd name="connsiteY132" fmla="*/ 662170 h 769538"/>
                <a:gd name="connsiteX133" fmla="*/ 131599 w 553484"/>
                <a:gd name="connsiteY133" fmla="*/ 655687 h 769538"/>
                <a:gd name="connsiteX134" fmla="*/ 146760 w 553484"/>
                <a:gd name="connsiteY134" fmla="*/ 650218 h 769538"/>
                <a:gd name="connsiteX135" fmla="*/ 162124 w 553484"/>
                <a:gd name="connsiteY135" fmla="*/ 644748 h 769538"/>
                <a:gd name="connsiteX136" fmla="*/ 178094 w 553484"/>
                <a:gd name="connsiteY136" fmla="*/ 640088 h 769538"/>
                <a:gd name="connsiteX137" fmla="*/ 192501 w 553484"/>
                <a:gd name="connsiteY137" fmla="*/ 636345 h 769538"/>
                <a:gd name="connsiteX138" fmla="*/ 192384 w 553484"/>
                <a:gd name="connsiteY138" fmla="*/ 636267 h 769538"/>
                <a:gd name="connsiteX139" fmla="*/ 195412 w 553484"/>
                <a:gd name="connsiteY139" fmla="*/ 635624 h 769538"/>
                <a:gd name="connsiteX140" fmla="*/ 210842 w 553484"/>
                <a:gd name="connsiteY140" fmla="*/ 632188 h 769538"/>
                <a:gd name="connsiteX141" fmla="*/ 219694 w 553484"/>
                <a:gd name="connsiteY141" fmla="*/ 630654 h 769538"/>
                <a:gd name="connsiteX142" fmla="*/ 219694 w 553484"/>
                <a:gd name="connsiteY142" fmla="*/ 589856 h 769538"/>
                <a:gd name="connsiteX143" fmla="*/ 212614 w 553484"/>
                <a:gd name="connsiteY143" fmla="*/ 588479 h 769538"/>
                <a:gd name="connsiteX144" fmla="*/ 199060 w 553484"/>
                <a:gd name="connsiteY144" fmla="*/ 584432 h 769538"/>
                <a:gd name="connsiteX145" fmla="*/ 185911 w 553484"/>
                <a:gd name="connsiteY145" fmla="*/ 579979 h 769538"/>
                <a:gd name="connsiteX146" fmla="*/ 173975 w 553484"/>
                <a:gd name="connsiteY146" fmla="*/ 574718 h 769538"/>
                <a:gd name="connsiteX147" fmla="*/ 162445 w 553484"/>
                <a:gd name="connsiteY147" fmla="*/ 568849 h 769538"/>
                <a:gd name="connsiteX148" fmla="*/ 151925 w 553484"/>
                <a:gd name="connsiteY148" fmla="*/ 562575 h 769538"/>
                <a:gd name="connsiteX149" fmla="*/ 142013 w 553484"/>
                <a:gd name="connsiteY149" fmla="*/ 555289 h 769538"/>
                <a:gd name="connsiteX150" fmla="*/ 132707 w 553484"/>
                <a:gd name="connsiteY150" fmla="*/ 547801 h 769538"/>
                <a:gd name="connsiteX151" fmla="*/ 124008 w 553484"/>
                <a:gd name="connsiteY151" fmla="*/ 539504 h 769538"/>
                <a:gd name="connsiteX152" fmla="*/ 116321 w 553484"/>
                <a:gd name="connsiteY152" fmla="*/ 531004 h 769538"/>
                <a:gd name="connsiteX153" fmla="*/ 109038 w 553484"/>
                <a:gd name="connsiteY153" fmla="*/ 521897 h 769538"/>
                <a:gd name="connsiteX154" fmla="*/ 102565 w 553484"/>
                <a:gd name="connsiteY154" fmla="*/ 512587 h 769538"/>
                <a:gd name="connsiteX155" fmla="*/ 96293 w 553484"/>
                <a:gd name="connsiteY155" fmla="*/ 502671 h 769538"/>
                <a:gd name="connsiteX156" fmla="*/ 90831 w 553484"/>
                <a:gd name="connsiteY156" fmla="*/ 492552 h 769538"/>
                <a:gd name="connsiteX157" fmla="*/ 85572 w 553484"/>
                <a:gd name="connsiteY157" fmla="*/ 482230 h 769538"/>
                <a:gd name="connsiteX158" fmla="*/ 81121 w 553484"/>
                <a:gd name="connsiteY158" fmla="*/ 471302 h 769538"/>
                <a:gd name="connsiteX159" fmla="*/ 77075 w 553484"/>
                <a:gd name="connsiteY159" fmla="*/ 460576 h 769538"/>
                <a:gd name="connsiteX160" fmla="*/ 73434 w 553484"/>
                <a:gd name="connsiteY160" fmla="*/ 449445 h 769538"/>
                <a:gd name="connsiteX161" fmla="*/ 70197 w 553484"/>
                <a:gd name="connsiteY161" fmla="*/ 438112 h 769538"/>
                <a:gd name="connsiteX162" fmla="*/ 70069 w 553484"/>
                <a:gd name="connsiteY162" fmla="*/ 437570 h 769538"/>
                <a:gd name="connsiteX163" fmla="*/ 63926 w 553484"/>
                <a:gd name="connsiteY163" fmla="*/ 439187 h 769538"/>
                <a:gd name="connsiteX164" fmla="*/ 55632 w 553484"/>
                <a:gd name="connsiteY164" fmla="*/ 439996 h 769538"/>
                <a:gd name="connsiteX165" fmla="*/ 47338 w 553484"/>
                <a:gd name="connsiteY165" fmla="*/ 439187 h 769538"/>
                <a:gd name="connsiteX166" fmla="*/ 39448 w 553484"/>
                <a:gd name="connsiteY166" fmla="*/ 437164 h 769538"/>
                <a:gd name="connsiteX167" fmla="*/ 32165 w 553484"/>
                <a:gd name="connsiteY167" fmla="*/ 434130 h 769538"/>
                <a:gd name="connsiteX168" fmla="*/ 25287 w 553484"/>
                <a:gd name="connsiteY168" fmla="*/ 429679 h 769538"/>
                <a:gd name="connsiteX169" fmla="*/ 19016 w 553484"/>
                <a:gd name="connsiteY169" fmla="*/ 424217 h 769538"/>
                <a:gd name="connsiteX170" fmla="*/ 13554 w 553484"/>
                <a:gd name="connsiteY170" fmla="*/ 418148 h 769538"/>
                <a:gd name="connsiteX171" fmla="*/ 8901 w 553484"/>
                <a:gd name="connsiteY171" fmla="*/ 411068 h 769538"/>
                <a:gd name="connsiteX172" fmla="*/ 5057 w 553484"/>
                <a:gd name="connsiteY172" fmla="*/ 403380 h 769538"/>
                <a:gd name="connsiteX173" fmla="*/ 2225 w 553484"/>
                <a:gd name="connsiteY173" fmla="*/ 394884 h 769538"/>
                <a:gd name="connsiteX174" fmla="*/ 607 w 553484"/>
                <a:gd name="connsiteY174" fmla="*/ 385983 h 769538"/>
                <a:gd name="connsiteX175" fmla="*/ 0 w 553484"/>
                <a:gd name="connsiteY175" fmla="*/ 376475 h 769538"/>
                <a:gd name="connsiteX176" fmla="*/ 607 w 553484"/>
                <a:gd name="connsiteY176" fmla="*/ 367169 h 769538"/>
                <a:gd name="connsiteX177" fmla="*/ 2225 w 553484"/>
                <a:gd name="connsiteY177" fmla="*/ 358268 h 769538"/>
                <a:gd name="connsiteX178" fmla="*/ 5057 w 553484"/>
                <a:gd name="connsiteY178" fmla="*/ 349772 h 769538"/>
                <a:gd name="connsiteX179" fmla="*/ 8901 w 553484"/>
                <a:gd name="connsiteY179" fmla="*/ 341882 h 769538"/>
                <a:gd name="connsiteX180" fmla="*/ 13554 w 553484"/>
                <a:gd name="connsiteY180" fmla="*/ 335004 h 769538"/>
                <a:gd name="connsiteX181" fmla="*/ 19016 w 553484"/>
                <a:gd name="connsiteY181" fmla="*/ 328531 h 769538"/>
                <a:gd name="connsiteX182" fmla="*/ 25287 w 553484"/>
                <a:gd name="connsiteY182" fmla="*/ 323069 h 769538"/>
                <a:gd name="connsiteX183" fmla="*/ 32165 w 553484"/>
                <a:gd name="connsiteY183" fmla="*/ 319023 h 769538"/>
                <a:gd name="connsiteX184" fmla="*/ 33276 w 553484"/>
                <a:gd name="connsiteY184" fmla="*/ 318498 h 769538"/>
                <a:gd name="connsiteX185" fmla="*/ 31763 w 553484"/>
                <a:gd name="connsiteY185" fmla="*/ 305218 h 769538"/>
                <a:gd name="connsiteX186" fmla="*/ 30144 w 553484"/>
                <a:gd name="connsiteY186" fmla="*/ 288216 h 769538"/>
                <a:gd name="connsiteX187" fmla="*/ 28929 w 553484"/>
                <a:gd name="connsiteY187" fmla="*/ 270000 h 769538"/>
                <a:gd name="connsiteX188" fmla="*/ 27715 w 553484"/>
                <a:gd name="connsiteY188" fmla="*/ 250368 h 769538"/>
                <a:gd name="connsiteX189" fmla="*/ 27310 w 553484"/>
                <a:gd name="connsiteY189" fmla="*/ 239438 h 769538"/>
                <a:gd name="connsiteX190" fmla="*/ 26703 w 553484"/>
                <a:gd name="connsiteY190" fmla="*/ 228306 h 769538"/>
                <a:gd name="connsiteX191" fmla="*/ 26703 w 553484"/>
                <a:gd name="connsiteY191" fmla="*/ 217174 h 769538"/>
                <a:gd name="connsiteX192" fmla="*/ 27108 w 553484"/>
                <a:gd name="connsiteY192" fmla="*/ 206245 h 769538"/>
                <a:gd name="connsiteX193" fmla="*/ 27513 w 553484"/>
                <a:gd name="connsiteY193" fmla="*/ 195113 h 769538"/>
                <a:gd name="connsiteX194" fmla="*/ 28525 w 553484"/>
                <a:gd name="connsiteY194" fmla="*/ 184386 h 769538"/>
                <a:gd name="connsiteX195" fmla="*/ 29941 w 553484"/>
                <a:gd name="connsiteY195" fmla="*/ 173456 h 769538"/>
                <a:gd name="connsiteX196" fmla="*/ 31560 w 553484"/>
                <a:gd name="connsiteY196" fmla="*/ 162729 h 769538"/>
                <a:gd name="connsiteX197" fmla="*/ 33584 w 553484"/>
                <a:gd name="connsiteY197" fmla="*/ 152204 h 769538"/>
                <a:gd name="connsiteX198" fmla="*/ 36417 w 553484"/>
                <a:gd name="connsiteY198" fmla="*/ 141679 h 769538"/>
                <a:gd name="connsiteX199" fmla="*/ 39655 w 553484"/>
                <a:gd name="connsiteY199" fmla="*/ 131357 h 769538"/>
                <a:gd name="connsiteX200" fmla="*/ 43703 w 553484"/>
                <a:gd name="connsiteY200" fmla="*/ 121439 h 769538"/>
                <a:gd name="connsiteX201" fmla="*/ 48358 w 553484"/>
                <a:gd name="connsiteY201" fmla="*/ 111724 h 769538"/>
                <a:gd name="connsiteX202" fmla="*/ 53619 w 553484"/>
                <a:gd name="connsiteY202" fmla="*/ 102009 h 769538"/>
                <a:gd name="connsiteX203" fmla="*/ 59691 w 553484"/>
                <a:gd name="connsiteY203" fmla="*/ 92901 h 769538"/>
                <a:gd name="connsiteX204" fmla="*/ 66572 w 553484"/>
                <a:gd name="connsiteY204" fmla="*/ 83591 h 769538"/>
                <a:gd name="connsiteX205" fmla="*/ 74262 w 553484"/>
                <a:gd name="connsiteY205" fmla="*/ 74888 h 769538"/>
                <a:gd name="connsiteX206" fmla="*/ 82762 w 553484"/>
                <a:gd name="connsiteY206" fmla="*/ 66792 h 769538"/>
                <a:gd name="connsiteX207" fmla="*/ 92071 w 553484"/>
                <a:gd name="connsiteY207" fmla="*/ 58493 h 769538"/>
                <a:gd name="connsiteX208" fmla="*/ 102797 w 553484"/>
                <a:gd name="connsiteY208" fmla="*/ 50802 h 769538"/>
                <a:gd name="connsiteX209" fmla="*/ 113928 w 553484"/>
                <a:gd name="connsiteY209" fmla="*/ 43516 h 769538"/>
                <a:gd name="connsiteX210" fmla="*/ 126475 w 553484"/>
                <a:gd name="connsiteY210" fmla="*/ 36634 h 769538"/>
                <a:gd name="connsiteX211" fmla="*/ 140034 w 553484"/>
                <a:gd name="connsiteY211" fmla="*/ 30158 h 769538"/>
                <a:gd name="connsiteX212" fmla="*/ 154606 w 553484"/>
                <a:gd name="connsiteY212" fmla="*/ 23883 h 769538"/>
                <a:gd name="connsiteX213" fmla="*/ 170593 w 553484"/>
                <a:gd name="connsiteY213" fmla="*/ 18216 h 769538"/>
                <a:gd name="connsiteX214" fmla="*/ 187593 w 553484"/>
                <a:gd name="connsiteY214" fmla="*/ 13358 h 769538"/>
                <a:gd name="connsiteX215" fmla="*/ 206009 w 553484"/>
                <a:gd name="connsiteY215" fmla="*/ 8703 h 769538"/>
                <a:gd name="connsiteX216" fmla="*/ 224021 w 553484"/>
                <a:gd name="connsiteY216" fmla="*/ 4858 h 769538"/>
                <a:gd name="connsiteX217" fmla="*/ 241223 w 553484"/>
                <a:gd name="connsiteY217" fmla="*/ 2227 h 769538"/>
                <a:gd name="connsiteX218" fmla="*/ 257818 w 553484"/>
                <a:gd name="connsiteY218" fmla="*/ 607 h 76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553484" h="769538">
                  <a:moveTo>
                    <a:pt x="273603" y="0"/>
                  </a:moveTo>
                  <a:lnTo>
                    <a:pt x="288984" y="0"/>
                  </a:lnTo>
                  <a:lnTo>
                    <a:pt x="303555" y="607"/>
                  </a:lnTo>
                  <a:lnTo>
                    <a:pt x="317317" y="2227"/>
                  </a:lnTo>
                  <a:lnTo>
                    <a:pt x="330674" y="4453"/>
                  </a:lnTo>
                  <a:lnTo>
                    <a:pt x="343221" y="7084"/>
                  </a:lnTo>
                  <a:lnTo>
                    <a:pt x="355161" y="10120"/>
                  </a:lnTo>
                  <a:lnTo>
                    <a:pt x="366494" y="13763"/>
                  </a:lnTo>
                  <a:lnTo>
                    <a:pt x="377018" y="17609"/>
                  </a:lnTo>
                  <a:lnTo>
                    <a:pt x="386935" y="21859"/>
                  </a:lnTo>
                  <a:lnTo>
                    <a:pt x="396244" y="26312"/>
                  </a:lnTo>
                  <a:lnTo>
                    <a:pt x="404946" y="30967"/>
                  </a:lnTo>
                  <a:lnTo>
                    <a:pt x="413041" y="35622"/>
                  </a:lnTo>
                  <a:lnTo>
                    <a:pt x="420327" y="40480"/>
                  </a:lnTo>
                  <a:lnTo>
                    <a:pt x="426803" y="45135"/>
                  </a:lnTo>
                  <a:lnTo>
                    <a:pt x="433077" y="49588"/>
                  </a:lnTo>
                  <a:lnTo>
                    <a:pt x="438338" y="53838"/>
                  </a:lnTo>
                  <a:lnTo>
                    <a:pt x="442993" y="58089"/>
                  </a:lnTo>
                  <a:lnTo>
                    <a:pt x="447243" y="61732"/>
                  </a:lnTo>
                  <a:lnTo>
                    <a:pt x="450886" y="65173"/>
                  </a:lnTo>
                  <a:lnTo>
                    <a:pt x="453719" y="68006"/>
                  </a:lnTo>
                  <a:lnTo>
                    <a:pt x="455743" y="70233"/>
                  </a:lnTo>
                  <a:lnTo>
                    <a:pt x="457362" y="72054"/>
                  </a:lnTo>
                  <a:lnTo>
                    <a:pt x="458374" y="73269"/>
                  </a:lnTo>
                  <a:lnTo>
                    <a:pt x="458576" y="73471"/>
                  </a:lnTo>
                  <a:lnTo>
                    <a:pt x="469100" y="78733"/>
                  </a:lnTo>
                  <a:lnTo>
                    <a:pt x="478814" y="84603"/>
                  </a:lnTo>
                  <a:lnTo>
                    <a:pt x="487718" y="91484"/>
                  </a:lnTo>
                  <a:lnTo>
                    <a:pt x="495813" y="98771"/>
                  </a:lnTo>
                  <a:lnTo>
                    <a:pt x="502897" y="106664"/>
                  </a:lnTo>
                  <a:lnTo>
                    <a:pt x="509170" y="115367"/>
                  </a:lnTo>
                  <a:lnTo>
                    <a:pt x="514837" y="124273"/>
                  </a:lnTo>
                  <a:lnTo>
                    <a:pt x="519492" y="133988"/>
                  </a:lnTo>
                  <a:lnTo>
                    <a:pt x="523741" y="144108"/>
                  </a:lnTo>
                  <a:lnTo>
                    <a:pt x="527182" y="154430"/>
                  </a:lnTo>
                  <a:lnTo>
                    <a:pt x="530015" y="165360"/>
                  </a:lnTo>
                  <a:lnTo>
                    <a:pt x="532444" y="176290"/>
                  </a:lnTo>
                  <a:lnTo>
                    <a:pt x="534063" y="187624"/>
                  </a:lnTo>
                  <a:lnTo>
                    <a:pt x="535277" y="199161"/>
                  </a:lnTo>
                  <a:lnTo>
                    <a:pt x="535884" y="210697"/>
                  </a:lnTo>
                  <a:lnTo>
                    <a:pt x="536491" y="222234"/>
                  </a:lnTo>
                  <a:lnTo>
                    <a:pt x="536086" y="233973"/>
                  </a:lnTo>
                  <a:lnTo>
                    <a:pt x="535479" y="245712"/>
                  </a:lnTo>
                  <a:lnTo>
                    <a:pt x="534467" y="257249"/>
                  </a:lnTo>
                  <a:lnTo>
                    <a:pt x="533456" y="268786"/>
                  </a:lnTo>
                  <a:lnTo>
                    <a:pt x="531634" y="280120"/>
                  </a:lnTo>
                  <a:lnTo>
                    <a:pt x="530015" y="291050"/>
                  </a:lnTo>
                  <a:lnTo>
                    <a:pt x="527991" y="301979"/>
                  </a:lnTo>
                  <a:lnTo>
                    <a:pt x="525563" y="312302"/>
                  </a:lnTo>
                  <a:lnTo>
                    <a:pt x="523751" y="320540"/>
                  </a:lnTo>
                  <a:lnTo>
                    <a:pt x="528041" y="323069"/>
                  </a:lnTo>
                  <a:lnTo>
                    <a:pt x="534301" y="328531"/>
                  </a:lnTo>
                  <a:lnTo>
                    <a:pt x="539753" y="335004"/>
                  </a:lnTo>
                  <a:lnTo>
                    <a:pt x="544397" y="341882"/>
                  </a:lnTo>
                  <a:lnTo>
                    <a:pt x="548234" y="349772"/>
                  </a:lnTo>
                  <a:lnTo>
                    <a:pt x="551061" y="358268"/>
                  </a:lnTo>
                  <a:lnTo>
                    <a:pt x="552878" y="367169"/>
                  </a:lnTo>
                  <a:lnTo>
                    <a:pt x="553484" y="376475"/>
                  </a:lnTo>
                  <a:lnTo>
                    <a:pt x="552878" y="385983"/>
                  </a:lnTo>
                  <a:lnTo>
                    <a:pt x="551061" y="394884"/>
                  </a:lnTo>
                  <a:lnTo>
                    <a:pt x="548234" y="403380"/>
                  </a:lnTo>
                  <a:lnTo>
                    <a:pt x="544397" y="411068"/>
                  </a:lnTo>
                  <a:lnTo>
                    <a:pt x="539753" y="418148"/>
                  </a:lnTo>
                  <a:lnTo>
                    <a:pt x="534301" y="424217"/>
                  </a:lnTo>
                  <a:lnTo>
                    <a:pt x="528041" y="429679"/>
                  </a:lnTo>
                  <a:lnTo>
                    <a:pt x="521176" y="434130"/>
                  </a:lnTo>
                  <a:lnTo>
                    <a:pt x="513906" y="437164"/>
                  </a:lnTo>
                  <a:lnTo>
                    <a:pt x="506031" y="439187"/>
                  </a:lnTo>
                  <a:lnTo>
                    <a:pt x="497752" y="439996"/>
                  </a:lnTo>
                  <a:lnTo>
                    <a:pt x="489877" y="439187"/>
                  </a:lnTo>
                  <a:lnTo>
                    <a:pt x="482854" y="437428"/>
                  </a:lnTo>
                  <a:lnTo>
                    <a:pt x="482680" y="438112"/>
                  </a:lnTo>
                  <a:lnTo>
                    <a:pt x="479646" y="449445"/>
                  </a:lnTo>
                  <a:lnTo>
                    <a:pt x="475802" y="460576"/>
                  </a:lnTo>
                  <a:lnTo>
                    <a:pt x="471959" y="471302"/>
                  </a:lnTo>
                  <a:lnTo>
                    <a:pt x="467306" y="482230"/>
                  </a:lnTo>
                  <a:lnTo>
                    <a:pt x="462248" y="492552"/>
                  </a:lnTo>
                  <a:lnTo>
                    <a:pt x="456786" y="502671"/>
                  </a:lnTo>
                  <a:lnTo>
                    <a:pt x="450717" y="512587"/>
                  </a:lnTo>
                  <a:lnTo>
                    <a:pt x="443839" y="521897"/>
                  </a:lnTo>
                  <a:lnTo>
                    <a:pt x="436557" y="531004"/>
                  </a:lnTo>
                  <a:lnTo>
                    <a:pt x="428869" y="539504"/>
                  </a:lnTo>
                  <a:lnTo>
                    <a:pt x="420171" y="547801"/>
                  </a:lnTo>
                  <a:lnTo>
                    <a:pt x="411067" y="555289"/>
                  </a:lnTo>
                  <a:lnTo>
                    <a:pt x="401155" y="562575"/>
                  </a:lnTo>
                  <a:lnTo>
                    <a:pt x="390635" y="568849"/>
                  </a:lnTo>
                  <a:lnTo>
                    <a:pt x="379104" y="574718"/>
                  </a:lnTo>
                  <a:lnTo>
                    <a:pt x="366967" y="579979"/>
                  </a:lnTo>
                  <a:lnTo>
                    <a:pt x="354222" y="584432"/>
                  </a:lnTo>
                  <a:lnTo>
                    <a:pt x="340263" y="588479"/>
                  </a:lnTo>
                  <a:lnTo>
                    <a:pt x="333789" y="589739"/>
                  </a:lnTo>
                  <a:lnTo>
                    <a:pt x="333789" y="613168"/>
                  </a:lnTo>
                  <a:lnTo>
                    <a:pt x="333789" y="630657"/>
                  </a:lnTo>
                  <a:lnTo>
                    <a:pt x="342845" y="632188"/>
                  </a:lnTo>
                  <a:lnTo>
                    <a:pt x="359017" y="635834"/>
                  </a:lnTo>
                  <a:lnTo>
                    <a:pt x="360473" y="636217"/>
                  </a:lnTo>
                  <a:lnTo>
                    <a:pt x="363527" y="636876"/>
                  </a:lnTo>
                  <a:lnTo>
                    <a:pt x="363434" y="636996"/>
                  </a:lnTo>
                  <a:lnTo>
                    <a:pt x="375189" y="640088"/>
                  </a:lnTo>
                  <a:lnTo>
                    <a:pt x="391159" y="644748"/>
                  </a:lnTo>
                  <a:lnTo>
                    <a:pt x="406724" y="650218"/>
                  </a:lnTo>
                  <a:lnTo>
                    <a:pt x="421885" y="655687"/>
                  </a:lnTo>
                  <a:lnTo>
                    <a:pt x="436440" y="662170"/>
                  </a:lnTo>
                  <a:lnTo>
                    <a:pt x="450590" y="668652"/>
                  </a:lnTo>
                  <a:lnTo>
                    <a:pt x="464134" y="675743"/>
                  </a:lnTo>
                  <a:lnTo>
                    <a:pt x="477072" y="683036"/>
                  </a:lnTo>
                  <a:lnTo>
                    <a:pt x="488999" y="690531"/>
                  </a:lnTo>
                  <a:lnTo>
                    <a:pt x="500319" y="698432"/>
                  </a:lnTo>
                  <a:lnTo>
                    <a:pt x="510831" y="706333"/>
                  </a:lnTo>
                  <a:lnTo>
                    <a:pt x="520332" y="714436"/>
                  </a:lnTo>
                  <a:lnTo>
                    <a:pt x="528418" y="722539"/>
                  </a:lnTo>
                  <a:lnTo>
                    <a:pt x="535695" y="730642"/>
                  </a:lnTo>
                  <a:lnTo>
                    <a:pt x="542164" y="738543"/>
                  </a:lnTo>
                  <a:lnTo>
                    <a:pt x="546813" y="746646"/>
                  </a:lnTo>
                  <a:lnTo>
                    <a:pt x="550654" y="754345"/>
                  </a:lnTo>
                  <a:lnTo>
                    <a:pt x="552676" y="762245"/>
                  </a:lnTo>
                  <a:lnTo>
                    <a:pt x="553484" y="769538"/>
                  </a:lnTo>
                  <a:lnTo>
                    <a:pt x="276742" y="769538"/>
                  </a:lnTo>
                  <a:lnTo>
                    <a:pt x="0" y="769538"/>
                  </a:lnTo>
                  <a:lnTo>
                    <a:pt x="606" y="762245"/>
                  </a:lnTo>
                  <a:lnTo>
                    <a:pt x="3032" y="754345"/>
                  </a:lnTo>
                  <a:lnTo>
                    <a:pt x="6469" y="746646"/>
                  </a:lnTo>
                  <a:lnTo>
                    <a:pt x="11522" y="738543"/>
                  </a:lnTo>
                  <a:lnTo>
                    <a:pt x="17587" y="730642"/>
                  </a:lnTo>
                  <a:lnTo>
                    <a:pt x="24864" y="722539"/>
                  </a:lnTo>
                  <a:lnTo>
                    <a:pt x="33355" y="714436"/>
                  </a:lnTo>
                  <a:lnTo>
                    <a:pt x="42654" y="706333"/>
                  </a:lnTo>
                  <a:lnTo>
                    <a:pt x="52963" y="698432"/>
                  </a:lnTo>
                  <a:lnTo>
                    <a:pt x="64284" y="690531"/>
                  </a:lnTo>
                  <a:lnTo>
                    <a:pt x="76210" y="683036"/>
                  </a:lnTo>
                  <a:lnTo>
                    <a:pt x="89148" y="675743"/>
                  </a:lnTo>
                  <a:lnTo>
                    <a:pt x="102894" y="668652"/>
                  </a:lnTo>
                  <a:lnTo>
                    <a:pt x="116842" y="662170"/>
                  </a:lnTo>
                  <a:lnTo>
                    <a:pt x="131599" y="655687"/>
                  </a:lnTo>
                  <a:lnTo>
                    <a:pt x="146760" y="650218"/>
                  </a:lnTo>
                  <a:lnTo>
                    <a:pt x="162124" y="644748"/>
                  </a:lnTo>
                  <a:lnTo>
                    <a:pt x="178094" y="640088"/>
                  </a:lnTo>
                  <a:lnTo>
                    <a:pt x="192501" y="636345"/>
                  </a:lnTo>
                  <a:lnTo>
                    <a:pt x="192384" y="636267"/>
                  </a:lnTo>
                  <a:lnTo>
                    <a:pt x="195412" y="635624"/>
                  </a:lnTo>
                  <a:lnTo>
                    <a:pt x="210842" y="632188"/>
                  </a:lnTo>
                  <a:lnTo>
                    <a:pt x="219694" y="630654"/>
                  </a:lnTo>
                  <a:lnTo>
                    <a:pt x="219694" y="589856"/>
                  </a:lnTo>
                  <a:lnTo>
                    <a:pt x="212614" y="588479"/>
                  </a:lnTo>
                  <a:lnTo>
                    <a:pt x="199060" y="584432"/>
                  </a:lnTo>
                  <a:lnTo>
                    <a:pt x="185911" y="579979"/>
                  </a:lnTo>
                  <a:lnTo>
                    <a:pt x="173975" y="574718"/>
                  </a:lnTo>
                  <a:lnTo>
                    <a:pt x="162445" y="568849"/>
                  </a:lnTo>
                  <a:lnTo>
                    <a:pt x="151925" y="562575"/>
                  </a:lnTo>
                  <a:lnTo>
                    <a:pt x="142013" y="555289"/>
                  </a:lnTo>
                  <a:lnTo>
                    <a:pt x="132707" y="547801"/>
                  </a:lnTo>
                  <a:lnTo>
                    <a:pt x="124008" y="539504"/>
                  </a:lnTo>
                  <a:lnTo>
                    <a:pt x="116321" y="531004"/>
                  </a:lnTo>
                  <a:lnTo>
                    <a:pt x="109038" y="521897"/>
                  </a:lnTo>
                  <a:lnTo>
                    <a:pt x="102565" y="512587"/>
                  </a:lnTo>
                  <a:lnTo>
                    <a:pt x="96293" y="502671"/>
                  </a:lnTo>
                  <a:lnTo>
                    <a:pt x="90831" y="492552"/>
                  </a:lnTo>
                  <a:lnTo>
                    <a:pt x="85572" y="482230"/>
                  </a:lnTo>
                  <a:lnTo>
                    <a:pt x="81121" y="471302"/>
                  </a:lnTo>
                  <a:lnTo>
                    <a:pt x="77075" y="460576"/>
                  </a:lnTo>
                  <a:lnTo>
                    <a:pt x="73434" y="449445"/>
                  </a:lnTo>
                  <a:lnTo>
                    <a:pt x="70197" y="438112"/>
                  </a:lnTo>
                  <a:lnTo>
                    <a:pt x="70069" y="437570"/>
                  </a:lnTo>
                  <a:lnTo>
                    <a:pt x="63926" y="439187"/>
                  </a:lnTo>
                  <a:lnTo>
                    <a:pt x="55632" y="439996"/>
                  </a:lnTo>
                  <a:lnTo>
                    <a:pt x="47338" y="439187"/>
                  </a:lnTo>
                  <a:lnTo>
                    <a:pt x="39448" y="437164"/>
                  </a:lnTo>
                  <a:lnTo>
                    <a:pt x="32165" y="434130"/>
                  </a:lnTo>
                  <a:lnTo>
                    <a:pt x="25287" y="429679"/>
                  </a:lnTo>
                  <a:lnTo>
                    <a:pt x="19016" y="424217"/>
                  </a:lnTo>
                  <a:lnTo>
                    <a:pt x="13554" y="418148"/>
                  </a:lnTo>
                  <a:lnTo>
                    <a:pt x="8901" y="411068"/>
                  </a:lnTo>
                  <a:lnTo>
                    <a:pt x="5057" y="403380"/>
                  </a:lnTo>
                  <a:lnTo>
                    <a:pt x="2225" y="394884"/>
                  </a:lnTo>
                  <a:lnTo>
                    <a:pt x="607" y="385983"/>
                  </a:lnTo>
                  <a:lnTo>
                    <a:pt x="0" y="376475"/>
                  </a:lnTo>
                  <a:lnTo>
                    <a:pt x="607" y="367169"/>
                  </a:lnTo>
                  <a:lnTo>
                    <a:pt x="2225" y="358268"/>
                  </a:lnTo>
                  <a:lnTo>
                    <a:pt x="5057" y="349772"/>
                  </a:lnTo>
                  <a:lnTo>
                    <a:pt x="8901" y="341882"/>
                  </a:lnTo>
                  <a:lnTo>
                    <a:pt x="13554" y="335004"/>
                  </a:lnTo>
                  <a:lnTo>
                    <a:pt x="19016" y="328531"/>
                  </a:lnTo>
                  <a:lnTo>
                    <a:pt x="25287" y="323069"/>
                  </a:lnTo>
                  <a:lnTo>
                    <a:pt x="32165" y="319023"/>
                  </a:lnTo>
                  <a:lnTo>
                    <a:pt x="33276" y="318498"/>
                  </a:lnTo>
                  <a:lnTo>
                    <a:pt x="31763" y="305218"/>
                  </a:lnTo>
                  <a:lnTo>
                    <a:pt x="30144" y="288216"/>
                  </a:lnTo>
                  <a:lnTo>
                    <a:pt x="28929" y="270000"/>
                  </a:lnTo>
                  <a:lnTo>
                    <a:pt x="27715" y="250368"/>
                  </a:lnTo>
                  <a:lnTo>
                    <a:pt x="27310" y="239438"/>
                  </a:lnTo>
                  <a:lnTo>
                    <a:pt x="26703" y="228306"/>
                  </a:lnTo>
                  <a:lnTo>
                    <a:pt x="26703" y="217174"/>
                  </a:lnTo>
                  <a:lnTo>
                    <a:pt x="27108" y="206245"/>
                  </a:lnTo>
                  <a:lnTo>
                    <a:pt x="27513" y="195113"/>
                  </a:lnTo>
                  <a:lnTo>
                    <a:pt x="28525" y="184386"/>
                  </a:lnTo>
                  <a:lnTo>
                    <a:pt x="29941" y="173456"/>
                  </a:lnTo>
                  <a:lnTo>
                    <a:pt x="31560" y="162729"/>
                  </a:lnTo>
                  <a:lnTo>
                    <a:pt x="33584" y="152204"/>
                  </a:lnTo>
                  <a:lnTo>
                    <a:pt x="36417" y="141679"/>
                  </a:lnTo>
                  <a:lnTo>
                    <a:pt x="39655" y="131357"/>
                  </a:lnTo>
                  <a:lnTo>
                    <a:pt x="43703" y="121439"/>
                  </a:lnTo>
                  <a:lnTo>
                    <a:pt x="48358" y="111724"/>
                  </a:lnTo>
                  <a:lnTo>
                    <a:pt x="53619" y="102009"/>
                  </a:lnTo>
                  <a:lnTo>
                    <a:pt x="59691" y="92901"/>
                  </a:lnTo>
                  <a:lnTo>
                    <a:pt x="66572" y="83591"/>
                  </a:lnTo>
                  <a:lnTo>
                    <a:pt x="74262" y="74888"/>
                  </a:lnTo>
                  <a:lnTo>
                    <a:pt x="82762" y="66792"/>
                  </a:lnTo>
                  <a:lnTo>
                    <a:pt x="92071" y="58493"/>
                  </a:lnTo>
                  <a:lnTo>
                    <a:pt x="102797" y="50802"/>
                  </a:lnTo>
                  <a:lnTo>
                    <a:pt x="113928" y="43516"/>
                  </a:lnTo>
                  <a:lnTo>
                    <a:pt x="126475" y="36634"/>
                  </a:lnTo>
                  <a:lnTo>
                    <a:pt x="140034" y="30158"/>
                  </a:lnTo>
                  <a:lnTo>
                    <a:pt x="154606" y="23883"/>
                  </a:lnTo>
                  <a:lnTo>
                    <a:pt x="170593" y="18216"/>
                  </a:lnTo>
                  <a:lnTo>
                    <a:pt x="187593" y="13358"/>
                  </a:lnTo>
                  <a:lnTo>
                    <a:pt x="206009" y="8703"/>
                  </a:lnTo>
                  <a:lnTo>
                    <a:pt x="224021" y="4858"/>
                  </a:lnTo>
                  <a:lnTo>
                    <a:pt x="241223" y="2227"/>
                  </a:lnTo>
                  <a:lnTo>
                    <a:pt x="257818" y="607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21" name="자유형 59">
              <a:extLst>
                <a:ext uri="{FF2B5EF4-FFF2-40B4-BE49-F238E27FC236}">
                  <a16:creationId xmlns:a16="http://schemas.microsoft.com/office/drawing/2014/main" id="{61ADB9D0-5F26-45FA-A2B7-862A15901D3C}"/>
                </a:ext>
              </a:extLst>
            </p:cNvPr>
            <p:cNvSpPr/>
            <p:nvPr/>
          </p:nvSpPr>
          <p:spPr>
            <a:xfrm>
              <a:off x="1838759" y="1929163"/>
              <a:ext cx="1599108" cy="586390"/>
            </a:xfrm>
            <a:custGeom>
              <a:avLst/>
              <a:gdLst>
                <a:gd name="connsiteX0" fmla="*/ 293195 w 1599108"/>
                <a:gd name="connsiteY0" fmla="*/ 0 h 586390"/>
                <a:gd name="connsiteX1" fmla="*/ 553410 w 1599108"/>
                <a:gd name="connsiteY1" fmla="*/ 0 h 586390"/>
                <a:gd name="connsiteX2" fmla="*/ 553410 w 1599108"/>
                <a:gd name="connsiteY2" fmla="*/ 16160 h 586390"/>
                <a:gd name="connsiteX3" fmla="*/ 292735 w 1599108"/>
                <a:gd name="connsiteY3" fmla="*/ 16160 h 586390"/>
                <a:gd name="connsiteX4" fmla="*/ 15700 w 1599108"/>
                <a:gd name="connsiteY4" fmla="*/ 293195 h 586390"/>
                <a:gd name="connsiteX5" fmla="*/ 292735 w 1599108"/>
                <a:gd name="connsiteY5" fmla="*/ 570230 h 586390"/>
                <a:gd name="connsiteX6" fmla="*/ 1599108 w 1599108"/>
                <a:gd name="connsiteY6" fmla="*/ 570230 h 586390"/>
                <a:gd name="connsiteX7" fmla="*/ 1599108 w 1599108"/>
                <a:gd name="connsiteY7" fmla="*/ 586390 h 586390"/>
                <a:gd name="connsiteX8" fmla="*/ 293195 w 1599108"/>
                <a:gd name="connsiteY8" fmla="*/ 586390 h 586390"/>
                <a:gd name="connsiteX9" fmla="*/ 0 w 1599108"/>
                <a:gd name="connsiteY9" fmla="*/ 293195 h 586390"/>
                <a:gd name="connsiteX10" fmla="*/ 293195 w 1599108"/>
                <a:gd name="connsiteY10" fmla="*/ 0 h 58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9108" h="586390">
                  <a:moveTo>
                    <a:pt x="293195" y="0"/>
                  </a:moveTo>
                  <a:lnTo>
                    <a:pt x="553410" y="0"/>
                  </a:lnTo>
                  <a:lnTo>
                    <a:pt x="553410" y="16160"/>
                  </a:lnTo>
                  <a:lnTo>
                    <a:pt x="292735" y="16160"/>
                  </a:lnTo>
                  <a:cubicBezTo>
                    <a:pt x="139733" y="16160"/>
                    <a:pt x="15700" y="140193"/>
                    <a:pt x="15700" y="293195"/>
                  </a:cubicBezTo>
                  <a:cubicBezTo>
                    <a:pt x="15700" y="446197"/>
                    <a:pt x="139733" y="570230"/>
                    <a:pt x="292735" y="570230"/>
                  </a:cubicBezTo>
                  <a:lnTo>
                    <a:pt x="1599108" y="570230"/>
                  </a:lnTo>
                  <a:lnTo>
                    <a:pt x="1599108" y="586390"/>
                  </a:lnTo>
                  <a:lnTo>
                    <a:pt x="293195" y="586390"/>
                  </a:lnTo>
                  <a:cubicBezTo>
                    <a:pt x="131268" y="586390"/>
                    <a:pt x="0" y="455122"/>
                    <a:pt x="0" y="293195"/>
                  </a:cubicBezTo>
                  <a:cubicBezTo>
                    <a:pt x="0" y="131268"/>
                    <a:pt x="131268" y="0"/>
                    <a:pt x="293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722B42B-31B3-4C27-BC8F-36F2B1F65382}"/>
                </a:ext>
              </a:extLst>
            </p:cNvPr>
            <p:cNvSpPr/>
            <p:nvPr/>
          </p:nvSpPr>
          <p:spPr>
            <a:xfrm>
              <a:off x="2327037" y="1933460"/>
              <a:ext cx="1166479" cy="580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bg2">
                      <a:lumMod val="10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최재원</a:t>
              </a:r>
            </a:p>
            <a:p>
              <a:pPr>
                <a:lnSpc>
                  <a:spcPct val="150000"/>
                </a:lnSpc>
              </a:pPr>
              <a:endParaRPr lang="ko-KR" altLang="en-US" sz="1050" dirty="0">
                <a:solidFill>
                  <a:schemeClr val="bg2">
                    <a:lumMod val="1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57BA4E-73D3-4CD8-8C83-6B1D720A3D55}"/>
              </a:ext>
            </a:extLst>
          </p:cNvPr>
          <p:cNvSpPr/>
          <p:nvPr/>
        </p:nvSpPr>
        <p:spPr>
          <a:xfrm>
            <a:off x="681743" y="512818"/>
            <a:ext cx="707940" cy="870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06</a:t>
            </a:r>
          </a:p>
        </p:txBody>
      </p:sp>
      <p:pic>
        <p:nvPicPr>
          <p:cNvPr id="32" name="그림 31" descr="표지판이(가) 표시된 사진&#10;&#10;자동 생성된 설명">
            <a:extLst>
              <a:ext uri="{FF2B5EF4-FFF2-40B4-BE49-F238E27FC236}">
                <a16:creationId xmlns:a16="http://schemas.microsoft.com/office/drawing/2014/main" id="{E5CD7337-AD4A-4994-8769-79E857032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8" y="5744295"/>
            <a:ext cx="1406462" cy="14064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82F6C3-3287-42D5-AFB2-18182A935E0C}"/>
              </a:ext>
            </a:extLst>
          </p:cNvPr>
          <p:cNvSpPr txBox="1"/>
          <p:nvPr/>
        </p:nvSpPr>
        <p:spPr>
          <a:xfrm>
            <a:off x="3503738" y="1857485"/>
            <a:ext cx="3073628" cy="88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ea typeface="12롯데마트드림Medium" panose="02020603020101020101"/>
              </a:rPr>
              <a:t>DB</a:t>
            </a:r>
            <a:r>
              <a:rPr lang="ko-KR" altLang="en-US" sz="1200" dirty="0">
                <a:ea typeface="12롯데마트드림Medium" panose="02020603020101020101"/>
              </a:rPr>
              <a:t>설계</a:t>
            </a:r>
            <a:r>
              <a:rPr lang="en-US" altLang="ko-KR" sz="1200" dirty="0">
                <a:ea typeface="12롯데마트드림Medium" panose="02020603020101020101"/>
              </a:rPr>
              <a:t>, </a:t>
            </a:r>
            <a:r>
              <a:rPr lang="ko-KR" altLang="en-US" sz="1200" dirty="0">
                <a:ea typeface="12롯데마트드림Medium" panose="02020603020101020101"/>
              </a:rPr>
              <a:t>구현</a:t>
            </a:r>
            <a:r>
              <a:rPr lang="en-US" altLang="ko-KR" sz="1200" dirty="0">
                <a:ea typeface="12롯데마트드림Medium" panose="02020603020101020101"/>
              </a:rPr>
              <a:t>, </a:t>
            </a:r>
            <a:r>
              <a:rPr lang="ko-KR" altLang="en-US" sz="1200" dirty="0">
                <a:ea typeface="12롯데마트드림Medium" panose="02020603020101020101"/>
              </a:rPr>
              <a:t>서버와 연동 </a:t>
            </a:r>
            <a:endParaRPr lang="en-US" altLang="ko-KR" sz="1200" dirty="0">
              <a:ea typeface="12롯데마트드림Medium" panose="02020603020101020101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12롯데마트드림Medium" panose="02020603020101020101"/>
              </a:rPr>
              <a:t>어플리케이션 설계</a:t>
            </a:r>
            <a:r>
              <a:rPr lang="en-US" altLang="ko-KR" sz="1200" dirty="0">
                <a:ea typeface="12롯데마트드림Medium" panose="02020603020101020101"/>
              </a:rPr>
              <a:t>, </a:t>
            </a:r>
            <a:r>
              <a:rPr lang="ko-KR" altLang="en-US" sz="1200" dirty="0">
                <a:ea typeface="12롯데마트드림Medium" panose="02020603020101020101"/>
              </a:rPr>
              <a:t>구현</a:t>
            </a:r>
            <a:r>
              <a:rPr lang="en-US" altLang="ko-KR" sz="1200" dirty="0">
                <a:ea typeface="12롯데마트드림Medium" panose="02020603020101020101"/>
              </a:rPr>
              <a:t>(</a:t>
            </a:r>
            <a:r>
              <a:rPr lang="ko-KR" altLang="en-US" sz="1200" dirty="0">
                <a:ea typeface="12롯데마트드림Medium" panose="02020603020101020101"/>
              </a:rPr>
              <a:t>운전자용</a:t>
            </a:r>
            <a:r>
              <a:rPr lang="en-US" altLang="ko-KR" sz="1200" dirty="0">
                <a:ea typeface="12롯데마트드림Medium" panose="02020603020101020101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ea typeface="12롯데마트드림Medium" panose="02020603020101020101"/>
              </a:rPr>
              <a:t>하차벨</a:t>
            </a:r>
            <a:r>
              <a:rPr lang="ko-KR" altLang="en-US" sz="1200" dirty="0">
                <a:ea typeface="12롯데마트드림Medium" panose="02020603020101020101"/>
              </a:rPr>
              <a:t> 모듈 설계</a:t>
            </a:r>
            <a:r>
              <a:rPr lang="en-US" altLang="ko-KR" sz="1200" dirty="0">
                <a:ea typeface="12롯데마트드림Medium" panose="02020603020101020101"/>
              </a:rPr>
              <a:t>, </a:t>
            </a:r>
            <a:r>
              <a:rPr lang="ko-KR" altLang="en-US" sz="1200" dirty="0">
                <a:ea typeface="12롯데마트드림Medium" panose="02020603020101020101"/>
              </a:rPr>
              <a:t>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888F9B-C303-452D-AD5E-66C5FC4E993A}"/>
              </a:ext>
            </a:extLst>
          </p:cNvPr>
          <p:cNvSpPr txBox="1"/>
          <p:nvPr/>
        </p:nvSpPr>
        <p:spPr>
          <a:xfrm>
            <a:off x="3503738" y="3085562"/>
            <a:ext cx="3073628" cy="88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12롯데마트드림Medium" panose="02020603020101020101"/>
              </a:rPr>
              <a:t>서버설계</a:t>
            </a:r>
            <a:r>
              <a:rPr lang="en-US" altLang="ko-KR" sz="1200" dirty="0">
                <a:ea typeface="12롯데마트드림Medium" panose="02020603020101020101"/>
              </a:rPr>
              <a:t>, </a:t>
            </a:r>
            <a:r>
              <a:rPr lang="ko-KR" altLang="en-US" sz="1200" dirty="0">
                <a:ea typeface="12롯데마트드림Medium" panose="02020603020101020101"/>
              </a:rPr>
              <a:t>구현</a:t>
            </a:r>
            <a:r>
              <a:rPr lang="en-US" altLang="ko-KR" sz="1200" dirty="0">
                <a:ea typeface="12롯데마트드림Medium" panose="02020603020101020101"/>
              </a:rPr>
              <a:t>(GBUS</a:t>
            </a:r>
            <a:r>
              <a:rPr lang="ko-KR" altLang="en-US" sz="1200" dirty="0">
                <a:ea typeface="12롯데마트드림Medium" panose="02020603020101020101"/>
              </a:rPr>
              <a:t> </a:t>
            </a:r>
            <a:r>
              <a:rPr lang="en-US" altLang="ko-KR" sz="1200" dirty="0">
                <a:ea typeface="12롯데마트드림Medium" panose="02020603020101020101"/>
              </a:rPr>
              <a:t>API)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12롯데마트드림Medium" panose="02020603020101020101"/>
              </a:rPr>
              <a:t>어플리케이션 설계</a:t>
            </a:r>
            <a:r>
              <a:rPr lang="en-US" altLang="ko-KR" sz="1200" dirty="0">
                <a:ea typeface="12롯데마트드림Medium" panose="02020603020101020101"/>
              </a:rPr>
              <a:t>, </a:t>
            </a:r>
            <a:r>
              <a:rPr lang="ko-KR" altLang="en-US" sz="1200" dirty="0">
                <a:ea typeface="12롯데마트드림Medium" panose="02020603020101020101"/>
              </a:rPr>
              <a:t>구현</a:t>
            </a:r>
            <a:r>
              <a:rPr lang="en-US" altLang="ko-KR" sz="1200" dirty="0">
                <a:ea typeface="12롯데마트드림Medium" panose="02020603020101020101"/>
              </a:rPr>
              <a:t>(</a:t>
            </a:r>
            <a:r>
              <a:rPr lang="ko-KR" altLang="en-US" sz="1200" dirty="0">
                <a:ea typeface="12롯데마트드림Medium" panose="02020603020101020101"/>
              </a:rPr>
              <a:t>사용자용</a:t>
            </a:r>
            <a:r>
              <a:rPr lang="en-US" altLang="ko-KR" sz="1200" dirty="0">
                <a:ea typeface="12롯데마트드림Medium" panose="02020603020101020101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12롯데마트드림Medium" panose="02020603020101020101"/>
              </a:rPr>
              <a:t>어플리케이션 </a:t>
            </a:r>
            <a:r>
              <a:rPr lang="en-US" altLang="ko-KR" sz="1200" dirty="0">
                <a:ea typeface="12롯데마트드림Medium" panose="02020603020101020101"/>
              </a:rPr>
              <a:t>UI </a:t>
            </a:r>
            <a:r>
              <a:rPr lang="ko-KR" altLang="en-US" sz="1200" dirty="0">
                <a:ea typeface="12롯데마트드림Medium" panose="02020603020101020101"/>
              </a:rPr>
              <a:t>디자인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C8A2C0-FBAC-4292-8DAE-96E08EE2A15F}"/>
              </a:ext>
            </a:extLst>
          </p:cNvPr>
          <p:cNvSpPr txBox="1"/>
          <p:nvPr/>
        </p:nvSpPr>
        <p:spPr>
          <a:xfrm>
            <a:off x="3503738" y="4313639"/>
            <a:ext cx="3073628" cy="88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12롯데마트드림Medium" panose="02020603020101020101"/>
              </a:rPr>
              <a:t>서버설계</a:t>
            </a:r>
            <a:r>
              <a:rPr lang="en-US" altLang="ko-KR" sz="1200" dirty="0">
                <a:ea typeface="12롯데마트드림Medium" panose="02020603020101020101"/>
              </a:rPr>
              <a:t>, </a:t>
            </a:r>
            <a:r>
              <a:rPr lang="ko-KR" altLang="en-US" sz="1200" dirty="0">
                <a:ea typeface="12롯데마트드림Medium" panose="02020603020101020101"/>
              </a:rPr>
              <a:t>구현</a:t>
            </a:r>
            <a:r>
              <a:rPr lang="en-US" altLang="ko-KR" sz="1200" dirty="0">
                <a:ea typeface="12롯데마트드림Medium" panose="02020603020101020101"/>
              </a:rPr>
              <a:t>(</a:t>
            </a:r>
            <a:r>
              <a:rPr lang="ko-KR" altLang="en-US" sz="1200" dirty="0">
                <a:ea typeface="12롯데마트드림Medium" panose="02020603020101020101"/>
              </a:rPr>
              <a:t>구성요소간 통신</a:t>
            </a:r>
            <a:r>
              <a:rPr lang="en-US" altLang="ko-KR" sz="1200" dirty="0">
                <a:ea typeface="12롯데마트드림Medium" panose="02020603020101020101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12롯데마트드림Medium" panose="02020603020101020101"/>
              </a:rPr>
              <a:t>어플리케이션 설계</a:t>
            </a:r>
            <a:r>
              <a:rPr lang="en-US" altLang="ko-KR" sz="1200" dirty="0">
                <a:ea typeface="12롯데마트드림Medium" panose="02020603020101020101"/>
              </a:rPr>
              <a:t>, </a:t>
            </a:r>
            <a:r>
              <a:rPr lang="ko-KR" altLang="en-US" sz="1200" dirty="0">
                <a:ea typeface="12롯데마트드림Medium" panose="02020603020101020101"/>
              </a:rPr>
              <a:t>구현</a:t>
            </a:r>
            <a:r>
              <a:rPr lang="en-US" altLang="ko-KR" sz="1200" dirty="0">
                <a:ea typeface="12롯데마트드림Medium" panose="02020603020101020101"/>
              </a:rPr>
              <a:t>(</a:t>
            </a:r>
            <a:r>
              <a:rPr lang="ko-KR" altLang="en-US" sz="1200" dirty="0">
                <a:ea typeface="12롯데마트드림Medium" panose="02020603020101020101"/>
              </a:rPr>
              <a:t>사용자용</a:t>
            </a:r>
            <a:r>
              <a:rPr lang="en-US" altLang="ko-KR" sz="1200" dirty="0">
                <a:ea typeface="12롯데마트드림Medium" panose="02020603020101020101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ea typeface="12롯데마트드림Medium" panose="02020603020101020101"/>
              </a:rPr>
              <a:t>하차벨</a:t>
            </a:r>
            <a:r>
              <a:rPr lang="ko-KR" altLang="en-US" sz="1200" dirty="0">
                <a:ea typeface="12롯데마트드림Medium" panose="02020603020101020101"/>
              </a:rPr>
              <a:t> 모듈 설계</a:t>
            </a:r>
            <a:r>
              <a:rPr lang="en-US" altLang="ko-KR" sz="1200" dirty="0">
                <a:ea typeface="12롯데마트드림Medium" panose="02020603020101020101"/>
              </a:rPr>
              <a:t>, </a:t>
            </a:r>
            <a:r>
              <a:rPr lang="ko-KR" altLang="en-US" sz="1200" dirty="0">
                <a:ea typeface="12롯데마트드림Medium" panose="02020603020101020101"/>
              </a:rPr>
              <a:t>구현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07EA05-CBD7-4438-AB6C-E82A154D43EF}"/>
              </a:ext>
            </a:extLst>
          </p:cNvPr>
          <p:cNvSpPr txBox="1"/>
          <p:nvPr/>
        </p:nvSpPr>
        <p:spPr>
          <a:xfrm>
            <a:off x="3503738" y="5541716"/>
            <a:ext cx="3073628" cy="88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12롯데마트드림Medium" panose="02020603020101020101"/>
              </a:rPr>
              <a:t>서버설계</a:t>
            </a:r>
            <a:r>
              <a:rPr lang="en-US" altLang="ko-KR" sz="1200" dirty="0">
                <a:ea typeface="12롯데마트드림Medium" panose="02020603020101020101"/>
              </a:rPr>
              <a:t>, </a:t>
            </a:r>
            <a:r>
              <a:rPr lang="ko-KR" altLang="en-US" sz="1200" dirty="0">
                <a:ea typeface="12롯데마트드림Medium" panose="02020603020101020101"/>
              </a:rPr>
              <a:t>구현</a:t>
            </a:r>
            <a:r>
              <a:rPr lang="en-US" altLang="ko-KR" sz="1200" dirty="0">
                <a:ea typeface="12롯데마트드림Medium" panose="02020603020101020101"/>
              </a:rPr>
              <a:t>(</a:t>
            </a:r>
            <a:r>
              <a:rPr lang="ko-KR" altLang="en-US" sz="1200" dirty="0">
                <a:ea typeface="12롯데마트드림Medium" panose="02020603020101020101"/>
              </a:rPr>
              <a:t>구성요소간 통신</a:t>
            </a:r>
            <a:r>
              <a:rPr lang="en-US" altLang="ko-KR" sz="1200" dirty="0">
                <a:ea typeface="12롯데마트드림Medium" panose="02020603020101020101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12롯데마트드림Medium" panose="02020603020101020101"/>
              </a:rPr>
              <a:t>어플리케이션 설계</a:t>
            </a:r>
            <a:r>
              <a:rPr lang="en-US" altLang="ko-KR" sz="1200" dirty="0">
                <a:ea typeface="12롯데마트드림Medium" panose="02020603020101020101"/>
              </a:rPr>
              <a:t>, </a:t>
            </a:r>
            <a:r>
              <a:rPr lang="ko-KR" altLang="en-US" sz="1200" dirty="0">
                <a:ea typeface="12롯데마트드림Medium" panose="02020603020101020101"/>
              </a:rPr>
              <a:t>구현</a:t>
            </a:r>
            <a:r>
              <a:rPr lang="en-US" altLang="ko-KR" sz="1200" dirty="0">
                <a:ea typeface="12롯데마트드림Medium" panose="02020603020101020101"/>
              </a:rPr>
              <a:t>(</a:t>
            </a:r>
            <a:r>
              <a:rPr lang="ko-KR" altLang="en-US" sz="1200" dirty="0">
                <a:ea typeface="12롯데마트드림Medium" panose="02020603020101020101"/>
              </a:rPr>
              <a:t>사용자용</a:t>
            </a:r>
            <a:r>
              <a:rPr lang="en-US" altLang="ko-KR" sz="1200" dirty="0">
                <a:ea typeface="12롯데마트드림Medium" panose="02020603020101020101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ea typeface="12롯데마트드림Medium" panose="02020603020101020101"/>
              </a:rPr>
              <a:t>하차벨</a:t>
            </a:r>
            <a:r>
              <a:rPr lang="ko-KR" altLang="en-US" sz="1200" dirty="0">
                <a:ea typeface="12롯데마트드림Medium" panose="02020603020101020101"/>
              </a:rPr>
              <a:t> 모듈 설계</a:t>
            </a:r>
            <a:r>
              <a:rPr lang="en-US" altLang="ko-KR" sz="1200" dirty="0">
                <a:ea typeface="12롯데마트드림Medium" panose="02020603020101020101"/>
              </a:rPr>
              <a:t>, </a:t>
            </a:r>
            <a:r>
              <a:rPr lang="ko-KR" altLang="en-US" sz="1200" dirty="0">
                <a:ea typeface="12롯데마트드림Medium" panose="02020603020101020101"/>
              </a:rPr>
              <a:t>구현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BA5E597-78D3-4ED9-846B-82D18BEDE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722432"/>
              </p:ext>
            </p:extLst>
          </p:nvPr>
        </p:nvGraphicFramePr>
        <p:xfrm>
          <a:off x="6232736" y="2289646"/>
          <a:ext cx="5877752" cy="2906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24">
                  <a:extLst>
                    <a:ext uri="{9D8B030D-6E8A-4147-A177-3AD203B41FA5}">
                      <a16:colId xmlns:a16="http://schemas.microsoft.com/office/drawing/2014/main" val="645313438"/>
                    </a:ext>
                  </a:extLst>
                </a:gridCol>
                <a:gridCol w="1283204">
                  <a:extLst>
                    <a:ext uri="{9D8B030D-6E8A-4147-A177-3AD203B41FA5}">
                      <a16:colId xmlns:a16="http://schemas.microsoft.com/office/drawing/2014/main" val="597739231"/>
                    </a:ext>
                  </a:extLst>
                </a:gridCol>
                <a:gridCol w="337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7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70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70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70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70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70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29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9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9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12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9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9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9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9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9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9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6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9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7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9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8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9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9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9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10</a:t>
                      </a:r>
                      <a:r>
                        <a:rPr lang="ko-KR" altLang="en-US" sz="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08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시스템 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어플리케이션 설계</a:t>
                      </a:r>
                      <a:endParaRPr lang="ko-KR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DB </a:t>
                      </a:r>
                      <a:r>
                        <a:rPr lang="ko-KR" alt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95274"/>
                  </a:ext>
                </a:extLst>
              </a:tr>
              <a:tr h="244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서버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2637061"/>
                  </a:ext>
                </a:extLst>
              </a:tr>
              <a:tr h="3395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어플리케이션 및 하드웨어 제작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75167127"/>
                  </a:ext>
                </a:extLst>
              </a:tr>
              <a:tr h="24408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시연 및 데모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모듈간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259148"/>
                  </a:ext>
                </a:extLst>
              </a:tr>
              <a:tr h="244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대외 실험</a:t>
                      </a:r>
                      <a:r>
                        <a:rPr lang="en-US" altLang="ko-KR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버스 탑승</a:t>
                      </a:r>
                      <a:r>
                        <a:rPr lang="en-US" altLang="ko-KR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89400"/>
                  </a:ext>
                </a:extLst>
              </a:tr>
              <a:tr h="244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유지 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28282"/>
                  </a:ext>
                </a:extLst>
              </a:tr>
              <a:tr h="3395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문서화 및 보고서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90032"/>
                  </a:ext>
                </a:extLst>
              </a:tr>
              <a:tr h="3395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최종 검토 및 발표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793750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A2709FE2-2632-4632-B409-57F94FE73E25}"/>
              </a:ext>
            </a:extLst>
          </p:cNvPr>
          <p:cNvGrpSpPr/>
          <p:nvPr/>
        </p:nvGrpSpPr>
        <p:grpSpPr>
          <a:xfrm>
            <a:off x="8396413" y="2781231"/>
            <a:ext cx="3384863" cy="2423054"/>
            <a:chOff x="5547359" y="2207536"/>
            <a:chExt cx="5710945" cy="3170462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5755D65-E82D-45FC-A5C9-17BA89B89A4E}"/>
                </a:ext>
              </a:extLst>
            </p:cNvPr>
            <p:cNvSpPr/>
            <p:nvPr/>
          </p:nvSpPr>
          <p:spPr>
            <a:xfrm>
              <a:off x="5547360" y="2207536"/>
              <a:ext cx="1158240" cy="108000"/>
            </a:xfrm>
            <a:prstGeom prst="round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BBEC0EAA-108A-4C8C-8359-12EC28964DA0}"/>
                </a:ext>
              </a:extLst>
            </p:cNvPr>
            <p:cNvSpPr/>
            <p:nvPr/>
          </p:nvSpPr>
          <p:spPr>
            <a:xfrm>
              <a:off x="5547360" y="2523088"/>
              <a:ext cx="1158240" cy="108000"/>
            </a:xfrm>
            <a:prstGeom prst="round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7143EDE-2A1C-4F94-8777-C1D83952ACB9}"/>
                </a:ext>
              </a:extLst>
            </p:cNvPr>
            <p:cNvSpPr/>
            <p:nvPr/>
          </p:nvSpPr>
          <p:spPr>
            <a:xfrm>
              <a:off x="5547359" y="2853151"/>
              <a:ext cx="1467803" cy="108000"/>
            </a:xfrm>
            <a:prstGeom prst="round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B244E27-145A-4B4C-9474-D9F7342A4DD1}"/>
                </a:ext>
              </a:extLst>
            </p:cNvPr>
            <p:cNvSpPr/>
            <p:nvPr/>
          </p:nvSpPr>
          <p:spPr>
            <a:xfrm>
              <a:off x="6126479" y="3275309"/>
              <a:ext cx="2283373" cy="108000"/>
            </a:xfrm>
            <a:prstGeom prst="round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CEEC4DD-201F-46AF-89EF-15EA2F90DAE5}"/>
                </a:ext>
              </a:extLst>
            </p:cNvPr>
            <p:cNvSpPr/>
            <p:nvPr/>
          </p:nvSpPr>
          <p:spPr>
            <a:xfrm>
              <a:off x="6698775" y="3670378"/>
              <a:ext cx="2848451" cy="108000"/>
            </a:xfrm>
            <a:prstGeom prst="round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035C882-382E-4706-A9C9-3DC5922399CB}"/>
                </a:ext>
              </a:extLst>
            </p:cNvPr>
            <p:cNvSpPr/>
            <p:nvPr/>
          </p:nvSpPr>
          <p:spPr>
            <a:xfrm>
              <a:off x="7276625" y="3966896"/>
              <a:ext cx="2848451" cy="108000"/>
            </a:xfrm>
            <a:prstGeom prst="round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4EB9C59-045D-401E-A2F5-B90742A17CE8}"/>
                </a:ext>
              </a:extLst>
            </p:cNvPr>
            <p:cNvSpPr/>
            <p:nvPr/>
          </p:nvSpPr>
          <p:spPr>
            <a:xfrm>
              <a:off x="8415942" y="4387744"/>
              <a:ext cx="1710532" cy="108000"/>
            </a:xfrm>
            <a:prstGeom prst="round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33497EA-4BD2-4250-9B93-0875DF181F88}"/>
                </a:ext>
              </a:extLst>
            </p:cNvPr>
            <p:cNvSpPr/>
            <p:nvPr/>
          </p:nvSpPr>
          <p:spPr>
            <a:xfrm>
              <a:off x="8409853" y="4833759"/>
              <a:ext cx="2848451" cy="108000"/>
            </a:xfrm>
            <a:prstGeom prst="round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120864A-DAA8-466E-B348-8FD295F54A9D}"/>
                </a:ext>
              </a:extLst>
            </p:cNvPr>
            <p:cNvSpPr/>
            <p:nvPr/>
          </p:nvSpPr>
          <p:spPr>
            <a:xfrm>
              <a:off x="8972551" y="5269998"/>
              <a:ext cx="1152526" cy="108000"/>
            </a:xfrm>
            <a:prstGeom prst="round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8ACC9E-95D8-40E2-9736-46175BE4CDCE}"/>
              </a:ext>
            </a:extLst>
          </p:cNvPr>
          <p:cNvSpPr/>
          <p:nvPr/>
        </p:nvSpPr>
        <p:spPr>
          <a:xfrm>
            <a:off x="2326017" y="2161590"/>
            <a:ext cx="531085" cy="326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조장</a:t>
            </a:r>
            <a:endParaRPr lang="en-US" altLang="ko-KR" sz="1000" b="1" dirty="0">
              <a:solidFill>
                <a:schemeClr val="accent2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77920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49E4FB-0FC1-4490-99CE-56B6D5D9FFBC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E6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한쪽 모서리가 둥근 사각형 3">
            <a:extLst>
              <a:ext uri="{FF2B5EF4-FFF2-40B4-BE49-F238E27FC236}">
                <a16:creationId xmlns:a16="http://schemas.microsoft.com/office/drawing/2014/main" id="{DB70200D-714B-42D6-8FBC-E5DF8105D0E5}"/>
              </a:ext>
            </a:extLst>
          </p:cNvPr>
          <p:cNvSpPr/>
          <p:nvPr/>
        </p:nvSpPr>
        <p:spPr>
          <a:xfrm flipH="1">
            <a:off x="444499" y="410474"/>
            <a:ext cx="11747499" cy="6447526"/>
          </a:xfrm>
          <a:prstGeom prst="round1Rect">
            <a:avLst>
              <a:gd name="adj" fmla="val 8554"/>
            </a:avLst>
          </a:prstGeom>
          <a:solidFill>
            <a:srgbClr val="6AAFE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9">
            <a:extLst>
              <a:ext uri="{FF2B5EF4-FFF2-40B4-BE49-F238E27FC236}">
                <a16:creationId xmlns:a16="http://schemas.microsoft.com/office/drawing/2014/main" id="{0CBF6FE4-AF1A-4C96-B453-219906A22BF9}"/>
              </a:ext>
            </a:extLst>
          </p:cNvPr>
          <p:cNvSpPr/>
          <p:nvPr/>
        </p:nvSpPr>
        <p:spPr>
          <a:xfrm>
            <a:off x="1789452" y="1129198"/>
            <a:ext cx="2071348" cy="221052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62CD277-8DBC-428E-ACE7-146A1076FBD2}"/>
              </a:ext>
            </a:extLst>
          </p:cNvPr>
          <p:cNvSpPr/>
          <p:nvPr/>
        </p:nvSpPr>
        <p:spPr>
          <a:xfrm>
            <a:off x="1909695" y="694878"/>
            <a:ext cx="3368361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참고 문헌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F979FE-D5E0-4922-854B-C1B14F8988F6}"/>
              </a:ext>
            </a:extLst>
          </p:cNvPr>
          <p:cNvSpPr/>
          <p:nvPr/>
        </p:nvSpPr>
        <p:spPr>
          <a:xfrm>
            <a:off x="2064755" y="1814001"/>
            <a:ext cx="9192526" cy="2504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버스 도착 알림 어플리케이션 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(2018.06,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한국정보기술학회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542-544,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맹지은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300" dirty="0" err="1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권민하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300" dirty="0" err="1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조예원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최은서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이만희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300" dirty="0" err="1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강승석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스마트폰 또는 이동통신 단말기를 이용한 </a:t>
            </a:r>
            <a:r>
              <a:rPr lang="ko-KR" altLang="en-US" sz="1300" dirty="0" err="1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하차벨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시스템 및 방법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(2013.11, Google Patents, </a:t>
            </a:r>
            <a:r>
              <a:rPr lang="ko-KR" altLang="en-US" sz="1300" dirty="0" err="1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최병삼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비콘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기반의 버스 자동 </a:t>
            </a:r>
            <a:r>
              <a:rPr lang="ko-KR" altLang="en-US" sz="1300" dirty="0" err="1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승하차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시스템 구현 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(2015.06,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한국통신학회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1390-1391,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김준호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이성원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블루투스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4.0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기반의 </a:t>
            </a:r>
            <a:r>
              <a:rPr lang="ko-KR" altLang="en-US" sz="1300" dirty="0" err="1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학원통학버스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1300" dirty="0" err="1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승하차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관리 시스템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(2018.06,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한국정보과학회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1769-1771,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김민혁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김대용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김주현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김준만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정광수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최정호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300" dirty="0" err="1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홍동권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)</a:t>
            </a:r>
            <a:endParaRPr lang="en-US" altLang="ko-KR" sz="1300" b="1" dirty="0">
              <a:solidFill>
                <a:schemeClr val="bg1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1ACA2B-443F-42D1-9806-9904DF540094}"/>
              </a:ext>
            </a:extLst>
          </p:cNvPr>
          <p:cNvSpPr/>
          <p:nvPr/>
        </p:nvSpPr>
        <p:spPr>
          <a:xfrm>
            <a:off x="681743" y="512818"/>
            <a:ext cx="707940" cy="870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07</a:t>
            </a:r>
          </a:p>
        </p:txBody>
      </p:sp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CA41A72F-CDF1-479E-A950-C5A72E3A9F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8" y="5744295"/>
            <a:ext cx="1406462" cy="14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121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C32AF7-9933-4935-9A73-489739624A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89615" y="2446969"/>
            <a:ext cx="361276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1500" b="1" kern="0" dirty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Q&amp;A</a:t>
            </a:r>
            <a:r>
              <a:rPr lang="en-US" altLang="ko-KR" sz="8800" b="1" kern="0" dirty="0">
                <a:solidFill>
                  <a:prstClr val="white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431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82E374AA-B2EE-4165-813F-89E59F78D5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한쪽 모서리가 둥근 사각형 3">
            <a:extLst>
              <a:ext uri="{FF2B5EF4-FFF2-40B4-BE49-F238E27FC236}">
                <a16:creationId xmlns:a16="http://schemas.microsoft.com/office/drawing/2014/main" id="{9D6E21E1-4917-4B82-9854-BBC75FA504E8}"/>
              </a:ext>
            </a:extLst>
          </p:cNvPr>
          <p:cNvSpPr/>
          <p:nvPr/>
        </p:nvSpPr>
        <p:spPr>
          <a:xfrm flipH="1">
            <a:off x="444499" y="410474"/>
            <a:ext cx="11747499" cy="6447526"/>
          </a:xfrm>
          <a:prstGeom prst="round1Rect">
            <a:avLst>
              <a:gd name="adj" fmla="val 8554"/>
            </a:avLst>
          </a:prstGeom>
          <a:solidFill>
            <a:srgbClr val="6AAFE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한쪽 모서리가 둥근 사각형 5">
            <a:extLst>
              <a:ext uri="{FF2B5EF4-FFF2-40B4-BE49-F238E27FC236}">
                <a16:creationId xmlns:a16="http://schemas.microsoft.com/office/drawing/2014/main" id="{E6A46B90-CF31-4B20-A7DF-1A7B88207A33}"/>
              </a:ext>
            </a:extLst>
          </p:cNvPr>
          <p:cNvSpPr/>
          <p:nvPr/>
        </p:nvSpPr>
        <p:spPr>
          <a:xfrm flipH="1">
            <a:off x="1511298" y="401848"/>
            <a:ext cx="10680699" cy="6456152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0" name="한쪽 모서리가 둥근 사각형 88">
            <a:extLst>
              <a:ext uri="{FF2B5EF4-FFF2-40B4-BE49-F238E27FC236}">
                <a16:creationId xmlns:a16="http://schemas.microsoft.com/office/drawing/2014/main" id="{B208A5D7-1BA4-41A1-A41B-035FAB687D94}"/>
              </a:ext>
            </a:extLst>
          </p:cNvPr>
          <p:cNvSpPr/>
          <p:nvPr/>
        </p:nvSpPr>
        <p:spPr>
          <a:xfrm flipH="1">
            <a:off x="6477000" y="410474"/>
            <a:ext cx="5714998" cy="6447526"/>
          </a:xfrm>
          <a:prstGeom prst="round1Rect">
            <a:avLst>
              <a:gd name="adj" fmla="val 8554"/>
            </a:avLst>
          </a:prstGeom>
          <a:solidFill>
            <a:schemeClr val="bg1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2792" y="996790"/>
            <a:ext cx="983403" cy="983403"/>
          </a:xfrm>
          <a:prstGeom prst="rect">
            <a:avLst/>
          </a:prstGeom>
        </p:spPr>
      </p:pic>
      <p:sp>
        <p:nvSpPr>
          <p:cNvPr id="74" name="자유형 17">
            <a:extLst>
              <a:ext uri="{FF2B5EF4-FFF2-40B4-BE49-F238E27FC236}">
                <a16:creationId xmlns:a16="http://schemas.microsoft.com/office/drawing/2014/main" id="{20333461-1D07-4B45-9299-37F7CEDD85DA}"/>
              </a:ext>
            </a:extLst>
          </p:cNvPr>
          <p:cNvSpPr/>
          <p:nvPr/>
        </p:nvSpPr>
        <p:spPr>
          <a:xfrm rot="10800000" flipH="1">
            <a:off x="2042071" y="1005416"/>
            <a:ext cx="3581399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모서리가 둥근 직사각형 19">
            <a:extLst>
              <a:ext uri="{FF2B5EF4-FFF2-40B4-BE49-F238E27FC236}">
                <a16:creationId xmlns:a16="http://schemas.microsoft.com/office/drawing/2014/main" id="{6B89CE56-EB50-43DB-A9A5-69CE12F3CBAF}"/>
              </a:ext>
            </a:extLst>
          </p:cNvPr>
          <p:cNvSpPr/>
          <p:nvPr/>
        </p:nvSpPr>
        <p:spPr>
          <a:xfrm>
            <a:off x="2415237" y="1714678"/>
            <a:ext cx="2429149" cy="202291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2BB09F1-8818-4D32-A109-892324155071}"/>
              </a:ext>
            </a:extLst>
          </p:cNvPr>
          <p:cNvSpPr/>
          <p:nvPr/>
        </p:nvSpPr>
        <p:spPr>
          <a:xfrm>
            <a:off x="2208554" y="4362346"/>
            <a:ext cx="3887446" cy="1772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50000"/>
              </a:lnSpc>
              <a:defRPr/>
            </a:pPr>
            <a:r>
              <a:rPr lang="en-US" altLang="ko-KR" sz="2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01 </a:t>
            </a:r>
            <a:r>
              <a:rPr lang="ko-KR" altLang="en-US" sz="2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프로젝트 개요</a:t>
            </a:r>
            <a:endParaRPr lang="en-US" altLang="ko-KR" sz="2600" b="1" kern="0" dirty="0">
              <a:solidFill>
                <a:prstClr val="black">
                  <a:lumMod val="75000"/>
                  <a:lumOff val="25000"/>
                </a:prst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02 </a:t>
            </a:r>
            <a:r>
              <a:rPr lang="ko-KR" altLang="en-US" sz="2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관련 연구 및 사례 분석</a:t>
            </a:r>
            <a:endParaRPr lang="en-US" altLang="ko-KR" sz="2600" b="1" kern="0" dirty="0">
              <a:solidFill>
                <a:prstClr val="black">
                  <a:lumMod val="75000"/>
                  <a:lumOff val="25000"/>
                </a:prst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39FACEF-1A80-4422-B63E-DC1CBF3600AB}"/>
              </a:ext>
            </a:extLst>
          </p:cNvPr>
          <p:cNvSpPr/>
          <p:nvPr/>
        </p:nvSpPr>
        <p:spPr>
          <a:xfrm>
            <a:off x="7607298" y="1331938"/>
            <a:ext cx="3887446" cy="4923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50000"/>
              </a:lnSpc>
              <a:defRPr/>
            </a:pPr>
            <a:r>
              <a:rPr lang="en-US" altLang="ko-KR" sz="2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03 </a:t>
            </a:r>
            <a:r>
              <a:rPr lang="ko-KR" altLang="en-US" sz="2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시스템 수행 시나리오</a:t>
            </a:r>
            <a:endParaRPr lang="en-US" altLang="ko-KR" sz="2600" b="1" kern="0" dirty="0">
              <a:solidFill>
                <a:prstClr val="black">
                  <a:lumMod val="75000"/>
                  <a:lumOff val="25000"/>
                </a:prst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latinLnBrk="0">
              <a:lnSpc>
                <a:spcPct val="250000"/>
              </a:lnSpc>
              <a:defRPr/>
            </a:pPr>
            <a:r>
              <a:rPr lang="en-US" altLang="ko-KR" sz="2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04</a:t>
            </a:r>
            <a:r>
              <a:rPr lang="ko-KR" altLang="en-US" sz="2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시스템 구성도</a:t>
            </a:r>
            <a:endParaRPr lang="en-US" altLang="ko-KR" sz="2600" b="1" kern="0" dirty="0">
              <a:solidFill>
                <a:prstClr val="black">
                  <a:lumMod val="75000"/>
                  <a:lumOff val="25000"/>
                </a:prst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latinLnBrk="0">
              <a:lnSpc>
                <a:spcPct val="250000"/>
              </a:lnSpc>
              <a:defRPr/>
            </a:pPr>
            <a:r>
              <a:rPr lang="en-US" altLang="ko-KR" sz="2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05 </a:t>
            </a:r>
            <a:r>
              <a:rPr lang="ko-KR" altLang="en-US" sz="2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개발환경 및 방법</a:t>
            </a:r>
            <a:endParaRPr lang="en-US" altLang="ko-KR" sz="2600" b="1" kern="0" dirty="0">
              <a:solidFill>
                <a:prstClr val="black">
                  <a:lumMod val="75000"/>
                  <a:lumOff val="25000"/>
                </a:prst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latinLnBrk="0">
              <a:lnSpc>
                <a:spcPct val="250000"/>
              </a:lnSpc>
              <a:defRPr/>
            </a:pPr>
            <a:r>
              <a:rPr lang="en-US" altLang="ko-KR" sz="2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06 </a:t>
            </a:r>
            <a:r>
              <a:rPr lang="ko-KR" altLang="en-US" sz="2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업무분담 및 수행 일정</a:t>
            </a:r>
            <a:endParaRPr lang="en-US" altLang="ko-KR" sz="2600" b="1" kern="0" dirty="0">
              <a:solidFill>
                <a:prstClr val="black">
                  <a:lumMod val="75000"/>
                  <a:lumOff val="25000"/>
                </a:prst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latinLnBrk="0">
              <a:lnSpc>
                <a:spcPct val="250000"/>
              </a:lnSpc>
              <a:defRPr/>
            </a:pPr>
            <a:r>
              <a:rPr lang="en-US" altLang="ko-KR" sz="2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07 </a:t>
            </a:r>
            <a:r>
              <a:rPr lang="ko-KR" altLang="en-US" sz="2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참고 문헌</a:t>
            </a:r>
            <a:endParaRPr lang="en-US" altLang="ko-KR" sz="2600" b="1" kern="0" dirty="0">
              <a:solidFill>
                <a:prstClr val="black">
                  <a:lumMod val="75000"/>
                  <a:lumOff val="25000"/>
                </a:prst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F58B0A6-3453-48CD-96FE-72F7A35F9943}"/>
              </a:ext>
            </a:extLst>
          </p:cNvPr>
          <p:cNvSpPr/>
          <p:nvPr/>
        </p:nvSpPr>
        <p:spPr>
          <a:xfrm>
            <a:off x="2436261" y="1187901"/>
            <a:ext cx="1193550" cy="74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목차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pic>
        <p:nvPicPr>
          <p:cNvPr id="12" name="그림 11" descr="표지판이(가) 표시된 사진&#10;&#10;자동 생성된 설명">
            <a:extLst>
              <a:ext uri="{FF2B5EF4-FFF2-40B4-BE49-F238E27FC236}">
                <a16:creationId xmlns:a16="http://schemas.microsoft.com/office/drawing/2014/main" id="{1B2457A4-8054-434F-A8AF-3494DD484C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8" y="5744295"/>
            <a:ext cx="1406462" cy="14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8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한쪽 모서리가 둥근 사각형 3">
            <a:extLst>
              <a:ext uri="{FF2B5EF4-FFF2-40B4-BE49-F238E27FC236}">
                <a16:creationId xmlns:a16="http://schemas.microsoft.com/office/drawing/2014/main" id="{9C2700AF-D171-4957-9891-FF9BAF166788}"/>
              </a:ext>
            </a:extLst>
          </p:cNvPr>
          <p:cNvSpPr/>
          <p:nvPr/>
        </p:nvSpPr>
        <p:spPr>
          <a:xfrm flipH="1">
            <a:off x="444499" y="410474"/>
            <a:ext cx="11747499" cy="6447526"/>
          </a:xfrm>
          <a:prstGeom prst="round1Rect">
            <a:avLst>
              <a:gd name="adj" fmla="val 8554"/>
            </a:avLst>
          </a:prstGeom>
          <a:solidFill>
            <a:srgbClr val="4F8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CA1EA8-1031-4948-AAEE-5045F0EC1382}"/>
              </a:ext>
            </a:extLst>
          </p:cNvPr>
          <p:cNvSpPr/>
          <p:nvPr/>
        </p:nvSpPr>
        <p:spPr>
          <a:xfrm>
            <a:off x="0" y="0"/>
            <a:ext cx="12192000" cy="6869972"/>
          </a:xfrm>
          <a:prstGeom prst="rect">
            <a:avLst/>
          </a:prstGeom>
          <a:solidFill>
            <a:srgbClr val="E6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한쪽 모서리가 둥근 사각형 3">
            <a:extLst>
              <a:ext uri="{FF2B5EF4-FFF2-40B4-BE49-F238E27FC236}">
                <a16:creationId xmlns:a16="http://schemas.microsoft.com/office/drawing/2014/main" id="{DB70200D-714B-42D6-8FBC-E5DF8105D0E5}"/>
              </a:ext>
            </a:extLst>
          </p:cNvPr>
          <p:cNvSpPr/>
          <p:nvPr/>
        </p:nvSpPr>
        <p:spPr>
          <a:xfrm flipH="1">
            <a:off x="444499" y="410474"/>
            <a:ext cx="11747499" cy="6459498"/>
          </a:xfrm>
          <a:prstGeom prst="round1Rect">
            <a:avLst>
              <a:gd name="adj" fmla="val 8554"/>
            </a:avLst>
          </a:prstGeom>
          <a:solidFill>
            <a:srgbClr val="6AAFE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02738" y="410474"/>
            <a:ext cx="10689261" cy="6459498"/>
          </a:xfrm>
          <a:prstGeom prst="round1Rect">
            <a:avLst>
              <a:gd name="adj" fmla="val 8554"/>
            </a:avLst>
          </a:prstGeom>
          <a:solidFill>
            <a:schemeClr val="bg1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15B0F68E-3C20-4379-AA09-18EB7295F841}"/>
              </a:ext>
            </a:extLst>
          </p:cNvPr>
          <p:cNvSpPr/>
          <p:nvPr/>
        </p:nvSpPr>
        <p:spPr>
          <a:xfrm rot="10800000">
            <a:off x="1801509" y="2216487"/>
            <a:ext cx="5346607" cy="1288712"/>
          </a:xfrm>
          <a:prstGeom prst="wedgeRectCallout">
            <a:avLst>
              <a:gd name="adj1" fmla="val -73374"/>
              <a:gd name="adj2" fmla="val -1426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850961" y="1467915"/>
            <a:ext cx="5346607" cy="4447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/>
              </a:rPr>
              <a:t>◆ 개발 배경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국가 통계 포털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KOSIS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 국내 교통부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–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「대중 교통 현황 조사」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(2018)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따르면 현재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시내버스 </a:t>
            </a: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대중 교통 이용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57.3%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경기도 버스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(GBUS)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민원 현황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chemeClr val="accent5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“</a:t>
            </a:r>
            <a:r>
              <a:rPr lang="ko-KR" altLang="en-US" sz="2500" b="1" dirty="0">
                <a:solidFill>
                  <a:schemeClr val="accent5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버스 무정차로 인한 불편함 상당</a:t>
            </a:r>
            <a:r>
              <a:rPr lang="en-US" altLang="ko-KR" sz="2500" b="1" dirty="0">
                <a:solidFill>
                  <a:schemeClr val="accent5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”</a:t>
            </a:r>
          </a:p>
          <a:p>
            <a:pPr>
              <a:lnSpc>
                <a:spcPct val="150000"/>
              </a:lnSpc>
              <a:defRPr/>
            </a:pPr>
            <a:endParaRPr lang="en-US" altLang="ko-KR" sz="1500" b="1" dirty="0">
              <a:solidFill>
                <a:schemeClr val="accent5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4" name="모서리가 둥근 직사각형 19">
            <a:extLst>
              <a:ext uri="{FF2B5EF4-FFF2-40B4-BE49-F238E27FC236}">
                <a16:creationId xmlns:a16="http://schemas.microsoft.com/office/drawing/2014/main" id="{0CBF6FE4-AF1A-4C96-B453-219906A22BF9}"/>
              </a:ext>
            </a:extLst>
          </p:cNvPr>
          <p:cNvSpPr/>
          <p:nvPr/>
        </p:nvSpPr>
        <p:spPr>
          <a:xfrm>
            <a:off x="1872458" y="1149978"/>
            <a:ext cx="3325806" cy="221051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745000-7DEE-458C-B988-7574C4A53CA8}"/>
              </a:ext>
            </a:extLst>
          </p:cNvPr>
          <p:cNvSpPr/>
          <p:nvPr/>
        </p:nvSpPr>
        <p:spPr>
          <a:xfrm>
            <a:off x="681743" y="512818"/>
            <a:ext cx="707940" cy="870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01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62CD277-8DBC-428E-ACE7-146A1076FBD2}"/>
              </a:ext>
            </a:extLst>
          </p:cNvPr>
          <p:cNvSpPr/>
          <p:nvPr/>
        </p:nvSpPr>
        <p:spPr>
          <a:xfrm>
            <a:off x="2594437" y="703222"/>
            <a:ext cx="2530225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프로젝트 개요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grpSp>
        <p:nvGrpSpPr>
          <p:cNvPr id="107" name="Group 75">
            <a:extLst>
              <a:ext uri="{FF2B5EF4-FFF2-40B4-BE49-F238E27FC236}">
                <a16:creationId xmlns:a16="http://schemas.microsoft.com/office/drawing/2014/main" id="{51789F25-6D59-47F0-A630-04406918E0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54810" y="619420"/>
            <a:ext cx="539627" cy="703911"/>
            <a:chOff x="-34" y="2514"/>
            <a:chExt cx="3311" cy="4319"/>
          </a:xfrm>
          <a:solidFill>
            <a:schemeClr val="tx1">
              <a:alpha val="54000"/>
            </a:schemeClr>
          </a:solidFill>
        </p:grpSpPr>
        <p:sp>
          <p:nvSpPr>
            <p:cNvPr id="108" name="Freeform 76">
              <a:extLst>
                <a:ext uri="{FF2B5EF4-FFF2-40B4-BE49-F238E27FC236}">
                  <a16:creationId xmlns:a16="http://schemas.microsoft.com/office/drawing/2014/main" id="{F51D355B-49CB-4931-866E-49FAED8FFA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77">
              <a:extLst>
                <a:ext uri="{FF2B5EF4-FFF2-40B4-BE49-F238E27FC236}">
                  <a16:creationId xmlns:a16="http://schemas.microsoft.com/office/drawing/2014/main" id="{24EFFE41-31A1-4D6E-981A-E071B7F95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110" name="Rectangle 78">
              <a:extLst>
                <a:ext uri="{FF2B5EF4-FFF2-40B4-BE49-F238E27FC236}">
                  <a16:creationId xmlns:a16="http://schemas.microsoft.com/office/drawing/2014/main" id="{A8DC24C1-4F2D-4369-A0AD-E4EEECEFC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111" name="Rectangle 79">
              <a:extLst>
                <a:ext uri="{FF2B5EF4-FFF2-40B4-BE49-F238E27FC236}">
                  <a16:creationId xmlns:a16="http://schemas.microsoft.com/office/drawing/2014/main" id="{B427ED1C-8DE9-4A74-946D-6FAB154B9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112" name="Rectangle 80">
              <a:extLst>
                <a:ext uri="{FF2B5EF4-FFF2-40B4-BE49-F238E27FC236}">
                  <a16:creationId xmlns:a16="http://schemas.microsoft.com/office/drawing/2014/main" id="{A4404989-A20E-40B1-98BD-B17674ADC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113" name="Rectangle 81">
              <a:extLst>
                <a:ext uri="{FF2B5EF4-FFF2-40B4-BE49-F238E27FC236}">
                  <a16:creationId xmlns:a16="http://schemas.microsoft.com/office/drawing/2014/main" id="{715567F9-8260-4FAB-BA41-FDF7FF376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114" name="Rectangle 82">
              <a:extLst>
                <a:ext uri="{FF2B5EF4-FFF2-40B4-BE49-F238E27FC236}">
                  <a16:creationId xmlns:a16="http://schemas.microsoft.com/office/drawing/2014/main" id="{778D9847-D2E4-4E8D-A2D1-A3B9F5D9E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115" name="Rectangle 83">
              <a:extLst>
                <a:ext uri="{FF2B5EF4-FFF2-40B4-BE49-F238E27FC236}">
                  <a16:creationId xmlns:a16="http://schemas.microsoft.com/office/drawing/2014/main" id="{A718E62D-CE51-440C-BBBD-E60070A3E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116" name="Rectangle 84">
              <a:extLst>
                <a:ext uri="{FF2B5EF4-FFF2-40B4-BE49-F238E27FC236}">
                  <a16:creationId xmlns:a16="http://schemas.microsoft.com/office/drawing/2014/main" id="{BA083EED-E51E-4E32-9D45-DBB10B171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117" name="Rectangle 85">
              <a:extLst>
                <a:ext uri="{FF2B5EF4-FFF2-40B4-BE49-F238E27FC236}">
                  <a16:creationId xmlns:a16="http://schemas.microsoft.com/office/drawing/2014/main" id="{C06F0311-2803-4E74-A582-996B503D4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118" name="Rectangle 86">
              <a:extLst>
                <a:ext uri="{FF2B5EF4-FFF2-40B4-BE49-F238E27FC236}">
                  <a16:creationId xmlns:a16="http://schemas.microsoft.com/office/drawing/2014/main" id="{E5C50105-45B1-4709-ADDE-81F36A5DA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119" name="Rectangle 87">
              <a:extLst>
                <a:ext uri="{FF2B5EF4-FFF2-40B4-BE49-F238E27FC236}">
                  <a16:creationId xmlns:a16="http://schemas.microsoft.com/office/drawing/2014/main" id="{A2301FC0-DE7E-4F8E-9BA1-0695F331B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81D21C-C7D3-41FF-99A0-90E408873F5D}"/>
              </a:ext>
            </a:extLst>
          </p:cNvPr>
          <p:cNvGrpSpPr/>
          <p:nvPr/>
        </p:nvGrpSpPr>
        <p:grpSpPr>
          <a:xfrm rot="19025617">
            <a:off x="7686030" y="3865971"/>
            <a:ext cx="2234937" cy="2420665"/>
            <a:chOff x="7200543" y="2062900"/>
            <a:chExt cx="2311728" cy="2521964"/>
          </a:xfrm>
        </p:grpSpPr>
        <p:sp>
          <p:nvSpPr>
            <p:cNvPr id="23" name="원형: 비어 있음 22">
              <a:extLst>
                <a:ext uri="{FF2B5EF4-FFF2-40B4-BE49-F238E27FC236}">
                  <a16:creationId xmlns:a16="http://schemas.microsoft.com/office/drawing/2014/main" id="{555E4998-F386-4ECB-B1B7-4DBC9AED003B}"/>
                </a:ext>
              </a:extLst>
            </p:cNvPr>
            <p:cNvSpPr/>
            <p:nvPr/>
          </p:nvSpPr>
          <p:spPr>
            <a:xfrm>
              <a:off x="7200543" y="2273136"/>
              <a:ext cx="2311728" cy="2311728"/>
            </a:xfrm>
            <a:prstGeom prst="donut">
              <a:avLst>
                <a:gd name="adj" fmla="val 2822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0FEA50A-BA94-4FCB-BCDE-1D7A00FB3D9F}"/>
                </a:ext>
              </a:extLst>
            </p:cNvPr>
            <p:cNvGrpSpPr/>
            <p:nvPr/>
          </p:nvGrpSpPr>
          <p:grpSpPr>
            <a:xfrm>
              <a:off x="7208330" y="2062900"/>
              <a:ext cx="1636460" cy="2449674"/>
              <a:chOff x="7208330" y="2062900"/>
              <a:chExt cx="1636460" cy="2449674"/>
            </a:xfrm>
          </p:grpSpPr>
          <p:pic>
            <p:nvPicPr>
              <p:cNvPr id="7" name="그림 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3BDE6AB-2381-4E20-8A32-BF03D34196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50000" b="-24"/>
              <a:stretch/>
            </p:blipFill>
            <p:spPr>
              <a:xfrm rot="436419">
                <a:off x="7208330" y="2201418"/>
                <a:ext cx="1155292" cy="2311156"/>
              </a:xfrm>
              <a:prstGeom prst="rect">
                <a:avLst/>
              </a:prstGeom>
            </p:spPr>
          </p:pic>
          <p:pic>
            <p:nvPicPr>
              <p:cNvPr id="30" name="그림 2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92A98AE-7A89-48AB-AAD2-C81A085C70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7170" r="47976" b="-25"/>
              <a:stretch/>
            </p:blipFill>
            <p:spPr>
              <a:xfrm rot="7531325">
                <a:off x="7633141" y="2053308"/>
                <a:ext cx="1202057" cy="1221241"/>
              </a:xfrm>
              <a:prstGeom prst="rect">
                <a:avLst/>
              </a:prstGeom>
            </p:spPr>
          </p:pic>
        </p:grpSp>
      </p:grpSp>
      <p:pic>
        <p:nvPicPr>
          <p:cNvPr id="4" name="그림 3" descr="장난감이(가) 표시된 사진&#10;&#10;자동 생성된 설명">
            <a:extLst>
              <a:ext uri="{FF2B5EF4-FFF2-40B4-BE49-F238E27FC236}">
                <a16:creationId xmlns:a16="http://schemas.microsoft.com/office/drawing/2014/main" id="{4092D9E1-5328-450E-B310-561560D23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628" y="4543884"/>
            <a:ext cx="2400822" cy="2400822"/>
          </a:xfrm>
          <a:prstGeom prst="rect">
            <a:avLst/>
          </a:prstGeom>
        </p:spPr>
      </p:pic>
      <p:pic>
        <p:nvPicPr>
          <p:cNvPr id="29" name="그림 28" descr="표지판이(가) 표시된 사진&#10;&#10;자동 생성된 설명">
            <a:extLst>
              <a:ext uri="{FF2B5EF4-FFF2-40B4-BE49-F238E27FC236}">
                <a16:creationId xmlns:a16="http://schemas.microsoft.com/office/drawing/2014/main" id="{0AF0624D-33BE-477E-9B4F-4863654F7A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8" y="5744295"/>
            <a:ext cx="1406462" cy="140646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5675ED-53F1-45B1-8D17-58C7C9701447}"/>
              </a:ext>
            </a:extLst>
          </p:cNvPr>
          <p:cNvSpPr/>
          <p:nvPr/>
        </p:nvSpPr>
        <p:spPr>
          <a:xfrm>
            <a:off x="7438373" y="1567737"/>
            <a:ext cx="4512820" cy="2126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탑승객이 많아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하차벨을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누르지 못하거나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버스 내 안내방송을 듣지 못하거나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잠이 들 경우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rgbClr val="4F86C6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“</a:t>
            </a:r>
            <a:r>
              <a:rPr lang="ko-KR" altLang="en-US" sz="2500" b="1" dirty="0">
                <a:solidFill>
                  <a:srgbClr val="4F86C6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내려야 할 정류장을 지나치는 </a:t>
            </a:r>
            <a:endParaRPr lang="en-US" altLang="ko-KR" sz="2500" b="1" dirty="0">
              <a:solidFill>
                <a:srgbClr val="4F86C6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500" b="1" dirty="0">
                <a:solidFill>
                  <a:srgbClr val="4F86C6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경우가 종종 발생</a:t>
            </a:r>
            <a:r>
              <a:rPr lang="en-US" altLang="ko-KR" sz="2500" b="1" dirty="0">
                <a:solidFill>
                  <a:srgbClr val="4F86C6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60308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E01C71-369B-445B-84F2-86CC33E2C7B8}"/>
              </a:ext>
            </a:extLst>
          </p:cNvPr>
          <p:cNvSpPr/>
          <p:nvPr/>
        </p:nvSpPr>
        <p:spPr>
          <a:xfrm>
            <a:off x="0" y="-1"/>
            <a:ext cx="12192000" cy="6869973"/>
          </a:xfrm>
          <a:prstGeom prst="rect">
            <a:avLst/>
          </a:prstGeom>
          <a:solidFill>
            <a:srgbClr val="E6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한쪽 모서리가 둥근 사각형 3">
            <a:extLst>
              <a:ext uri="{FF2B5EF4-FFF2-40B4-BE49-F238E27FC236}">
                <a16:creationId xmlns:a16="http://schemas.microsoft.com/office/drawing/2014/main" id="{DB70200D-714B-42D6-8FBC-E5DF8105D0E5}"/>
              </a:ext>
            </a:extLst>
          </p:cNvPr>
          <p:cNvSpPr/>
          <p:nvPr/>
        </p:nvSpPr>
        <p:spPr>
          <a:xfrm flipH="1">
            <a:off x="444499" y="410474"/>
            <a:ext cx="11747499" cy="6459498"/>
          </a:xfrm>
          <a:prstGeom prst="round1Rect">
            <a:avLst>
              <a:gd name="adj" fmla="val 8554"/>
            </a:avLst>
          </a:prstGeom>
          <a:solidFill>
            <a:srgbClr val="6AAFE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한쪽 모서리가 둥근 사각형 5">
            <a:extLst>
              <a:ext uri="{FF2B5EF4-FFF2-40B4-BE49-F238E27FC236}">
                <a16:creationId xmlns:a16="http://schemas.microsoft.com/office/drawing/2014/main" id="{AAEF8886-53F4-445E-9CF3-E8FF86203173}"/>
              </a:ext>
            </a:extLst>
          </p:cNvPr>
          <p:cNvSpPr/>
          <p:nvPr/>
        </p:nvSpPr>
        <p:spPr>
          <a:xfrm flipH="1">
            <a:off x="1502738" y="410474"/>
            <a:ext cx="10689261" cy="6459498"/>
          </a:xfrm>
          <a:prstGeom prst="round1Rect">
            <a:avLst>
              <a:gd name="adj" fmla="val 8554"/>
            </a:avLst>
          </a:prstGeom>
          <a:solidFill>
            <a:schemeClr val="bg1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9">
            <a:extLst>
              <a:ext uri="{FF2B5EF4-FFF2-40B4-BE49-F238E27FC236}">
                <a16:creationId xmlns:a16="http://schemas.microsoft.com/office/drawing/2014/main" id="{0CBF6FE4-AF1A-4C96-B453-219906A22BF9}"/>
              </a:ext>
            </a:extLst>
          </p:cNvPr>
          <p:cNvSpPr/>
          <p:nvPr/>
        </p:nvSpPr>
        <p:spPr>
          <a:xfrm>
            <a:off x="1872458" y="1149978"/>
            <a:ext cx="3325806" cy="221051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A988446-A1F9-4734-BB7D-E0A10B40EF0F}"/>
              </a:ext>
            </a:extLst>
          </p:cNvPr>
          <p:cNvSpPr/>
          <p:nvPr/>
        </p:nvSpPr>
        <p:spPr>
          <a:xfrm>
            <a:off x="2004297" y="1487615"/>
            <a:ext cx="7759272" cy="5306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12롯데마트행복Medium" panose="02020603020101020101" pitchFamily="18" charset="-127"/>
                <a:ea typeface="12롯데마트행복Medium" panose="02020603020101020101" pitchFamily="18" charset="-127"/>
                <a:cs typeface="+mn-cs"/>
              </a:rPr>
              <a:t>◆ 목표 및 기대효과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12롯데마트행복Medium" panose="02020603020101020101" pitchFamily="18" charset="-127"/>
              <a:ea typeface="12롯데마트행복Mediu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12롯데마트행복Medium" panose="02020603020101020101" pitchFamily="18" charset="-127"/>
                <a:ea typeface="12롯데마트행복Medium" panose="02020603020101020101" pitchFamily="18" charset="-127"/>
                <a:cs typeface="+mn-cs"/>
              </a:rPr>
              <a:t>    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버스 이용 시 가장 불편함을 느끼는 버스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무정차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하차 정류장 놓침 문제를 해소하기 위해서 현재 상용화 되어있지 않은 모바일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승차벨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/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하차벨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 기능의 버스 모바일 어플리케이션을 제작해 불편함을 감소시키고자 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 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  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하차벨을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 누르는데 어려움이 있는 경우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만원버스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키가 작은 어린이 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 개인 </a:t>
            </a:r>
            <a:r>
              <a:rPr lang="ko-KR" altLang="en-US" sz="2000" dirty="0">
                <a:solidFill>
                  <a:srgbClr val="76717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스마트폰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으로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 쉽게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하차벨을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 누를 수 있어 안전 사고를 줄이는데 도움이 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  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탑승 중인 버스의 노선을 확인하고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하차 예약 알람을 통해 내려야 할 정류장을 놓치지 않을 수 있음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67171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rPr>
              <a:t>. 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62CD277-8DBC-428E-ACE7-146A1076FBD2}"/>
              </a:ext>
            </a:extLst>
          </p:cNvPr>
          <p:cNvSpPr/>
          <p:nvPr/>
        </p:nvSpPr>
        <p:spPr>
          <a:xfrm>
            <a:off x="2594437" y="703222"/>
            <a:ext cx="2530225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프로젝트 개요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grpSp>
        <p:nvGrpSpPr>
          <p:cNvPr id="107" name="Group 75">
            <a:extLst>
              <a:ext uri="{FF2B5EF4-FFF2-40B4-BE49-F238E27FC236}">
                <a16:creationId xmlns:a16="http://schemas.microsoft.com/office/drawing/2014/main" id="{51789F25-6D59-47F0-A630-04406918E0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54810" y="619420"/>
            <a:ext cx="539627" cy="703911"/>
            <a:chOff x="-34" y="2514"/>
            <a:chExt cx="3311" cy="4319"/>
          </a:xfrm>
          <a:solidFill>
            <a:schemeClr val="tx1">
              <a:alpha val="54000"/>
            </a:schemeClr>
          </a:solidFill>
        </p:grpSpPr>
        <p:sp>
          <p:nvSpPr>
            <p:cNvPr id="108" name="Freeform 76">
              <a:extLst>
                <a:ext uri="{FF2B5EF4-FFF2-40B4-BE49-F238E27FC236}">
                  <a16:creationId xmlns:a16="http://schemas.microsoft.com/office/drawing/2014/main" id="{F51D355B-49CB-4931-866E-49FAED8FFA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77">
              <a:extLst>
                <a:ext uri="{FF2B5EF4-FFF2-40B4-BE49-F238E27FC236}">
                  <a16:creationId xmlns:a16="http://schemas.microsoft.com/office/drawing/2014/main" id="{24EFFE41-31A1-4D6E-981A-E071B7F95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Rectangle 78">
              <a:extLst>
                <a:ext uri="{FF2B5EF4-FFF2-40B4-BE49-F238E27FC236}">
                  <a16:creationId xmlns:a16="http://schemas.microsoft.com/office/drawing/2014/main" id="{A8DC24C1-4F2D-4369-A0AD-E4EEECEFC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Rectangle 79">
              <a:extLst>
                <a:ext uri="{FF2B5EF4-FFF2-40B4-BE49-F238E27FC236}">
                  <a16:creationId xmlns:a16="http://schemas.microsoft.com/office/drawing/2014/main" id="{B427ED1C-8DE9-4A74-946D-6FAB154B9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Rectangle 80">
              <a:extLst>
                <a:ext uri="{FF2B5EF4-FFF2-40B4-BE49-F238E27FC236}">
                  <a16:creationId xmlns:a16="http://schemas.microsoft.com/office/drawing/2014/main" id="{A4404989-A20E-40B1-98BD-B17674ADC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Rectangle 81">
              <a:extLst>
                <a:ext uri="{FF2B5EF4-FFF2-40B4-BE49-F238E27FC236}">
                  <a16:creationId xmlns:a16="http://schemas.microsoft.com/office/drawing/2014/main" id="{715567F9-8260-4FAB-BA41-FDF7FF376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Rectangle 82">
              <a:extLst>
                <a:ext uri="{FF2B5EF4-FFF2-40B4-BE49-F238E27FC236}">
                  <a16:creationId xmlns:a16="http://schemas.microsoft.com/office/drawing/2014/main" id="{778D9847-D2E4-4E8D-A2D1-A3B9F5D9E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Rectangle 83">
              <a:extLst>
                <a:ext uri="{FF2B5EF4-FFF2-40B4-BE49-F238E27FC236}">
                  <a16:creationId xmlns:a16="http://schemas.microsoft.com/office/drawing/2014/main" id="{A718E62D-CE51-440C-BBBD-E60070A3E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Rectangle 84">
              <a:extLst>
                <a:ext uri="{FF2B5EF4-FFF2-40B4-BE49-F238E27FC236}">
                  <a16:creationId xmlns:a16="http://schemas.microsoft.com/office/drawing/2014/main" id="{BA083EED-E51E-4E32-9D45-DBB10B171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Rectangle 85">
              <a:extLst>
                <a:ext uri="{FF2B5EF4-FFF2-40B4-BE49-F238E27FC236}">
                  <a16:creationId xmlns:a16="http://schemas.microsoft.com/office/drawing/2014/main" id="{C06F0311-2803-4E74-A582-996B503D4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Rectangle 86">
              <a:extLst>
                <a:ext uri="{FF2B5EF4-FFF2-40B4-BE49-F238E27FC236}">
                  <a16:creationId xmlns:a16="http://schemas.microsoft.com/office/drawing/2014/main" id="{E5C50105-45B1-4709-ADDE-81F36A5DA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Rectangle 87">
              <a:extLst>
                <a:ext uri="{FF2B5EF4-FFF2-40B4-BE49-F238E27FC236}">
                  <a16:creationId xmlns:a16="http://schemas.microsoft.com/office/drawing/2014/main" id="{A2301FC0-DE7E-4F8E-9BA1-0695F331B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1" name="그림 10" descr="장난감, 컴퓨터이(가) 표시된 사진&#10;&#10;자동 생성된 설명">
            <a:extLst>
              <a:ext uri="{FF2B5EF4-FFF2-40B4-BE49-F238E27FC236}">
                <a16:creationId xmlns:a16="http://schemas.microsoft.com/office/drawing/2014/main" id="{6657CF9C-5038-4832-B5CA-CAF289F35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40" y="4421408"/>
            <a:ext cx="2436592" cy="2436592"/>
          </a:xfrm>
          <a:prstGeom prst="rect">
            <a:avLst/>
          </a:prstGeom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F9F4AEA3-995D-4F1D-B758-DA7E045F80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171" y="3379893"/>
            <a:ext cx="836278" cy="83627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281EB4-DD0C-46BE-B10B-8D4AC0D55CAA}"/>
              </a:ext>
            </a:extLst>
          </p:cNvPr>
          <p:cNvSpPr/>
          <p:nvPr/>
        </p:nvSpPr>
        <p:spPr>
          <a:xfrm>
            <a:off x="681743" y="512818"/>
            <a:ext cx="707940" cy="870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01</a:t>
            </a:r>
          </a:p>
        </p:txBody>
      </p:sp>
      <p:pic>
        <p:nvPicPr>
          <p:cNvPr id="26" name="그림 25" descr="표지판이(가) 표시된 사진&#10;&#10;자동 생성된 설명">
            <a:extLst>
              <a:ext uri="{FF2B5EF4-FFF2-40B4-BE49-F238E27FC236}">
                <a16:creationId xmlns:a16="http://schemas.microsoft.com/office/drawing/2014/main" id="{447ACA40-BF34-4023-B906-9A1727D3FB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8" y="5744295"/>
            <a:ext cx="1406462" cy="14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2427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49E4FB-0FC1-4490-99CE-56B6D5D9FF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한쪽 모서리가 둥근 사각형 3">
            <a:extLst>
              <a:ext uri="{FF2B5EF4-FFF2-40B4-BE49-F238E27FC236}">
                <a16:creationId xmlns:a16="http://schemas.microsoft.com/office/drawing/2014/main" id="{DB70200D-714B-42D6-8FBC-E5DF8105D0E5}"/>
              </a:ext>
            </a:extLst>
          </p:cNvPr>
          <p:cNvSpPr/>
          <p:nvPr/>
        </p:nvSpPr>
        <p:spPr>
          <a:xfrm flipH="1">
            <a:off x="444499" y="410474"/>
            <a:ext cx="11747499" cy="6447526"/>
          </a:xfrm>
          <a:prstGeom prst="round1Rect">
            <a:avLst>
              <a:gd name="adj" fmla="val 8554"/>
            </a:avLst>
          </a:prstGeom>
          <a:solidFill>
            <a:srgbClr val="6AAFE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한쪽 모서리가 둥근 사각형 88"/>
          <p:cNvSpPr/>
          <p:nvPr/>
        </p:nvSpPr>
        <p:spPr>
          <a:xfrm flipH="1">
            <a:off x="1511297" y="410474"/>
            <a:ext cx="10680701" cy="6447526"/>
          </a:xfrm>
          <a:prstGeom prst="round1Rect">
            <a:avLst>
              <a:gd name="adj" fmla="val 8554"/>
            </a:avLst>
          </a:prstGeom>
          <a:solidFill>
            <a:schemeClr val="bg1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9">
            <a:extLst>
              <a:ext uri="{FF2B5EF4-FFF2-40B4-BE49-F238E27FC236}">
                <a16:creationId xmlns:a16="http://schemas.microsoft.com/office/drawing/2014/main" id="{0CBF6FE4-AF1A-4C96-B453-219906A22BF9}"/>
              </a:ext>
            </a:extLst>
          </p:cNvPr>
          <p:cNvSpPr/>
          <p:nvPr/>
        </p:nvSpPr>
        <p:spPr>
          <a:xfrm>
            <a:off x="1764934" y="1129198"/>
            <a:ext cx="4894946" cy="221052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62CD277-8DBC-428E-ACE7-146A1076FBD2}"/>
              </a:ext>
            </a:extLst>
          </p:cNvPr>
          <p:cNvSpPr/>
          <p:nvPr/>
        </p:nvSpPr>
        <p:spPr>
          <a:xfrm>
            <a:off x="2559511" y="675656"/>
            <a:ext cx="410036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관련 연구 및 사례 분석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grpSp>
        <p:nvGrpSpPr>
          <p:cNvPr id="20" name="Group 75">
            <a:extLst>
              <a:ext uri="{FF2B5EF4-FFF2-40B4-BE49-F238E27FC236}">
                <a16:creationId xmlns:a16="http://schemas.microsoft.com/office/drawing/2014/main" id="{75423651-4912-44F5-AFCC-FDF6763863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54810" y="619420"/>
            <a:ext cx="539627" cy="703911"/>
            <a:chOff x="-34" y="2514"/>
            <a:chExt cx="3311" cy="4319"/>
          </a:xfrm>
          <a:solidFill>
            <a:schemeClr val="tx1">
              <a:alpha val="54000"/>
            </a:schemeClr>
          </a:solidFill>
        </p:grpSpPr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66D2B394-73B5-42E1-9AF0-15D116C70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CE78D333-A8E3-4573-A015-76E677EEC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23" name="Rectangle 78">
              <a:extLst>
                <a:ext uri="{FF2B5EF4-FFF2-40B4-BE49-F238E27FC236}">
                  <a16:creationId xmlns:a16="http://schemas.microsoft.com/office/drawing/2014/main" id="{A2FDAF49-44C2-4302-8AEC-982039F51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24" name="Rectangle 79">
              <a:extLst>
                <a:ext uri="{FF2B5EF4-FFF2-40B4-BE49-F238E27FC236}">
                  <a16:creationId xmlns:a16="http://schemas.microsoft.com/office/drawing/2014/main" id="{CA44083A-DA17-4C48-9E78-FB98BDA9E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25" name="Rectangle 80">
              <a:extLst>
                <a:ext uri="{FF2B5EF4-FFF2-40B4-BE49-F238E27FC236}">
                  <a16:creationId xmlns:a16="http://schemas.microsoft.com/office/drawing/2014/main" id="{99C51B99-24AC-4761-AE69-1CC76C0DD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26" name="Rectangle 81">
              <a:extLst>
                <a:ext uri="{FF2B5EF4-FFF2-40B4-BE49-F238E27FC236}">
                  <a16:creationId xmlns:a16="http://schemas.microsoft.com/office/drawing/2014/main" id="{C658480F-BBFA-4015-AB97-26C595C93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27" name="Rectangle 82">
              <a:extLst>
                <a:ext uri="{FF2B5EF4-FFF2-40B4-BE49-F238E27FC236}">
                  <a16:creationId xmlns:a16="http://schemas.microsoft.com/office/drawing/2014/main" id="{7BFA8B7D-939E-4812-8168-372131322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28" name="Rectangle 83">
              <a:extLst>
                <a:ext uri="{FF2B5EF4-FFF2-40B4-BE49-F238E27FC236}">
                  <a16:creationId xmlns:a16="http://schemas.microsoft.com/office/drawing/2014/main" id="{BD7CF5A3-30DD-4C56-B16B-3D9F0979D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29" name="Rectangle 84">
              <a:extLst>
                <a:ext uri="{FF2B5EF4-FFF2-40B4-BE49-F238E27FC236}">
                  <a16:creationId xmlns:a16="http://schemas.microsoft.com/office/drawing/2014/main" id="{AB5ED16D-95CE-4DD9-B165-A3D8C5ADA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3CDD6D55-F6DD-4177-8EA3-E6AFA24F2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31" name="Rectangle 86">
              <a:extLst>
                <a:ext uri="{FF2B5EF4-FFF2-40B4-BE49-F238E27FC236}">
                  <a16:creationId xmlns:a16="http://schemas.microsoft.com/office/drawing/2014/main" id="{F7970AF7-2BB6-4F07-97C1-C8A88DCC6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32" name="Rectangle 87">
              <a:extLst>
                <a:ext uri="{FF2B5EF4-FFF2-40B4-BE49-F238E27FC236}">
                  <a16:creationId xmlns:a16="http://schemas.microsoft.com/office/drawing/2014/main" id="{7F0F819C-6234-4FBB-A82C-329915BDA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5487EA-D499-4549-98ED-A8CEE9C91B16}"/>
              </a:ext>
            </a:extLst>
          </p:cNvPr>
          <p:cNvGrpSpPr/>
          <p:nvPr/>
        </p:nvGrpSpPr>
        <p:grpSpPr>
          <a:xfrm>
            <a:off x="1909695" y="1472723"/>
            <a:ext cx="2917817" cy="4973855"/>
            <a:chOff x="1909695" y="1739284"/>
            <a:chExt cx="2917817" cy="497385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F76D1D4-6A80-42B3-B0A9-74596527B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638" y="3703063"/>
              <a:ext cx="2904501" cy="3010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144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카카오버스</a:t>
              </a:r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전국 버스 정보를 확인 할 수 있는 모바일 어플리케이션</a:t>
              </a:r>
              <a:r>
                <a:rPr lang="en-US" altLang="ko-KR" sz="14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sz="14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장점</a:t>
              </a:r>
              <a:r>
                <a:rPr lang="en-US" altLang="ko-KR" sz="14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 </a:t>
              </a:r>
              <a:r>
                <a:rPr lang="ko-KR" altLang="en-US" sz="14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버스 도착 정보 확인 가능</a:t>
              </a:r>
              <a:r>
                <a:rPr lang="en-US" altLang="ko-KR" sz="14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승차 알람과 하차 알람으로 놓칠 걱정 없이 버스 이용 가능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sz="14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단점</a:t>
              </a:r>
              <a:r>
                <a:rPr lang="en-US" altLang="ko-KR" sz="14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 </a:t>
              </a:r>
              <a:r>
                <a:rPr lang="ko-KR" altLang="en-US" sz="14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알람만 가능하기 때문에 </a:t>
              </a:r>
              <a:r>
                <a:rPr lang="ko-KR" altLang="en-US" sz="1400" dirty="0" err="1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하차벨은</a:t>
              </a:r>
              <a:r>
                <a:rPr lang="ko-KR" altLang="en-US" sz="14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개인이 따로 눌러야 함</a:t>
              </a:r>
              <a:r>
                <a:rPr lang="en-US" altLang="ko-KR" sz="14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endParaRPr lang="ko-KR" altLang="en-US" sz="1400" dirty="0">
                <a:solidFill>
                  <a:prstClr val="white">
                    <a:lumMod val="50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058F3A3-5717-4880-8CC2-204747765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695" y="2234219"/>
              <a:ext cx="2917817" cy="14701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IMAGE</a:t>
              </a:r>
              <a:endParaRPr lang="ko-KR" altLang="en-US" sz="1100" dirty="0">
                <a:solidFill>
                  <a:prstClr val="white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7" name="자유형 17">
              <a:extLst>
                <a:ext uri="{FF2B5EF4-FFF2-40B4-BE49-F238E27FC236}">
                  <a16:creationId xmlns:a16="http://schemas.microsoft.com/office/drawing/2014/main" id="{13825E13-1BAB-4F52-B4B1-E8009ACC4A7E}"/>
                </a:ext>
              </a:extLst>
            </p:cNvPr>
            <p:cNvSpPr/>
            <p:nvPr/>
          </p:nvSpPr>
          <p:spPr>
            <a:xfrm rot="5400000">
              <a:off x="3627308" y="2259502"/>
              <a:ext cx="1630015" cy="589580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gradFill flip="none" rotWithShape="1">
              <a:gsLst>
                <a:gs pos="30000">
                  <a:srgbClr val="3991B9">
                    <a:shade val="30000"/>
                    <a:satMod val="115000"/>
                  </a:srgbClr>
                </a:gs>
                <a:gs pos="30000">
                  <a:schemeClr val="bg1"/>
                </a:gs>
              </a:gsLst>
              <a:lin ang="21594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8" name="모서리가 둥근 직사각형 34">
              <a:extLst>
                <a:ext uri="{FF2B5EF4-FFF2-40B4-BE49-F238E27FC236}">
                  <a16:creationId xmlns:a16="http://schemas.microsoft.com/office/drawing/2014/main" id="{E3AC226C-19B5-45EF-BA5D-C988166732C4}"/>
                </a:ext>
              </a:extLst>
            </p:cNvPr>
            <p:cNvSpPr/>
            <p:nvPr/>
          </p:nvSpPr>
          <p:spPr>
            <a:xfrm>
              <a:off x="4248352" y="2005951"/>
              <a:ext cx="423012" cy="93086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9DAA0A-DE98-4DA7-A54F-9A8A1592272F}"/>
                </a:ext>
              </a:extLst>
            </p:cNvPr>
            <p:cNvSpPr/>
            <p:nvPr/>
          </p:nvSpPr>
          <p:spPr>
            <a:xfrm>
              <a:off x="4297884" y="1825274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1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D49FBF9-0136-4256-8388-A1C9E37DFE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05" t="11675" r="29815" b="11675"/>
            <a:stretch/>
          </p:blipFill>
          <p:spPr>
            <a:xfrm>
              <a:off x="2897557" y="2496464"/>
              <a:ext cx="949569" cy="93700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6130B76-4839-4448-A9C0-93574F98867C}"/>
              </a:ext>
            </a:extLst>
          </p:cNvPr>
          <p:cNvGrpSpPr/>
          <p:nvPr/>
        </p:nvGrpSpPr>
        <p:grpSpPr>
          <a:xfrm>
            <a:off x="5428309" y="1472723"/>
            <a:ext cx="2917817" cy="5242709"/>
            <a:chOff x="5434024" y="1739284"/>
            <a:chExt cx="2917817" cy="5242709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B71A38-410D-4D2F-B2CC-1E8E80A6C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967" y="3703062"/>
              <a:ext cx="2904501" cy="327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144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버스 도착 알림 어플리케이션</a:t>
              </a:r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버스가 도착하기 전 알람 서비스 지원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장점</a:t>
              </a:r>
              <a:r>
                <a:rPr lang="en-US" altLang="ko-KR" sz="12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 </a:t>
              </a: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자주 탑승하는 버스를 ‘즐겨찾기’ 기능을 통해 이용할 수 있음</a:t>
              </a:r>
              <a:r>
                <a:rPr lang="en-US" altLang="ko-KR" sz="12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 GPS </a:t>
              </a: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장치를 버스에 따로 부착하지 않고 운전자 스마트폰의 위치기반 서비스를 이용</a:t>
              </a:r>
              <a:r>
                <a:rPr lang="en-US" altLang="ko-KR" sz="12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.(</a:t>
              </a: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비용절감</a:t>
              </a:r>
              <a:r>
                <a:rPr lang="en-US" altLang="ko-KR" sz="12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확장성</a:t>
              </a:r>
              <a:r>
                <a:rPr lang="en-US" altLang="ko-KR" sz="12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단점</a:t>
              </a:r>
              <a:r>
                <a:rPr lang="en-US" altLang="ko-KR" sz="12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 </a:t>
              </a: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도착 알림만 가능</a:t>
              </a:r>
              <a:r>
                <a:rPr lang="en-US" altLang="ko-KR" sz="12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스마트폰을 가져오지 않았거나 방전되었을 때 서비스 이용 불가</a:t>
              </a: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6D8B3F57-51B9-4C76-BD63-B6C64DE5D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24" y="2234219"/>
              <a:ext cx="2917817" cy="14701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1400" dirty="0">
                  <a:solidFill>
                    <a:prstClr val="white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버스 도착 알림 어플리케이션</a:t>
              </a:r>
            </a:p>
          </p:txBody>
        </p:sp>
        <p:sp>
          <p:nvSpPr>
            <p:cNvPr id="35" name="자유형 17">
              <a:extLst>
                <a:ext uri="{FF2B5EF4-FFF2-40B4-BE49-F238E27FC236}">
                  <a16:creationId xmlns:a16="http://schemas.microsoft.com/office/drawing/2014/main" id="{410FAB91-E88C-4FBE-81A7-95F800B085AE}"/>
                </a:ext>
              </a:extLst>
            </p:cNvPr>
            <p:cNvSpPr/>
            <p:nvPr/>
          </p:nvSpPr>
          <p:spPr>
            <a:xfrm rot="5400000">
              <a:off x="7151637" y="2259502"/>
              <a:ext cx="1630015" cy="589580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gradFill flip="none" rotWithShape="1">
              <a:gsLst>
                <a:gs pos="30000">
                  <a:srgbClr val="3991B9">
                    <a:shade val="30000"/>
                    <a:satMod val="115000"/>
                  </a:srgbClr>
                </a:gs>
                <a:gs pos="30000">
                  <a:schemeClr val="bg1"/>
                </a:gs>
              </a:gsLst>
              <a:lin ang="21594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36" name="모서리가 둥근 직사각형 34">
              <a:extLst>
                <a:ext uri="{FF2B5EF4-FFF2-40B4-BE49-F238E27FC236}">
                  <a16:creationId xmlns:a16="http://schemas.microsoft.com/office/drawing/2014/main" id="{AC45F66C-3DAE-41E9-B8BC-B647746A78B9}"/>
                </a:ext>
              </a:extLst>
            </p:cNvPr>
            <p:cNvSpPr/>
            <p:nvPr/>
          </p:nvSpPr>
          <p:spPr>
            <a:xfrm>
              <a:off x="7772681" y="2005951"/>
              <a:ext cx="423012" cy="93086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F98452-6002-4EAA-9BB7-FBF643A5FA24}"/>
                </a:ext>
              </a:extLst>
            </p:cNvPr>
            <p:cNvSpPr/>
            <p:nvPr/>
          </p:nvSpPr>
          <p:spPr>
            <a:xfrm>
              <a:off x="7822213" y="1825274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2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376609F-838C-41F8-8387-18AFB95B733B}"/>
              </a:ext>
            </a:extLst>
          </p:cNvPr>
          <p:cNvGrpSpPr/>
          <p:nvPr/>
        </p:nvGrpSpPr>
        <p:grpSpPr>
          <a:xfrm>
            <a:off x="8946921" y="1471774"/>
            <a:ext cx="2917819" cy="5240814"/>
            <a:chOff x="1909693" y="1739284"/>
            <a:chExt cx="2917819" cy="5249220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9672FAE9-F8A7-4888-8606-B9732DA21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693" y="3704314"/>
              <a:ext cx="2904501" cy="3284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144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블루투스 기반의</a:t>
              </a:r>
              <a:r>
                <a:rPr lang="en-US" altLang="ko-KR" sz="1500" b="1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학원 통학버스 </a:t>
              </a:r>
              <a:r>
                <a:rPr lang="ko-KR" altLang="en-US" sz="1500" b="1" dirty="0" err="1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승하차</a:t>
              </a:r>
              <a:r>
                <a:rPr lang="ko-KR" altLang="en-US" sz="1500" b="1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관리 시스템</a:t>
              </a:r>
              <a:endParaRPr lang="en-US" altLang="ko-KR" sz="1500" b="1" dirty="0">
                <a:solidFill>
                  <a:srgbClr val="7F7F7F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무선 통신을 탑재한 디바이스를 이용</a:t>
              </a:r>
              <a:r>
                <a:rPr lang="en-US" altLang="ko-KR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</a:t>
              </a:r>
              <a:r>
                <a:rPr lang="ko-KR" altLang="en-US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서버와 통신해 어플리케이션과 웹에서 실시간 통학버스 위치 및 탑승 인원 정보 제공</a:t>
              </a:r>
              <a:r>
                <a:rPr lang="en-US" altLang="ko-KR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장점</a:t>
              </a:r>
              <a:r>
                <a:rPr lang="en-US" altLang="ko-KR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r>
                <a:rPr lang="ko-KR" altLang="en-US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불필요한 노선 제외</a:t>
              </a:r>
              <a:r>
                <a:rPr lang="en-US" altLang="ko-KR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탑승 요청된 곳만 정차해 연료</a:t>
              </a:r>
              <a:r>
                <a:rPr lang="en-US" altLang="ko-KR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시간 절약</a:t>
              </a:r>
              <a:r>
                <a:rPr lang="en-US" altLang="ko-KR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 </a:t>
              </a:r>
              <a:r>
                <a:rPr lang="ko-KR" altLang="en-US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목적지에 가까워지면 보호자에게 푸시 알림 전송</a:t>
              </a:r>
              <a:r>
                <a:rPr lang="en-US" altLang="ko-KR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단점</a:t>
              </a:r>
              <a:r>
                <a:rPr lang="en-US" altLang="ko-KR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 </a:t>
              </a:r>
              <a:r>
                <a:rPr lang="ko-KR" altLang="en-US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지정된 곳에서만 하차</a:t>
              </a:r>
              <a:r>
                <a:rPr lang="en-US" altLang="ko-KR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 </a:t>
              </a:r>
              <a:r>
                <a:rPr lang="ko-KR" altLang="en-US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하차주소를 변경할 수  있지만 지정된 기간에만 가능</a:t>
              </a:r>
              <a:r>
                <a:rPr lang="en-US" altLang="ko-KR" sz="1200" dirty="0">
                  <a:solidFill>
                    <a:srgbClr val="7F7F7F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487D4E88-F8AC-411E-B5BB-DBCF40E1C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695" y="2234220"/>
              <a:ext cx="2917817" cy="14654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1400" dirty="0">
                  <a:solidFill>
                    <a:prstClr val="white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블루투스 기반의 </a:t>
              </a:r>
              <a:endParaRPr lang="en-US" altLang="ko-KR" sz="1400" dirty="0">
                <a:solidFill>
                  <a:prstClr val="white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prstClr val="white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학원 통학버스 </a:t>
              </a:r>
              <a:r>
                <a:rPr lang="ko-KR" altLang="en-US" sz="1400" dirty="0" err="1">
                  <a:solidFill>
                    <a:prstClr val="white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승하차</a:t>
              </a:r>
              <a:r>
                <a:rPr lang="ko-KR" altLang="en-US" sz="1400" dirty="0">
                  <a:solidFill>
                    <a:prstClr val="white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관리 시스템</a:t>
              </a:r>
            </a:p>
          </p:txBody>
        </p:sp>
        <p:sp>
          <p:nvSpPr>
            <p:cNvPr id="54" name="자유형 17">
              <a:extLst>
                <a:ext uri="{FF2B5EF4-FFF2-40B4-BE49-F238E27FC236}">
                  <a16:creationId xmlns:a16="http://schemas.microsoft.com/office/drawing/2014/main" id="{83F54382-C1C5-4700-8EC7-B50970A3FD01}"/>
                </a:ext>
              </a:extLst>
            </p:cNvPr>
            <p:cNvSpPr/>
            <p:nvPr/>
          </p:nvSpPr>
          <p:spPr>
            <a:xfrm rot="5400000">
              <a:off x="3627308" y="2259502"/>
              <a:ext cx="1630015" cy="589580"/>
            </a:xfrm>
            <a:custGeom>
              <a:avLst/>
              <a:gdLst>
                <a:gd name="connsiteX0" fmla="*/ 281270 w 3581399"/>
                <a:gd name="connsiteY0" fmla="*/ 0 h 1295400"/>
                <a:gd name="connsiteX1" fmla="*/ 3581399 w 3581399"/>
                <a:gd name="connsiteY1" fmla="*/ 0 h 1295400"/>
                <a:gd name="connsiteX2" fmla="*/ 3581399 w 3581399"/>
                <a:gd name="connsiteY2" fmla="*/ 26174 h 1295400"/>
                <a:gd name="connsiteX3" fmla="*/ 293844 w 3581399"/>
                <a:gd name="connsiteY3" fmla="*/ 26174 h 1295400"/>
                <a:gd name="connsiteX4" fmla="*/ 24169 w 3581399"/>
                <a:gd name="connsiteY4" fmla="*/ 295849 h 1295400"/>
                <a:gd name="connsiteX5" fmla="*/ 24169 w 3581399"/>
                <a:gd name="connsiteY5" fmla="*/ 998499 h 1295400"/>
                <a:gd name="connsiteX6" fmla="*/ 293844 w 3581399"/>
                <a:gd name="connsiteY6" fmla="*/ 1268174 h 1295400"/>
                <a:gd name="connsiteX7" fmla="*/ 1066799 w 3581399"/>
                <a:gd name="connsiteY7" fmla="*/ 1268174 h 1295400"/>
                <a:gd name="connsiteX8" fmla="*/ 1066799 w 3581399"/>
                <a:gd name="connsiteY8" fmla="*/ 1295400 h 1295400"/>
                <a:gd name="connsiteX9" fmla="*/ 281270 w 3581399"/>
                <a:gd name="connsiteY9" fmla="*/ 1295400 h 1295400"/>
                <a:gd name="connsiteX10" fmla="*/ 0 w 3581399"/>
                <a:gd name="connsiteY10" fmla="*/ 1014130 h 1295400"/>
                <a:gd name="connsiteX11" fmla="*/ 0 w 3581399"/>
                <a:gd name="connsiteY11" fmla="*/ 281270 h 1295400"/>
                <a:gd name="connsiteX12" fmla="*/ 281270 w 3581399"/>
                <a:gd name="connsiteY1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81399" h="1295400">
                  <a:moveTo>
                    <a:pt x="281270" y="0"/>
                  </a:moveTo>
                  <a:lnTo>
                    <a:pt x="3581399" y="0"/>
                  </a:lnTo>
                  <a:lnTo>
                    <a:pt x="3581399" y="26174"/>
                  </a:lnTo>
                  <a:lnTo>
                    <a:pt x="293844" y="26174"/>
                  </a:lnTo>
                  <a:cubicBezTo>
                    <a:pt x="144907" y="26174"/>
                    <a:pt x="24169" y="146912"/>
                    <a:pt x="24169" y="295849"/>
                  </a:cubicBezTo>
                  <a:lnTo>
                    <a:pt x="24169" y="998499"/>
                  </a:lnTo>
                  <a:cubicBezTo>
                    <a:pt x="24169" y="1147436"/>
                    <a:pt x="144907" y="1268174"/>
                    <a:pt x="293844" y="1268174"/>
                  </a:cubicBezTo>
                  <a:lnTo>
                    <a:pt x="1066799" y="1268174"/>
                  </a:lnTo>
                  <a:lnTo>
                    <a:pt x="1066799" y="1295400"/>
                  </a:lnTo>
                  <a:lnTo>
                    <a:pt x="281270" y="1295400"/>
                  </a:lnTo>
                  <a:cubicBezTo>
                    <a:pt x="125929" y="1295400"/>
                    <a:pt x="0" y="1169471"/>
                    <a:pt x="0" y="1014130"/>
                  </a:cubicBezTo>
                  <a:lnTo>
                    <a:pt x="0" y="281270"/>
                  </a:lnTo>
                  <a:cubicBezTo>
                    <a:pt x="0" y="125929"/>
                    <a:pt x="125929" y="0"/>
                    <a:pt x="281270" y="0"/>
                  </a:cubicBezTo>
                  <a:close/>
                </a:path>
              </a:pathLst>
            </a:custGeom>
            <a:gradFill flip="none" rotWithShape="1">
              <a:gsLst>
                <a:gs pos="30000">
                  <a:srgbClr val="3991B9">
                    <a:shade val="30000"/>
                    <a:satMod val="115000"/>
                  </a:srgbClr>
                </a:gs>
                <a:gs pos="30000">
                  <a:schemeClr val="bg1"/>
                </a:gs>
              </a:gsLst>
              <a:lin ang="21594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55" name="모서리가 둥근 직사각형 34">
              <a:extLst>
                <a:ext uri="{FF2B5EF4-FFF2-40B4-BE49-F238E27FC236}">
                  <a16:creationId xmlns:a16="http://schemas.microsoft.com/office/drawing/2014/main" id="{4B3A7D64-4EF2-4B35-B321-72112E9ECCE8}"/>
                </a:ext>
              </a:extLst>
            </p:cNvPr>
            <p:cNvSpPr/>
            <p:nvPr/>
          </p:nvSpPr>
          <p:spPr>
            <a:xfrm>
              <a:off x="4248352" y="2005951"/>
              <a:ext cx="423012" cy="93086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44E62DD-5CFE-490B-9486-71ADA140390B}"/>
                </a:ext>
              </a:extLst>
            </p:cNvPr>
            <p:cNvSpPr/>
            <p:nvPr/>
          </p:nvSpPr>
          <p:spPr>
            <a:xfrm>
              <a:off x="4297884" y="1825274"/>
              <a:ext cx="277640" cy="3082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prstClr val="white">
                      <a:lumMod val="50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3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FE3245-C306-451A-8104-0D2C369E9957}"/>
              </a:ext>
            </a:extLst>
          </p:cNvPr>
          <p:cNvSpPr/>
          <p:nvPr/>
        </p:nvSpPr>
        <p:spPr>
          <a:xfrm>
            <a:off x="681743" y="512818"/>
            <a:ext cx="707940" cy="870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02</a:t>
            </a:r>
          </a:p>
        </p:txBody>
      </p:sp>
      <p:pic>
        <p:nvPicPr>
          <p:cNvPr id="42" name="그림 41" descr="표지판이(가) 표시된 사진&#10;&#10;자동 생성된 설명">
            <a:extLst>
              <a:ext uri="{FF2B5EF4-FFF2-40B4-BE49-F238E27FC236}">
                <a16:creationId xmlns:a16="http://schemas.microsoft.com/office/drawing/2014/main" id="{BB11D7BB-6018-46BC-A811-89A467820E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8" y="5744295"/>
            <a:ext cx="1406462" cy="14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439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49E4FB-0FC1-4490-99CE-56B6D5D9FFBC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E6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한쪽 모서리가 둥근 사각형 3">
            <a:extLst>
              <a:ext uri="{FF2B5EF4-FFF2-40B4-BE49-F238E27FC236}">
                <a16:creationId xmlns:a16="http://schemas.microsoft.com/office/drawing/2014/main" id="{DB70200D-714B-42D6-8FBC-E5DF8105D0E5}"/>
              </a:ext>
            </a:extLst>
          </p:cNvPr>
          <p:cNvSpPr/>
          <p:nvPr/>
        </p:nvSpPr>
        <p:spPr>
          <a:xfrm flipH="1">
            <a:off x="444499" y="410474"/>
            <a:ext cx="11747499" cy="6447526"/>
          </a:xfrm>
          <a:prstGeom prst="round1Rect">
            <a:avLst>
              <a:gd name="adj" fmla="val 8554"/>
            </a:avLst>
          </a:prstGeom>
          <a:solidFill>
            <a:srgbClr val="6AAFE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한쪽 모서리가 둥근 사각형 88"/>
          <p:cNvSpPr/>
          <p:nvPr/>
        </p:nvSpPr>
        <p:spPr>
          <a:xfrm flipH="1">
            <a:off x="1511297" y="410474"/>
            <a:ext cx="10680701" cy="6447526"/>
          </a:xfrm>
          <a:prstGeom prst="round1Rect">
            <a:avLst>
              <a:gd name="adj" fmla="val 8554"/>
            </a:avLst>
          </a:prstGeom>
          <a:solidFill>
            <a:schemeClr val="bg1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9">
            <a:extLst>
              <a:ext uri="{FF2B5EF4-FFF2-40B4-BE49-F238E27FC236}">
                <a16:creationId xmlns:a16="http://schemas.microsoft.com/office/drawing/2014/main" id="{0CBF6FE4-AF1A-4C96-B453-219906A22BF9}"/>
              </a:ext>
            </a:extLst>
          </p:cNvPr>
          <p:cNvSpPr/>
          <p:nvPr/>
        </p:nvSpPr>
        <p:spPr>
          <a:xfrm>
            <a:off x="1764934" y="1129198"/>
            <a:ext cx="4894946" cy="221052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62CD277-8DBC-428E-ACE7-146A1076FBD2}"/>
              </a:ext>
            </a:extLst>
          </p:cNvPr>
          <p:cNvSpPr/>
          <p:nvPr/>
        </p:nvSpPr>
        <p:spPr>
          <a:xfrm>
            <a:off x="2559511" y="675656"/>
            <a:ext cx="410036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관련 연구 및 사례 분석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grpSp>
        <p:nvGrpSpPr>
          <p:cNvPr id="20" name="Group 75">
            <a:extLst>
              <a:ext uri="{FF2B5EF4-FFF2-40B4-BE49-F238E27FC236}">
                <a16:creationId xmlns:a16="http://schemas.microsoft.com/office/drawing/2014/main" id="{75423651-4912-44F5-AFCC-FDF6763863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54810" y="619420"/>
            <a:ext cx="539627" cy="703911"/>
            <a:chOff x="-34" y="2514"/>
            <a:chExt cx="3311" cy="4319"/>
          </a:xfrm>
          <a:solidFill>
            <a:schemeClr val="tx1">
              <a:alpha val="54000"/>
            </a:schemeClr>
          </a:solidFill>
        </p:grpSpPr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66D2B394-73B5-42E1-9AF0-15D116C70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CE78D333-A8E3-4573-A015-76E677EEC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23" name="Rectangle 78">
              <a:extLst>
                <a:ext uri="{FF2B5EF4-FFF2-40B4-BE49-F238E27FC236}">
                  <a16:creationId xmlns:a16="http://schemas.microsoft.com/office/drawing/2014/main" id="{A2FDAF49-44C2-4302-8AEC-982039F51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24" name="Rectangle 79">
              <a:extLst>
                <a:ext uri="{FF2B5EF4-FFF2-40B4-BE49-F238E27FC236}">
                  <a16:creationId xmlns:a16="http://schemas.microsoft.com/office/drawing/2014/main" id="{CA44083A-DA17-4C48-9E78-FB98BDA9E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25" name="Rectangle 80">
              <a:extLst>
                <a:ext uri="{FF2B5EF4-FFF2-40B4-BE49-F238E27FC236}">
                  <a16:creationId xmlns:a16="http://schemas.microsoft.com/office/drawing/2014/main" id="{99C51B99-24AC-4761-AE69-1CC76C0DD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26" name="Rectangle 81">
              <a:extLst>
                <a:ext uri="{FF2B5EF4-FFF2-40B4-BE49-F238E27FC236}">
                  <a16:creationId xmlns:a16="http://schemas.microsoft.com/office/drawing/2014/main" id="{C658480F-BBFA-4015-AB97-26C595C93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27" name="Rectangle 82">
              <a:extLst>
                <a:ext uri="{FF2B5EF4-FFF2-40B4-BE49-F238E27FC236}">
                  <a16:creationId xmlns:a16="http://schemas.microsoft.com/office/drawing/2014/main" id="{7BFA8B7D-939E-4812-8168-372131322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28" name="Rectangle 83">
              <a:extLst>
                <a:ext uri="{FF2B5EF4-FFF2-40B4-BE49-F238E27FC236}">
                  <a16:creationId xmlns:a16="http://schemas.microsoft.com/office/drawing/2014/main" id="{BD7CF5A3-30DD-4C56-B16B-3D9F0979D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29" name="Rectangle 84">
              <a:extLst>
                <a:ext uri="{FF2B5EF4-FFF2-40B4-BE49-F238E27FC236}">
                  <a16:creationId xmlns:a16="http://schemas.microsoft.com/office/drawing/2014/main" id="{AB5ED16D-95CE-4DD9-B165-A3D8C5ADA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3CDD6D55-F6DD-4177-8EA3-E6AFA24F2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31" name="Rectangle 86">
              <a:extLst>
                <a:ext uri="{FF2B5EF4-FFF2-40B4-BE49-F238E27FC236}">
                  <a16:creationId xmlns:a16="http://schemas.microsoft.com/office/drawing/2014/main" id="{F7970AF7-2BB6-4F07-97C1-C8A88DCC6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32" name="Rectangle 87">
              <a:extLst>
                <a:ext uri="{FF2B5EF4-FFF2-40B4-BE49-F238E27FC236}">
                  <a16:creationId xmlns:a16="http://schemas.microsoft.com/office/drawing/2014/main" id="{7F0F819C-6234-4FBB-A82C-329915BDA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60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A1739FF1-C9D4-4AF8-B33A-2091D039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69041"/>
              </p:ext>
            </p:extLst>
          </p:nvPr>
        </p:nvGraphicFramePr>
        <p:xfrm>
          <a:off x="2054810" y="1860028"/>
          <a:ext cx="9500180" cy="436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31">
                  <a:extLst>
                    <a:ext uri="{9D8B030D-6E8A-4147-A177-3AD203B41FA5}">
                      <a16:colId xmlns:a16="http://schemas.microsoft.com/office/drawing/2014/main" val="2741785803"/>
                    </a:ext>
                  </a:extLst>
                </a:gridCol>
                <a:gridCol w="1471141">
                  <a:extLst>
                    <a:ext uri="{9D8B030D-6E8A-4147-A177-3AD203B41FA5}">
                      <a16:colId xmlns:a16="http://schemas.microsoft.com/office/drawing/2014/main" val="2290784001"/>
                    </a:ext>
                  </a:extLst>
                </a:gridCol>
                <a:gridCol w="1900036">
                  <a:extLst>
                    <a:ext uri="{9D8B030D-6E8A-4147-A177-3AD203B41FA5}">
                      <a16:colId xmlns:a16="http://schemas.microsoft.com/office/drawing/2014/main" val="702038586"/>
                    </a:ext>
                  </a:extLst>
                </a:gridCol>
                <a:gridCol w="1900036">
                  <a:extLst>
                    <a:ext uri="{9D8B030D-6E8A-4147-A177-3AD203B41FA5}">
                      <a16:colId xmlns:a16="http://schemas.microsoft.com/office/drawing/2014/main" val="2412309782"/>
                    </a:ext>
                  </a:extLst>
                </a:gridCol>
                <a:gridCol w="1900036">
                  <a:extLst>
                    <a:ext uri="{9D8B030D-6E8A-4147-A177-3AD203B41FA5}">
                      <a16:colId xmlns:a16="http://schemas.microsoft.com/office/drawing/2014/main" val="2594769921"/>
                    </a:ext>
                  </a:extLst>
                </a:gridCol>
              </a:tblGrid>
              <a:tr h="73077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승차벨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하차벨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하차 알람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버스 노선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75094"/>
                  </a:ext>
                </a:extLst>
              </a:tr>
              <a:tr h="907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카카오버스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O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O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47091"/>
                  </a:ext>
                </a:extLst>
              </a:tr>
              <a:tr h="907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버스 도착 알림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어플리케이션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O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O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89810"/>
                  </a:ext>
                </a:extLst>
              </a:tr>
              <a:tr h="9075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블루투스 기반의 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학원 통학버스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승하차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관리 시스템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O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O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119785"/>
                  </a:ext>
                </a:extLst>
              </a:tr>
              <a:tr h="907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버스픽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O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O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O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O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484916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397157-2C8F-4FA6-8765-63AD55A589E9}"/>
              </a:ext>
            </a:extLst>
          </p:cNvPr>
          <p:cNvSpPr/>
          <p:nvPr/>
        </p:nvSpPr>
        <p:spPr>
          <a:xfrm>
            <a:off x="681743" y="512818"/>
            <a:ext cx="707940" cy="870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02</a:t>
            </a:r>
          </a:p>
        </p:txBody>
      </p:sp>
      <p:pic>
        <p:nvPicPr>
          <p:cNvPr id="34" name="그림 33" descr="표지판이(가) 표시된 사진&#10;&#10;자동 생성된 설명">
            <a:extLst>
              <a:ext uri="{FF2B5EF4-FFF2-40B4-BE49-F238E27FC236}">
                <a16:creationId xmlns:a16="http://schemas.microsoft.com/office/drawing/2014/main" id="{B959327D-8616-47DA-B3C7-24DC5B7DA6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8" y="5744295"/>
            <a:ext cx="1406462" cy="140646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662744D-11CF-49BF-9F5E-C171F390658D}"/>
              </a:ext>
            </a:extLst>
          </p:cNvPr>
          <p:cNvSpPr/>
          <p:nvPr/>
        </p:nvSpPr>
        <p:spPr>
          <a:xfrm>
            <a:off x="2054810" y="5285515"/>
            <a:ext cx="9500180" cy="917560"/>
          </a:xfrm>
          <a:prstGeom prst="rect">
            <a:avLst/>
          </a:prstGeom>
          <a:noFill/>
          <a:ln w="76200" cap="flat" cmpd="sng" algn="ctr">
            <a:solidFill>
              <a:srgbClr val="FE602F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84206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49E4FB-0FC1-4490-99CE-56B6D5D9FF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한쪽 모서리가 둥근 사각형 3">
            <a:extLst>
              <a:ext uri="{FF2B5EF4-FFF2-40B4-BE49-F238E27FC236}">
                <a16:creationId xmlns:a16="http://schemas.microsoft.com/office/drawing/2014/main" id="{DB70200D-714B-42D6-8FBC-E5DF8105D0E5}"/>
              </a:ext>
            </a:extLst>
          </p:cNvPr>
          <p:cNvSpPr/>
          <p:nvPr/>
        </p:nvSpPr>
        <p:spPr>
          <a:xfrm flipH="1">
            <a:off x="444499" y="410474"/>
            <a:ext cx="11747499" cy="6447526"/>
          </a:xfrm>
          <a:prstGeom prst="round1Rect">
            <a:avLst>
              <a:gd name="adj" fmla="val 8554"/>
            </a:avLst>
          </a:prstGeom>
          <a:solidFill>
            <a:srgbClr val="6AAFE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89" name="한쪽 모서리가 둥근 사각형 88"/>
          <p:cNvSpPr/>
          <p:nvPr/>
        </p:nvSpPr>
        <p:spPr>
          <a:xfrm flipH="1">
            <a:off x="1511299" y="410474"/>
            <a:ext cx="10680701" cy="6447526"/>
          </a:xfrm>
          <a:prstGeom prst="round1Rect">
            <a:avLst>
              <a:gd name="adj" fmla="val 8554"/>
            </a:avLst>
          </a:prstGeom>
          <a:solidFill>
            <a:schemeClr val="bg1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9">
            <a:extLst>
              <a:ext uri="{FF2B5EF4-FFF2-40B4-BE49-F238E27FC236}">
                <a16:creationId xmlns:a16="http://schemas.microsoft.com/office/drawing/2014/main" id="{0CBF6FE4-AF1A-4C96-B453-219906A22BF9}"/>
              </a:ext>
            </a:extLst>
          </p:cNvPr>
          <p:cNvSpPr/>
          <p:nvPr/>
        </p:nvSpPr>
        <p:spPr>
          <a:xfrm>
            <a:off x="1805521" y="1129198"/>
            <a:ext cx="4186305" cy="221052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62CD277-8DBC-428E-ACE7-146A1076FBD2}"/>
              </a:ext>
            </a:extLst>
          </p:cNvPr>
          <p:cNvSpPr/>
          <p:nvPr/>
        </p:nvSpPr>
        <p:spPr>
          <a:xfrm>
            <a:off x="1909695" y="694878"/>
            <a:ext cx="4255357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시스템 수행 시나리오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459150-0E92-479F-AD67-330B4A50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695" y="10925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39AF64-ABB0-4BC8-8D8F-6F5B80A160FF}"/>
              </a:ext>
            </a:extLst>
          </p:cNvPr>
          <p:cNvSpPr/>
          <p:nvPr/>
        </p:nvSpPr>
        <p:spPr>
          <a:xfrm>
            <a:off x="1974696" y="1447308"/>
            <a:ext cx="3005951" cy="482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◆ 로그인 및 회원가입 기능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AABDBFE-19EC-4400-935E-C35680985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1" t="5986" r="22668" b="71633"/>
          <a:stretch/>
        </p:blipFill>
        <p:spPr>
          <a:xfrm>
            <a:off x="2401237" y="2489414"/>
            <a:ext cx="873351" cy="100125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A67A5B-49C3-4229-A204-43C591EA2BA0}"/>
              </a:ext>
            </a:extLst>
          </p:cNvPr>
          <p:cNvCxnSpPr>
            <a:cxnSpLocks/>
          </p:cNvCxnSpPr>
          <p:nvPr/>
        </p:nvCxnSpPr>
        <p:spPr>
          <a:xfrm flipV="1">
            <a:off x="3444419" y="2939670"/>
            <a:ext cx="203771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C49AC2-6EE3-479F-8D3F-0E367F44542D}"/>
              </a:ext>
            </a:extLst>
          </p:cNvPr>
          <p:cNvSpPr/>
          <p:nvPr/>
        </p:nvSpPr>
        <p:spPr>
          <a:xfrm rot="21574810">
            <a:off x="3902828" y="2420780"/>
            <a:ext cx="719566" cy="36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로그인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B200C2-3404-46BA-B2E0-3C8843CD2B41}"/>
              </a:ext>
            </a:extLst>
          </p:cNvPr>
          <p:cNvSpPr/>
          <p:nvPr/>
        </p:nvSpPr>
        <p:spPr>
          <a:xfrm rot="29432">
            <a:off x="3809867" y="2993908"/>
            <a:ext cx="905490" cy="36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회원가입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1C02629E-4AC5-48A7-B649-9E0292AB70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6"/>
          <a:stretch/>
        </p:blipFill>
        <p:spPr>
          <a:xfrm>
            <a:off x="5642510" y="1992276"/>
            <a:ext cx="1315996" cy="185498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D535C2-0B63-4EE2-8EB5-10E4AD5A3790}"/>
              </a:ext>
            </a:extLst>
          </p:cNvPr>
          <p:cNvSpPr/>
          <p:nvPr/>
        </p:nvSpPr>
        <p:spPr>
          <a:xfrm>
            <a:off x="5581481" y="1640597"/>
            <a:ext cx="1438054" cy="36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로그인 예시 화면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8EA3D40-E8BD-4D1C-B732-DBADA10A620D}"/>
              </a:ext>
            </a:extLst>
          </p:cNvPr>
          <p:cNvSpPr/>
          <p:nvPr/>
        </p:nvSpPr>
        <p:spPr>
          <a:xfrm>
            <a:off x="7204652" y="2717997"/>
            <a:ext cx="1315996" cy="457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2" descr="데이터베이스">
            <a:extLst>
              <a:ext uri="{FF2B5EF4-FFF2-40B4-BE49-F238E27FC236}">
                <a16:creationId xmlns:a16="http://schemas.microsoft.com/office/drawing/2014/main" id="{6E2CF57B-257F-4470-8E5A-5BDEE013D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0165" y="2386535"/>
            <a:ext cx="1315996" cy="131599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DA96ACD-B11D-4E01-8806-46DFE52DF8D9}"/>
              </a:ext>
            </a:extLst>
          </p:cNvPr>
          <p:cNvSpPr/>
          <p:nvPr/>
        </p:nvSpPr>
        <p:spPr>
          <a:xfrm>
            <a:off x="8818578" y="1982257"/>
            <a:ext cx="865470" cy="404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DB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연동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530DC1D-127C-496B-BEA7-8A42AB869705}"/>
              </a:ext>
            </a:extLst>
          </p:cNvPr>
          <p:cNvSpPr/>
          <p:nvPr/>
        </p:nvSpPr>
        <p:spPr>
          <a:xfrm>
            <a:off x="681743" y="512818"/>
            <a:ext cx="707940" cy="870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03</a:t>
            </a:r>
          </a:p>
        </p:txBody>
      </p:sp>
      <p:pic>
        <p:nvPicPr>
          <p:cNvPr id="49" name="그림 48" descr="표지판이(가) 표시된 사진&#10;&#10;자동 생성된 설명">
            <a:extLst>
              <a:ext uri="{FF2B5EF4-FFF2-40B4-BE49-F238E27FC236}">
                <a16:creationId xmlns:a16="http://schemas.microsoft.com/office/drawing/2014/main" id="{E1A9CADB-3FBA-47B9-9CC1-B9DB785327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8" y="5744295"/>
            <a:ext cx="1406462" cy="140646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266F8D4-8BE3-47A0-A702-845D137EFF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0" t="11234" r="87538" b="70397"/>
          <a:stretch/>
        </p:blipFill>
        <p:spPr>
          <a:xfrm>
            <a:off x="1829910" y="5406433"/>
            <a:ext cx="927816" cy="1153218"/>
          </a:xfrm>
          <a:prstGeom prst="rect">
            <a:avLst/>
          </a:prstGeom>
        </p:spPr>
      </p:pic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3256F1C7-6E5E-4B9D-8187-8559A5D6D311}"/>
              </a:ext>
            </a:extLst>
          </p:cNvPr>
          <p:cNvSpPr/>
          <p:nvPr/>
        </p:nvSpPr>
        <p:spPr>
          <a:xfrm>
            <a:off x="2615036" y="5147654"/>
            <a:ext cx="1515032" cy="671191"/>
          </a:xfrm>
          <a:prstGeom prst="wedgeRoundRectCallout">
            <a:avLst>
              <a:gd name="adj1" fmla="val -36515"/>
              <a:gd name="adj2" fmla="val 134960"/>
              <a:gd name="adj3" fmla="val 16667"/>
            </a:avLst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나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정류장에서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B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번 버스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탈거야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C18AE7C-801A-4D66-9086-DD78CCF4DAE5}"/>
              </a:ext>
            </a:extLst>
          </p:cNvPr>
          <p:cNvCxnSpPr>
            <a:cxnSpLocks/>
          </p:cNvCxnSpPr>
          <p:nvPr/>
        </p:nvCxnSpPr>
        <p:spPr>
          <a:xfrm>
            <a:off x="3227705" y="6301966"/>
            <a:ext cx="134094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8D36CE-4728-4D47-9BE0-15ABAFBBDE8E}"/>
              </a:ext>
            </a:extLst>
          </p:cNvPr>
          <p:cNvSpPr/>
          <p:nvPr/>
        </p:nvSpPr>
        <p:spPr>
          <a:xfrm>
            <a:off x="3200743" y="5862398"/>
            <a:ext cx="1256258" cy="36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승차 신호 입력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33" name="그래픽 32" descr="셀 타워">
            <a:extLst>
              <a:ext uri="{FF2B5EF4-FFF2-40B4-BE49-F238E27FC236}">
                <a16:creationId xmlns:a16="http://schemas.microsoft.com/office/drawing/2014/main" id="{808D84EB-161D-4296-8A1D-6F2CFC8788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03766" y="5483249"/>
            <a:ext cx="1057492" cy="1057492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AB957B-178D-4835-AE7E-264081D9E3A6}"/>
              </a:ext>
            </a:extLst>
          </p:cNvPr>
          <p:cNvSpPr/>
          <p:nvPr/>
        </p:nvSpPr>
        <p:spPr>
          <a:xfrm>
            <a:off x="1974744" y="4214029"/>
            <a:ext cx="1697901" cy="482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◆ </a:t>
            </a: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승차벨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기능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0346345-FD1A-464A-AD66-D9F167789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1" t="5986" r="22668" b="71633"/>
          <a:stretch/>
        </p:blipFill>
        <p:spPr>
          <a:xfrm>
            <a:off x="4728802" y="5442416"/>
            <a:ext cx="841463" cy="96469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FDB9959-52EA-4359-9738-C298316911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0" t="5986" r="40471" b="71633"/>
          <a:stretch/>
        </p:blipFill>
        <p:spPr>
          <a:xfrm>
            <a:off x="11145304" y="5774226"/>
            <a:ext cx="874520" cy="656141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AEF044-A9A0-40FF-AE6D-DEB36C6C026D}"/>
              </a:ext>
            </a:extLst>
          </p:cNvPr>
          <p:cNvSpPr/>
          <p:nvPr/>
        </p:nvSpPr>
        <p:spPr>
          <a:xfrm>
            <a:off x="10022581" y="5890140"/>
            <a:ext cx="1042396" cy="36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운전자 확인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40" name="말풍선: 모서리가 둥근 사각형 39">
            <a:extLst>
              <a:ext uri="{FF2B5EF4-FFF2-40B4-BE49-F238E27FC236}">
                <a16:creationId xmlns:a16="http://schemas.microsoft.com/office/drawing/2014/main" id="{0BB10059-8762-4216-80CD-13AE2089E453}"/>
              </a:ext>
            </a:extLst>
          </p:cNvPr>
          <p:cNvSpPr/>
          <p:nvPr/>
        </p:nvSpPr>
        <p:spPr>
          <a:xfrm>
            <a:off x="10166299" y="4933704"/>
            <a:ext cx="1581202" cy="671191"/>
          </a:xfrm>
          <a:prstGeom prst="wedgeRoundRectCallout">
            <a:avLst>
              <a:gd name="adj1" fmla="val 41143"/>
              <a:gd name="adj2" fmla="val 95053"/>
              <a:gd name="adj3" fmla="val 16667"/>
            </a:avLst>
          </a:prstGeom>
          <a:solidFill>
            <a:schemeClr val="bg2">
              <a:lumMod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OK!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정류장에서 정차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2A139D-9EDD-47DD-B9ED-239D3A5BC393}"/>
              </a:ext>
            </a:extLst>
          </p:cNvPr>
          <p:cNvSpPr/>
          <p:nvPr/>
        </p:nvSpPr>
        <p:spPr>
          <a:xfrm>
            <a:off x="5674287" y="5909050"/>
            <a:ext cx="922089" cy="36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서버 전송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2750106-FFDE-4380-A331-EE515A0597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1" t="10426" r="62333" b="71633"/>
          <a:stretch/>
        </p:blipFill>
        <p:spPr>
          <a:xfrm>
            <a:off x="8801840" y="5604895"/>
            <a:ext cx="1256258" cy="93584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0C041848-5FB6-4219-BC0D-B9D1BA2440B0}"/>
              </a:ext>
            </a:extLst>
          </p:cNvPr>
          <p:cNvSpPr/>
          <p:nvPr/>
        </p:nvSpPr>
        <p:spPr>
          <a:xfrm>
            <a:off x="7505857" y="5896508"/>
            <a:ext cx="1256258" cy="36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승차 신호 전달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46600A9-6409-4EC2-A4CF-1FB22E37E110}"/>
              </a:ext>
            </a:extLst>
          </p:cNvPr>
          <p:cNvCxnSpPr>
            <a:cxnSpLocks/>
          </p:cNvCxnSpPr>
          <p:nvPr/>
        </p:nvCxnSpPr>
        <p:spPr>
          <a:xfrm>
            <a:off x="7559798" y="6298162"/>
            <a:ext cx="124204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C58B8B1-9A24-406C-A3AB-CE461D0F7D8C}"/>
              </a:ext>
            </a:extLst>
          </p:cNvPr>
          <p:cNvCxnSpPr>
            <a:cxnSpLocks/>
          </p:cNvCxnSpPr>
          <p:nvPr/>
        </p:nvCxnSpPr>
        <p:spPr>
          <a:xfrm flipV="1">
            <a:off x="5730419" y="6298162"/>
            <a:ext cx="906646" cy="380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B1B71F-E1E0-4141-AA96-E62099EBC152}"/>
              </a:ext>
            </a:extLst>
          </p:cNvPr>
          <p:cNvCxnSpPr>
            <a:cxnSpLocks/>
          </p:cNvCxnSpPr>
          <p:nvPr/>
        </p:nvCxnSpPr>
        <p:spPr>
          <a:xfrm>
            <a:off x="10058098" y="6305512"/>
            <a:ext cx="106680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AE57ED2-09C2-48F4-83F8-1FCB6D259D0D}"/>
              </a:ext>
            </a:extLst>
          </p:cNvPr>
          <p:cNvCxnSpPr>
            <a:cxnSpLocks/>
          </p:cNvCxnSpPr>
          <p:nvPr/>
        </p:nvCxnSpPr>
        <p:spPr>
          <a:xfrm>
            <a:off x="1511297" y="3986384"/>
            <a:ext cx="10680701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5114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49E4FB-0FC1-4490-99CE-56B6D5D9FF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한쪽 모서리가 둥근 사각형 3">
            <a:extLst>
              <a:ext uri="{FF2B5EF4-FFF2-40B4-BE49-F238E27FC236}">
                <a16:creationId xmlns:a16="http://schemas.microsoft.com/office/drawing/2014/main" id="{DB70200D-714B-42D6-8FBC-E5DF8105D0E5}"/>
              </a:ext>
            </a:extLst>
          </p:cNvPr>
          <p:cNvSpPr/>
          <p:nvPr/>
        </p:nvSpPr>
        <p:spPr>
          <a:xfrm flipH="1">
            <a:off x="444499" y="410474"/>
            <a:ext cx="11747499" cy="6447526"/>
          </a:xfrm>
          <a:prstGeom prst="round1Rect">
            <a:avLst>
              <a:gd name="adj" fmla="val 8554"/>
            </a:avLst>
          </a:prstGeom>
          <a:solidFill>
            <a:srgbClr val="6AAFE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89" name="한쪽 모서리가 둥근 사각형 88"/>
          <p:cNvSpPr/>
          <p:nvPr/>
        </p:nvSpPr>
        <p:spPr>
          <a:xfrm flipH="1">
            <a:off x="1511299" y="410474"/>
            <a:ext cx="10680701" cy="6447526"/>
          </a:xfrm>
          <a:prstGeom prst="round1Rect">
            <a:avLst>
              <a:gd name="adj" fmla="val 8554"/>
            </a:avLst>
          </a:prstGeom>
          <a:solidFill>
            <a:schemeClr val="bg1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9">
            <a:extLst>
              <a:ext uri="{FF2B5EF4-FFF2-40B4-BE49-F238E27FC236}">
                <a16:creationId xmlns:a16="http://schemas.microsoft.com/office/drawing/2014/main" id="{0CBF6FE4-AF1A-4C96-B453-219906A22BF9}"/>
              </a:ext>
            </a:extLst>
          </p:cNvPr>
          <p:cNvSpPr/>
          <p:nvPr/>
        </p:nvSpPr>
        <p:spPr>
          <a:xfrm>
            <a:off x="1805521" y="1129198"/>
            <a:ext cx="4186305" cy="221052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62CD277-8DBC-428E-ACE7-146A1076FBD2}"/>
              </a:ext>
            </a:extLst>
          </p:cNvPr>
          <p:cNvSpPr/>
          <p:nvPr/>
        </p:nvSpPr>
        <p:spPr>
          <a:xfrm>
            <a:off x="1909695" y="694878"/>
            <a:ext cx="4255357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시스템 수행 시나리오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459150-0E92-479F-AD67-330B4A50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695" y="10925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FB5DE94-9888-4628-87DB-4A6765960019}"/>
              </a:ext>
            </a:extLst>
          </p:cNvPr>
          <p:cNvCxnSpPr>
            <a:cxnSpLocks/>
          </p:cNvCxnSpPr>
          <p:nvPr/>
        </p:nvCxnSpPr>
        <p:spPr>
          <a:xfrm>
            <a:off x="3999088" y="3281022"/>
            <a:ext cx="171381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3C51065-604C-4315-ADF3-758E17AABB35}"/>
              </a:ext>
            </a:extLst>
          </p:cNvPr>
          <p:cNvCxnSpPr>
            <a:cxnSpLocks/>
          </p:cNvCxnSpPr>
          <p:nvPr/>
        </p:nvCxnSpPr>
        <p:spPr>
          <a:xfrm flipV="1">
            <a:off x="6817252" y="1802313"/>
            <a:ext cx="803796" cy="75936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45AB3E-93C2-4255-9DCF-CED796B9CD4B}"/>
              </a:ext>
            </a:extLst>
          </p:cNvPr>
          <p:cNvSpPr/>
          <p:nvPr/>
        </p:nvSpPr>
        <p:spPr>
          <a:xfrm>
            <a:off x="4041762" y="2845007"/>
            <a:ext cx="1467643" cy="36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하차 정류장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입력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B22104-BF4D-4F11-9F21-24F6ACAA58B8}"/>
              </a:ext>
            </a:extLst>
          </p:cNvPr>
          <p:cNvSpPr/>
          <p:nvPr/>
        </p:nvSpPr>
        <p:spPr>
          <a:xfrm rot="18970072">
            <a:off x="6512336" y="1839892"/>
            <a:ext cx="922089" cy="36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서버 전송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27" name="그래픽 26" descr="셀 타워">
            <a:extLst>
              <a:ext uri="{FF2B5EF4-FFF2-40B4-BE49-F238E27FC236}">
                <a16:creationId xmlns:a16="http://schemas.microsoft.com/office/drawing/2014/main" id="{00F03A2D-1DA9-40DD-BCEC-2E9E9DB77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6052" y="1439784"/>
            <a:ext cx="1057492" cy="105749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AABDBFE-19EC-4400-935E-C356809859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1" t="5986" r="22668" b="71633"/>
          <a:stretch/>
        </p:blipFill>
        <p:spPr>
          <a:xfrm>
            <a:off x="2075953" y="2535740"/>
            <a:ext cx="831045" cy="9527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E39AF64-ABB0-4BC8-8D8F-6F5B80A160FF}"/>
              </a:ext>
            </a:extLst>
          </p:cNvPr>
          <p:cNvSpPr/>
          <p:nvPr/>
        </p:nvSpPr>
        <p:spPr>
          <a:xfrm>
            <a:off x="2031696" y="1427037"/>
            <a:ext cx="2005677" cy="482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◆ 하차 알람 기능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836CE5-545C-41D9-9313-1F30CE547D8A}"/>
              </a:ext>
            </a:extLst>
          </p:cNvPr>
          <p:cNvSpPr/>
          <p:nvPr/>
        </p:nvSpPr>
        <p:spPr>
          <a:xfrm>
            <a:off x="7536669" y="1051869"/>
            <a:ext cx="1256258" cy="36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하차 신호 저장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59" name="말풍선: 모서리가 둥근 사각형 58">
            <a:extLst>
              <a:ext uri="{FF2B5EF4-FFF2-40B4-BE49-F238E27FC236}">
                <a16:creationId xmlns:a16="http://schemas.microsoft.com/office/drawing/2014/main" id="{1954A209-F2E2-4EAA-BC84-17D7DCCDBB3F}"/>
              </a:ext>
            </a:extLst>
          </p:cNvPr>
          <p:cNvSpPr/>
          <p:nvPr/>
        </p:nvSpPr>
        <p:spPr>
          <a:xfrm>
            <a:off x="10572349" y="1836559"/>
            <a:ext cx="1430342" cy="671191"/>
          </a:xfrm>
          <a:prstGeom prst="wedgeRoundRectCallout">
            <a:avLst>
              <a:gd name="adj1" fmla="val -47243"/>
              <a:gd name="adj2" fmla="val 86264"/>
              <a:gd name="adj3" fmla="val 16667"/>
            </a:avLst>
          </a:prstGeom>
          <a:solidFill>
            <a:schemeClr val="bg2">
              <a:lumMod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목적지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정류장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도착 전 알람</a:t>
            </a: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8C355B77-3C56-44EB-9A25-15AA1E5A8AE9}"/>
              </a:ext>
            </a:extLst>
          </p:cNvPr>
          <p:cNvSpPr/>
          <p:nvPr/>
        </p:nvSpPr>
        <p:spPr>
          <a:xfrm>
            <a:off x="2863122" y="2359503"/>
            <a:ext cx="1256258" cy="671191"/>
          </a:xfrm>
          <a:prstGeom prst="wedgeRoundRectCallout">
            <a:avLst>
              <a:gd name="adj1" fmla="val -42551"/>
              <a:gd name="adj2" fmla="val 85007"/>
              <a:gd name="adj3" fmla="val 16667"/>
            </a:avLst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정류장에서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내릴 거야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C7EFDB6-8655-4785-AEAA-31F036FE2779}"/>
              </a:ext>
            </a:extLst>
          </p:cNvPr>
          <p:cNvCxnSpPr>
            <a:cxnSpLocks/>
          </p:cNvCxnSpPr>
          <p:nvPr/>
        </p:nvCxnSpPr>
        <p:spPr>
          <a:xfrm>
            <a:off x="8632954" y="1789858"/>
            <a:ext cx="779412" cy="70741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4C4127E5-CAAF-4DDD-B32C-A5E043AC40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11655" r="82532" b="71814"/>
          <a:stretch/>
        </p:blipFill>
        <p:spPr>
          <a:xfrm>
            <a:off x="9515362" y="2427645"/>
            <a:ext cx="592673" cy="1086413"/>
          </a:xfrm>
          <a:prstGeom prst="rect">
            <a:avLst/>
          </a:prstGeom>
        </p:spPr>
      </p:pic>
      <p:pic>
        <p:nvPicPr>
          <p:cNvPr id="18" name="그래픽 17" descr="알람 시계">
            <a:extLst>
              <a:ext uri="{FF2B5EF4-FFF2-40B4-BE49-F238E27FC236}">
                <a16:creationId xmlns:a16="http://schemas.microsoft.com/office/drawing/2014/main" id="{69BCC9C6-E263-4067-8F2B-025B5E256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56744" y="2581205"/>
            <a:ext cx="1140898" cy="1140898"/>
          </a:xfrm>
          <a:prstGeom prst="rect">
            <a:avLst/>
          </a:prstGeom>
        </p:spPr>
      </p:pic>
      <p:pic>
        <p:nvPicPr>
          <p:cNvPr id="24" name="그래픽 23" descr="번개">
            <a:extLst>
              <a:ext uri="{FF2B5EF4-FFF2-40B4-BE49-F238E27FC236}">
                <a16:creationId xmlns:a16="http://schemas.microsoft.com/office/drawing/2014/main" id="{79E003AE-B987-4826-9609-1491C1F173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76680" y="1829832"/>
            <a:ext cx="823081" cy="909586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20A2A1-4884-430F-BC96-EE7672824B25}"/>
              </a:ext>
            </a:extLst>
          </p:cNvPr>
          <p:cNvSpPr/>
          <p:nvPr/>
        </p:nvSpPr>
        <p:spPr>
          <a:xfrm rot="2601570">
            <a:off x="8571170" y="1777691"/>
            <a:ext cx="1289166" cy="36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버스 위치 매핑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F4DC28-9136-4B9E-AE78-9009BDD72EA1}"/>
              </a:ext>
            </a:extLst>
          </p:cNvPr>
          <p:cNvSpPr/>
          <p:nvPr/>
        </p:nvSpPr>
        <p:spPr>
          <a:xfrm>
            <a:off x="681743" y="512818"/>
            <a:ext cx="707940" cy="870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03</a:t>
            </a:r>
          </a:p>
        </p:txBody>
      </p:sp>
      <p:pic>
        <p:nvPicPr>
          <p:cNvPr id="51" name="그림 50" descr="표지판이(가) 표시된 사진&#10;&#10;자동 생성된 설명">
            <a:extLst>
              <a:ext uri="{FF2B5EF4-FFF2-40B4-BE49-F238E27FC236}">
                <a16:creationId xmlns:a16="http://schemas.microsoft.com/office/drawing/2014/main" id="{4B3282AA-A8E4-4CC7-B974-A00ED739B3F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8" y="5744295"/>
            <a:ext cx="1406462" cy="140646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E9EDE74-4002-43FB-A2FE-66859D661F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11655" r="82532" b="71814"/>
          <a:stretch/>
        </p:blipFill>
        <p:spPr>
          <a:xfrm>
            <a:off x="6121583" y="2402076"/>
            <a:ext cx="592673" cy="1086413"/>
          </a:xfrm>
          <a:prstGeom prst="rect">
            <a:avLst/>
          </a:prstGeom>
        </p:spPr>
      </p:pic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C2265FB8-FDFA-4F4A-9CB2-A93F1A44EE20}"/>
              </a:ext>
            </a:extLst>
          </p:cNvPr>
          <p:cNvSpPr/>
          <p:nvPr/>
        </p:nvSpPr>
        <p:spPr>
          <a:xfrm>
            <a:off x="2885472" y="5156643"/>
            <a:ext cx="1247480" cy="607522"/>
          </a:xfrm>
          <a:prstGeom prst="wedgeRoundRectCallout">
            <a:avLst>
              <a:gd name="adj1" fmla="val -36515"/>
              <a:gd name="adj2" fmla="val 134960"/>
              <a:gd name="adj3" fmla="val 16667"/>
            </a:avLst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이제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내릴거야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00E0082-533D-4ED8-836B-48524C8A3EF8}"/>
              </a:ext>
            </a:extLst>
          </p:cNvPr>
          <p:cNvCxnSpPr>
            <a:cxnSpLocks/>
          </p:cNvCxnSpPr>
          <p:nvPr/>
        </p:nvCxnSpPr>
        <p:spPr>
          <a:xfrm>
            <a:off x="3368320" y="6289515"/>
            <a:ext cx="134094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D88B46-FC94-406A-8499-90ED6A8FC0DE}"/>
              </a:ext>
            </a:extLst>
          </p:cNvPr>
          <p:cNvSpPr/>
          <p:nvPr/>
        </p:nvSpPr>
        <p:spPr>
          <a:xfrm>
            <a:off x="3341358" y="5849947"/>
            <a:ext cx="1256258" cy="36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모바일 앱 접속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02FDF4-8A2E-42C4-B2AA-AE8B51BEEA5E}"/>
              </a:ext>
            </a:extLst>
          </p:cNvPr>
          <p:cNvSpPr/>
          <p:nvPr/>
        </p:nvSpPr>
        <p:spPr>
          <a:xfrm>
            <a:off x="2073955" y="4005990"/>
            <a:ext cx="1697901" cy="482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◆ </a:t>
            </a: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하차벨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기능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BC943AC-0261-43C0-AD7F-33F1D441E8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1" t="5986" r="22668" b="71633"/>
          <a:stretch/>
        </p:blipFill>
        <p:spPr>
          <a:xfrm>
            <a:off x="4762054" y="5322596"/>
            <a:ext cx="998604" cy="1144846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807CB288-BF92-40BA-9C11-536ACD1295FC}"/>
              </a:ext>
            </a:extLst>
          </p:cNvPr>
          <p:cNvSpPr/>
          <p:nvPr/>
        </p:nvSpPr>
        <p:spPr>
          <a:xfrm rot="18914382">
            <a:off x="5360661" y="5131976"/>
            <a:ext cx="1073130" cy="36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하차벨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누름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50934CC-F48C-47E8-AC56-BB3610748A65}"/>
              </a:ext>
            </a:extLst>
          </p:cNvPr>
          <p:cNvSpPr/>
          <p:nvPr/>
        </p:nvSpPr>
        <p:spPr>
          <a:xfrm>
            <a:off x="7266829" y="4649813"/>
            <a:ext cx="1256258" cy="36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하차 신호 전달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F52E79F-BFE0-4646-90FF-99D09340294E}"/>
              </a:ext>
            </a:extLst>
          </p:cNvPr>
          <p:cNvCxnSpPr>
            <a:cxnSpLocks/>
          </p:cNvCxnSpPr>
          <p:nvPr/>
        </p:nvCxnSpPr>
        <p:spPr>
          <a:xfrm>
            <a:off x="7236349" y="5117593"/>
            <a:ext cx="1429376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501F5F0-9743-43F9-BF84-8AC9547D323C}"/>
              </a:ext>
            </a:extLst>
          </p:cNvPr>
          <p:cNvCxnSpPr>
            <a:cxnSpLocks/>
          </p:cNvCxnSpPr>
          <p:nvPr/>
        </p:nvCxnSpPr>
        <p:spPr>
          <a:xfrm flipV="1">
            <a:off x="5801012" y="5208523"/>
            <a:ext cx="621088" cy="660737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DFF5DEE-CBCB-406A-A3B3-1713005F404E}"/>
              </a:ext>
            </a:extLst>
          </p:cNvPr>
          <p:cNvSpPr/>
          <p:nvPr/>
        </p:nvSpPr>
        <p:spPr>
          <a:xfrm>
            <a:off x="6186670" y="4319023"/>
            <a:ext cx="1256258" cy="36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블루투스 통신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598AB148-CE2A-49FE-815F-DA0D5C21EB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5" t="51225" r="34456" b="40156"/>
          <a:stretch/>
        </p:blipFill>
        <p:spPr>
          <a:xfrm>
            <a:off x="6538397" y="4741372"/>
            <a:ext cx="552804" cy="66995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098AB52-FE1C-4165-BA4C-AD367988F7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0" t="61890" r="13203" b="14523"/>
          <a:stretch/>
        </p:blipFill>
        <p:spPr>
          <a:xfrm>
            <a:off x="9030720" y="4590616"/>
            <a:ext cx="2154629" cy="84910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E6C8C6E-7714-44EE-88A3-1ED808C4E0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0" t="5986" r="40471" b="71633"/>
          <a:stretch/>
        </p:blipFill>
        <p:spPr>
          <a:xfrm>
            <a:off x="9562347" y="5868346"/>
            <a:ext cx="999161" cy="749658"/>
          </a:xfrm>
          <a:prstGeom prst="rect">
            <a:avLst/>
          </a:prstGeom>
        </p:spPr>
      </p:pic>
      <p:sp>
        <p:nvSpPr>
          <p:cNvPr id="56" name="말풍선: 모서리가 둥근 사각형 55">
            <a:extLst>
              <a:ext uri="{FF2B5EF4-FFF2-40B4-BE49-F238E27FC236}">
                <a16:creationId xmlns:a16="http://schemas.microsoft.com/office/drawing/2014/main" id="{C1D4CE3F-A801-429E-B856-D3AA0C48701E}"/>
              </a:ext>
            </a:extLst>
          </p:cNvPr>
          <p:cNvSpPr/>
          <p:nvPr/>
        </p:nvSpPr>
        <p:spPr>
          <a:xfrm>
            <a:off x="10683124" y="5572160"/>
            <a:ext cx="1230875" cy="611455"/>
          </a:xfrm>
          <a:prstGeom prst="wedgeRoundRectCallout">
            <a:avLst>
              <a:gd name="adj1" fmla="val -55588"/>
              <a:gd name="adj2" fmla="val 102731"/>
              <a:gd name="adj3" fmla="val 16667"/>
            </a:avLst>
          </a:prstGeom>
          <a:solidFill>
            <a:schemeClr val="bg2">
              <a:lumMod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하차벨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울림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소리 및 조명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FC73743-F6D9-4AD4-8E02-7903CC99E5A1}"/>
              </a:ext>
            </a:extLst>
          </p:cNvPr>
          <p:cNvCxnSpPr>
            <a:cxnSpLocks/>
          </p:cNvCxnSpPr>
          <p:nvPr/>
        </p:nvCxnSpPr>
        <p:spPr>
          <a:xfrm>
            <a:off x="10061929" y="5287841"/>
            <a:ext cx="0" cy="7721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래픽 57" descr="숫 프로필">
            <a:extLst>
              <a:ext uri="{FF2B5EF4-FFF2-40B4-BE49-F238E27FC236}">
                <a16:creationId xmlns:a16="http://schemas.microsoft.com/office/drawing/2014/main" id="{BA653610-7C15-4D25-9F76-E33E7CD14C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29440" y="5322596"/>
            <a:ext cx="1247480" cy="1247480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BAD1716-599D-4603-9F2F-A6CBA9091504}"/>
              </a:ext>
            </a:extLst>
          </p:cNvPr>
          <p:cNvSpPr/>
          <p:nvPr/>
        </p:nvSpPr>
        <p:spPr>
          <a:xfrm>
            <a:off x="8830214" y="4413150"/>
            <a:ext cx="2555642" cy="104472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E140B41-A850-4862-8460-CB06D2ACF1E0}"/>
              </a:ext>
            </a:extLst>
          </p:cNvPr>
          <p:cNvCxnSpPr>
            <a:cxnSpLocks/>
          </p:cNvCxnSpPr>
          <p:nvPr/>
        </p:nvCxnSpPr>
        <p:spPr>
          <a:xfrm>
            <a:off x="1511299" y="3929203"/>
            <a:ext cx="10680701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5817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49E4FB-0FC1-4490-99CE-56B6D5D9FFBC}"/>
              </a:ext>
            </a:extLst>
          </p:cNvPr>
          <p:cNvSpPr/>
          <p:nvPr/>
        </p:nvSpPr>
        <p:spPr>
          <a:xfrm>
            <a:off x="0" y="0"/>
            <a:ext cx="12192000" cy="6881566"/>
          </a:xfrm>
          <a:prstGeom prst="rect">
            <a:avLst/>
          </a:prstGeom>
          <a:solidFill>
            <a:srgbClr val="E6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한쪽 모서리가 둥근 사각형 3">
            <a:extLst>
              <a:ext uri="{FF2B5EF4-FFF2-40B4-BE49-F238E27FC236}">
                <a16:creationId xmlns:a16="http://schemas.microsoft.com/office/drawing/2014/main" id="{DB70200D-714B-42D6-8FBC-E5DF8105D0E5}"/>
              </a:ext>
            </a:extLst>
          </p:cNvPr>
          <p:cNvSpPr/>
          <p:nvPr/>
        </p:nvSpPr>
        <p:spPr>
          <a:xfrm flipH="1">
            <a:off x="444499" y="410473"/>
            <a:ext cx="11747499" cy="6471093"/>
          </a:xfrm>
          <a:prstGeom prst="round1Rect">
            <a:avLst>
              <a:gd name="adj" fmla="val 8554"/>
            </a:avLst>
          </a:prstGeom>
          <a:solidFill>
            <a:srgbClr val="6AAFE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8" y="410473"/>
            <a:ext cx="10680699" cy="6471091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한쪽 모서리가 둥근 사각형 88"/>
          <p:cNvSpPr/>
          <p:nvPr/>
        </p:nvSpPr>
        <p:spPr>
          <a:xfrm flipH="1">
            <a:off x="1511295" y="410474"/>
            <a:ext cx="10680700" cy="6471092"/>
          </a:xfrm>
          <a:prstGeom prst="round1Rect">
            <a:avLst>
              <a:gd name="adj" fmla="val 8554"/>
            </a:avLst>
          </a:prstGeom>
          <a:solidFill>
            <a:schemeClr val="bg1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89CCB29-3AAD-460D-A751-20926AF25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1568" r="11394" b="18285"/>
          <a:stretch/>
        </p:blipFill>
        <p:spPr>
          <a:xfrm>
            <a:off x="4654945" y="2702849"/>
            <a:ext cx="1719132" cy="1360970"/>
          </a:xfrm>
          <a:prstGeom prst="rect">
            <a:avLst/>
          </a:prstGeom>
        </p:spPr>
      </p:pic>
      <p:sp>
        <p:nvSpPr>
          <p:cNvPr id="104" name="모서리가 둥근 직사각형 19">
            <a:extLst>
              <a:ext uri="{FF2B5EF4-FFF2-40B4-BE49-F238E27FC236}">
                <a16:creationId xmlns:a16="http://schemas.microsoft.com/office/drawing/2014/main" id="{0CBF6FE4-AF1A-4C96-B453-219906A22BF9}"/>
              </a:ext>
            </a:extLst>
          </p:cNvPr>
          <p:cNvSpPr/>
          <p:nvPr/>
        </p:nvSpPr>
        <p:spPr>
          <a:xfrm>
            <a:off x="1764614" y="1140773"/>
            <a:ext cx="3503796" cy="221052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62CD277-8DBC-428E-ACE7-146A1076FBD2}"/>
              </a:ext>
            </a:extLst>
          </p:cNvPr>
          <p:cNvSpPr/>
          <p:nvPr/>
        </p:nvSpPr>
        <p:spPr>
          <a:xfrm>
            <a:off x="1909696" y="694878"/>
            <a:ext cx="2812776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시스템 구성도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05555D-5BDB-45B6-AF1A-F1094894E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696" y="10185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183DDF-0DC1-46FC-BAA8-A2FF0A405B13}"/>
              </a:ext>
            </a:extLst>
          </p:cNvPr>
          <p:cNvSpPr/>
          <p:nvPr/>
        </p:nvSpPr>
        <p:spPr>
          <a:xfrm>
            <a:off x="1764614" y="1498336"/>
            <a:ext cx="1390124" cy="482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■ 하드웨어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919224-4A04-4463-A288-FCD35F4F95AF}"/>
              </a:ext>
            </a:extLst>
          </p:cNvPr>
          <p:cNvSpPr/>
          <p:nvPr/>
        </p:nvSpPr>
        <p:spPr>
          <a:xfrm>
            <a:off x="1801154" y="2032026"/>
            <a:ext cx="4572924" cy="3430121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B9CC9E-8E94-49C7-A83B-2C8BB26C5F8F}"/>
              </a:ext>
            </a:extLst>
          </p:cNvPr>
          <p:cNvSpPr/>
          <p:nvPr/>
        </p:nvSpPr>
        <p:spPr>
          <a:xfrm>
            <a:off x="1825152" y="2058230"/>
            <a:ext cx="1557046" cy="386588"/>
          </a:xfrm>
          <a:prstGeom prst="rect">
            <a:avLst/>
          </a:prstGeom>
          <a:solidFill>
            <a:srgbClr val="E7E6E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아두이노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우노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97086C-A032-4FD8-9CA6-A7E932457939}"/>
              </a:ext>
            </a:extLst>
          </p:cNvPr>
          <p:cNvSpPr/>
          <p:nvPr/>
        </p:nvSpPr>
        <p:spPr>
          <a:xfrm>
            <a:off x="4366258" y="2060975"/>
            <a:ext cx="1975112" cy="371477"/>
          </a:xfrm>
          <a:prstGeom prst="rect">
            <a:avLst/>
          </a:prstGeom>
          <a:solidFill>
            <a:srgbClr val="E7E6E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아두이노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블루투스 모듈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758B0DE1-C2D8-451E-B593-F0A61F45C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64213"/>
              </p:ext>
            </p:extLst>
          </p:nvPr>
        </p:nvGraphicFramePr>
        <p:xfrm>
          <a:off x="1961317" y="4226788"/>
          <a:ext cx="1404876" cy="105667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04876">
                  <a:extLst>
                    <a:ext uri="{9D8B030D-6E8A-4147-A177-3AD203B41FA5}">
                      <a16:colId xmlns:a16="http://schemas.microsoft.com/office/drawing/2014/main" val="3353189863"/>
                    </a:ext>
                  </a:extLst>
                </a:gridCol>
              </a:tblGrid>
              <a:tr h="383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하차벨</a:t>
                      </a:r>
                      <a:r>
                        <a:rPr lang="ko-KR" altLang="en-US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동작 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861792"/>
                  </a:ext>
                </a:extLst>
              </a:tr>
              <a:tr h="335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스피커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56058"/>
                  </a:ext>
                </a:extLst>
              </a:tr>
              <a:tr h="337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LED</a:t>
                      </a:r>
                      <a:endParaRPr lang="ko-KR" altLang="en-US" sz="14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50439"/>
                  </a:ext>
                </a:extLst>
              </a:tr>
            </a:tbl>
          </a:graphicData>
        </a:graphic>
      </p:graphicFrame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5EA6641A-D271-424C-8C10-5A4458028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70637"/>
              </p:ext>
            </p:extLst>
          </p:nvPr>
        </p:nvGraphicFramePr>
        <p:xfrm>
          <a:off x="4780705" y="4226789"/>
          <a:ext cx="1380447" cy="105667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80447">
                  <a:extLst>
                    <a:ext uri="{9D8B030D-6E8A-4147-A177-3AD203B41FA5}">
                      <a16:colId xmlns:a16="http://schemas.microsoft.com/office/drawing/2014/main" val="3353189863"/>
                    </a:ext>
                  </a:extLst>
                </a:gridCol>
              </a:tblGrid>
              <a:tr h="383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통신 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861792"/>
                  </a:ext>
                </a:extLst>
              </a:tr>
              <a:tr h="335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블루투스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56058"/>
                  </a:ext>
                </a:extLst>
              </a:tr>
              <a:tr h="337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모바일 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50439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CCF40C-D4A7-49F2-A176-61CD7F4502D2}"/>
              </a:ext>
            </a:extLst>
          </p:cNvPr>
          <p:cNvCxnSpPr>
            <a:cxnSpLocks/>
          </p:cNvCxnSpPr>
          <p:nvPr/>
        </p:nvCxnSpPr>
        <p:spPr>
          <a:xfrm flipV="1">
            <a:off x="3959946" y="5473052"/>
            <a:ext cx="0" cy="101648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98D6A2-FF97-4A39-9955-312AAFFDA023}"/>
              </a:ext>
            </a:extLst>
          </p:cNvPr>
          <p:cNvSpPr/>
          <p:nvPr/>
        </p:nvSpPr>
        <p:spPr>
          <a:xfrm>
            <a:off x="3942663" y="5791015"/>
            <a:ext cx="925402" cy="36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무선 통신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3055E5F-C659-40F3-8ED9-D50B51AE6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605" y="5744270"/>
            <a:ext cx="732815" cy="725771"/>
          </a:xfrm>
          <a:prstGeom prst="rect">
            <a:avLst/>
          </a:prstGeom>
        </p:spPr>
      </p:pic>
      <p:pic>
        <p:nvPicPr>
          <p:cNvPr id="31" name="Picture 2" descr="php 이미지 검색결과&quot;">
            <a:extLst>
              <a:ext uri="{FF2B5EF4-FFF2-40B4-BE49-F238E27FC236}">
                <a16:creationId xmlns:a16="http://schemas.microsoft.com/office/drawing/2014/main" id="{0AD14EC7-AA9C-481D-BF57-1053AE1FB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346" y="5831752"/>
            <a:ext cx="932778" cy="56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0BB5F5-255C-4524-A72D-7CD81027C309}"/>
              </a:ext>
            </a:extLst>
          </p:cNvPr>
          <p:cNvSpPr/>
          <p:nvPr/>
        </p:nvSpPr>
        <p:spPr>
          <a:xfrm>
            <a:off x="4809711" y="6350404"/>
            <a:ext cx="1087466" cy="36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리눅스 서버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A169A1-01C5-45D8-AA63-9B03473663EA}"/>
              </a:ext>
            </a:extLst>
          </p:cNvPr>
          <p:cNvSpPr/>
          <p:nvPr/>
        </p:nvSpPr>
        <p:spPr>
          <a:xfrm>
            <a:off x="2294732" y="6325886"/>
            <a:ext cx="1087466" cy="36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모바일 앱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030728-6E46-4E36-8A80-94BD2885F6DA}"/>
              </a:ext>
            </a:extLst>
          </p:cNvPr>
          <p:cNvSpPr/>
          <p:nvPr/>
        </p:nvSpPr>
        <p:spPr>
          <a:xfrm>
            <a:off x="3665115" y="3184928"/>
            <a:ext cx="848201" cy="326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LED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램프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14" name="그림 13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CD03C76B-D0DA-4187-9FBA-C61074DAEA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6" r="3105" b="9685"/>
          <a:stretch/>
        </p:blipFill>
        <p:spPr>
          <a:xfrm>
            <a:off x="1878076" y="2855291"/>
            <a:ext cx="1431299" cy="123532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AE965ED-1F71-4987-9947-19382D022C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5142" y="2502452"/>
            <a:ext cx="772515" cy="74809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EA76C15-8F6A-4278-89FC-6EEB8C7201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183" y="3715186"/>
            <a:ext cx="701526" cy="701526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CE1A14-C199-433C-90C5-C1FBEE8F4AC8}"/>
              </a:ext>
            </a:extLst>
          </p:cNvPr>
          <p:cNvSpPr/>
          <p:nvPr/>
        </p:nvSpPr>
        <p:spPr>
          <a:xfrm>
            <a:off x="3476709" y="4428817"/>
            <a:ext cx="941932" cy="326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피에조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부저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0944C42-4A7D-41B8-BEF9-8034D82A981C}"/>
              </a:ext>
            </a:extLst>
          </p:cNvPr>
          <p:cNvCxnSpPr>
            <a:cxnSpLocks/>
          </p:cNvCxnSpPr>
          <p:nvPr/>
        </p:nvCxnSpPr>
        <p:spPr>
          <a:xfrm flipV="1">
            <a:off x="2989497" y="3046084"/>
            <a:ext cx="679810" cy="47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A3C4848-6716-40B8-89FC-194F6CC52DD3}"/>
              </a:ext>
            </a:extLst>
          </p:cNvPr>
          <p:cNvCxnSpPr>
            <a:cxnSpLocks/>
          </p:cNvCxnSpPr>
          <p:nvPr/>
        </p:nvCxnSpPr>
        <p:spPr>
          <a:xfrm flipV="1">
            <a:off x="2913510" y="3909121"/>
            <a:ext cx="679810" cy="47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B18A98F-B0F1-4FC4-85CB-2A5A66588E2B}"/>
              </a:ext>
            </a:extLst>
          </p:cNvPr>
          <p:cNvCxnSpPr>
            <a:cxnSpLocks/>
          </p:cNvCxnSpPr>
          <p:nvPr/>
        </p:nvCxnSpPr>
        <p:spPr>
          <a:xfrm>
            <a:off x="3264402" y="3550537"/>
            <a:ext cx="1516303" cy="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5BD82E-E8C9-40B7-ABC9-84765EEADA15}"/>
              </a:ext>
            </a:extLst>
          </p:cNvPr>
          <p:cNvSpPr/>
          <p:nvPr/>
        </p:nvSpPr>
        <p:spPr>
          <a:xfrm>
            <a:off x="681743" y="512818"/>
            <a:ext cx="707940" cy="870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04</a:t>
            </a:r>
          </a:p>
        </p:txBody>
      </p:sp>
      <p:pic>
        <p:nvPicPr>
          <p:cNvPr id="55" name="그림 54" descr="표지판이(가) 표시된 사진&#10;&#10;자동 생성된 설명">
            <a:extLst>
              <a:ext uri="{FF2B5EF4-FFF2-40B4-BE49-F238E27FC236}">
                <a16:creationId xmlns:a16="http://schemas.microsoft.com/office/drawing/2014/main" id="{3C466D6C-335A-4AD8-A0B1-948F0CFCE8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8" y="5744295"/>
            <a:ext cx="1406462" cy="1406462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FDC6C1E-6AF2-4703-B83B-91144A010D51}"/>
              </a:ext>
            </a:extLst>
          </p:cNvPr>
          <p:cNvCxnSpPr>
            <a:cxnSpLocks/>
          </p:cNvCxnSpPr>
          <p:nvPr/>
        </p:nvCxnSpPr>
        <p:spPr>
          <a:xfrm>
            <a:off x="3293408" y="6533082"/>
            <a:ext cx="1516303" cy="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한쪽 모서리가 둥근 사각형 5">
            <a:extLst>
              <a:ext uri="{FF2B5EF4-FFF2-40B4-BE49-F238E27FC236}">
                <a16:creationId xmlns:a16="http://schemas.microsoft.com/office/drawing/2014/main" id="{4E68256F-AB1F-41E3-A50A-7D241A3DF8E3}"/>
              </a:ext>
            </a:extLst>
          </p:cNvPr>
          <p:cNvSpPr/>
          <p:nvPr/>
        </p:nvSpPr>
        <p:spPr>
          <a:xfrm flipH="1">
            <a:off x="6643695" y="410474"/>
            <a:ext cx="5548302" cy="6447526"/>
          </a:xfrm>
          <a:prstGeom prst="round1Rect">
            <a:avLst>
              <a:gd name="adj" fmla="val 8554"/>
            </a:avLst>
          </a:prstGeom>
          <a:solidFill>
            <a:schemeClr val="bg1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6D9F1A-CA7D-47C7-87EB-8FB1D2ED243C}"/>
              </a:ext>
            </a:extLst>
          </p:cNvPr>
          <p:cNvSpPr/>
          <p:nvPr/>
        </p:nvSpPr>
        <p:spPr>
          <a:xfrm>
            <a:off x="6659051" y="554614"/>
            <a:ext cx="1620957" cy="482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■ 소프트웨어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graphicFrame>
        <p:nvGraphicFramePr>
          <p:cNvPr id="48" name="표 4">
            <a:extLst>
              <a:ext uri="{FF2B5EF4-FFF2-40B4-BE49-F238E27FC236}">
                <a16:creationId xmlns:a16="http://schemas.microsoft.com/office/drawing/2014/main" id="{4E8DA9C8-9F5F-4D0A-BE60-8071790DB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85789"/>
              </p:ext>
            </p:extLst>
          </p:nvPr>
        </p:nvGraphicFramePr>
        <p:xfrm>
          <a:off x="6904924" y="4761853"/>
          <a:ext cx="178325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3252">
                  <a:extLst>
                    <a:ext uri="{9D8B030D-6E8A-4147-A177-3AD203B41FA5}">
                      <a16:colId xmlns:a16="http://schemas.microsoft.com/office/drawing/2014/main" val="4212307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Client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4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스피커 통신</a:t>
                      </a:r>
                      <a:endParaRPr lang="en-US" altLang="ko-KR" sz="14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E4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43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LED</a:t>
                      </a:r>
                      <a:r>
                        <a:rPr lang="ko-KR" altLang="en-US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통신</a:t>
                      </a:r>
                    </a:p>
                  </a:txBody>
                  <a:tcPr>
                    <a:solidFill>
                      <a:srgbClr val="F2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8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실시간 버스 위치 정보</a:t>
                      </a:r>
                    </a:p>
                  </a:txBody>
                  <a:tcPr>
                    <a:solidFill>
                      <a:srgbClr val="E4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버스 노선 정보</a:t>
                      </a:r>
                      <a:endParaRPr lang="en-US" altLang="ko-KR" sz="14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F2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7047"/>
                  </a:ext>
                </a:extLst>
              </a:tr>
            </a:tbl>
          </a:graphicData>
        </a:graphic>
      </p:graphicFrame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2E8F1D0F-A410-43EC-BAE7-BF731E953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86041"/>
              </p:ext>
            </p:extLst>
          </p:nvPr>
        </p:nvGraphicFramePr>
        <p:xfrm>
          <a:off x="8364318" y="1795931"/>
          <a:ext cx="2026528" cy="200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6528">
                  <a:extLst>
                    <a:ext uri="{9D8B030D-6E8A-4147-A177-3AD203B41FA5}">
                      <a16:colId xmlns:a16="http://schemas.microsoft.com/office/drawing/2014/main" val="4212307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Server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4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Linux - PHP</a:t>
                      </a:r>
                    </a:p>
                  </a:txBody>
                  <a:tcPr>
                    <a:solidFill>
                      <a:srgbClr val="E4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43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모바일 앱 통신</a:t>
                      </a:r>
                      <a:endParaRPr lang="en-US" altLang="ko-KR" sz="14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(</a:t>
                      </a:r>
                      <a:r>
                        <a:rPr lang="ko-KR" altLang="en-US" sz="14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승하차</a:t>
                      </a:r>
                      <a:r>
                        <a:rPr lang="ko-KR" altLang="en-US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요청 처리</a:t>
                      </a:r>
                      <a:r>
                        <a:rPr lang="en-US" altLang="ko-KR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)</a:t>
                      </a:r>
                      <a:endParaRPr lang="ko-KR" altLang="en-US" sz="14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F2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8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버스 위치 정보 </a:t>
                      </a:r>
                      <a:r>
                        <a:rPr lang="en-US" altLang="ko-KR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API </a:t>
                      </a:r>
                      <a:r>
                        <a:rPr lang="ko-KR" altLang="en-US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파싱</a:t>
                      </a:r>
                    </a:p>
                  </a:txBody>
                  <a:tcPr>
                    <a:solidFill>
                      <a:srgbClr val="E4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버스 노선 정보 </a:t>
                      </a:r>
                      <a:r>
                        <a:rPr lang="en-US" altLang="ko-KR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API </a:t>
                      </a:r>
                      <a:r>
                        <a:rPr lang="ko-KR" altLang="en-US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파싱</a:t>
                      </a:r>
                      <a:endParaRPr lang="en-US" altLang="ko-KR" sz="14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F2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7047"/>
                  </a:ext>
                </a:extLst>
              </a:tr>
            </a:tbl>
          </a:graphicData>
        </a:graphic>
      </p:graphicFrame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4DA4FAFA-CB41-4C79-B074-817EF1364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75147"/>
              </p:ext>
            </p:extLst>
          </p:nvPr>
        </p:nvGraphicFramePr>
        <p:xfrm>
          <a:off x="10069504" y="4763551"/>
          <a:ext cx="179821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8219">
                  <a:extLst>
                    <a:ext uri="{9D8B030D-6E8A-4147-A177-3AD203B41FA5}">
                      <a16:colId xmlns:a16="http://schemas.microsoft.com/office/drawing/2014/main" val="4212307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DataBase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4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MySQL</a:t>
                      </a:r>
                    </a:p>
                  </a:txBody>
                  <a:tcPr>
                    <a:solidFill>
                      <a:srgbClr val="E4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43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회원 정보 저장</a:t>
                      </a:r>
                    </a:p>
                  </a:txBody>
                  <a:tcPr>
                    <a:solidFill>
                      <a:srgbClr val="F2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8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버스 위치 정보 </a:t>
                      </a:r>
                      <a:r>
                        <a:rPr lang="en-US" altLang="ko-KR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API</a:t>
                      </a:r>
                      <a:endParaRPr lang="ko-KR" altLang="en-US" sz="14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solidFill>
                      <a:srgbClr val="E4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버스 노선 정보 </a:t>
                      </a:r>
                      <a:r>
                        <a:rPr lang="en-US" altLang="ko-KR" sz="14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API</a:t>
                      </a:r>
                    </a:p>
                  </a:txBody>
                  <a:tcPr>
                    <a:solidFill>
                      <a:srgbClr val="F2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7047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3B67DC6-868F-44BA-A124-79164C7653AB}"/>
              </a:ext>
            </a:extLst>
          </p:cNvPr>
          <p:cNvCxnSpPr>
            <a:cxnSpLocks/>
          </p:cNvCxnSpPr>
          <p:nvPr/>
        </p:nvCxnSpPr>
        <p:spPr>
          <a:xfrm flipV="1">
            <a:off x="7625179" y="3797451"/>
            <a:ext cx="775738" cy="90933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B993A7-B060-4C35-BA24-687BDB0C6087}"/>
              </a:ext>
            </a:extLst>
          </p:cNvPr>
          <p:cNvSpPr/>
          <p:nvPr/>
        </p:nvSpPr>
        <p:spPr>
          <a:xfrm rot="18634013">
            <a:off x="7189737" y="3910443"/>
            <a:ext cx="1282362" cy="306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사용자 인터페이스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7A71608-A1C3-4E7C-A74E-D4EF4FD4E67E}"/>
              </a:ext>
            </a:extLst>
          </p:cNvPr>
          <p:cNvSpPr/>
          <p:nvPr/>
        </p:nvSpPr>
        <p:spPr>
          <a:xfrm rot="2779259">
            <a:off x="10415765" y="3808256"/>
            <a:ext cx="769640" cy="306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정보 요청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796B065-6F10-4628-AEBA-56E25DB3AB98}"/>
              </a:ext>
            </a:extLst>
          </p:cNvPr>
          <p:cNvSpPr/>
          <p:nvPr/>
        </p:nvSpPr>
        <p:spPr>
          <a:xfrm rot="2890643">
            <a:off x="9779448" y="4216154"/>
            <a:ext cx="1084360" cy="306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데이터 전송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D40B68D-42E5-4661-9E2E-662032DF5787}"/>
              </a:ext>
            </a:extLst>
          </p:cNvPr>
          <p:cNvCxnSpPr>
            <a:cxnSpLocks/>
          </p:cNvCxnSpPr>
          <p:nvPr/>
        </p:nvCxnSpPr>
        <p:spPr>
          <a:xfrm>
            <a:off x="10390846" y="3811732"/>
            <a:ext cx="565141" cy="634546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C75D90B-9925-4612-A211-2C22334F9D43}"/>
              </a:ext>
            </a:extLst>
          </p:cNvPr>
          <p:cNvCxnSpPr>
            <a:cxnSpLocks/>
          </p:cNvCxnSpPr>
          <p:nvPr/>
        </p:nvCxnSpPr>
        <p:spPr>
          <a:xfrm flipH="1" flipV="1">
            <a:off x="10093861" y="3881924"/>
            <a:ext cx="630051" cy="68870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mysql icon에 대한 이미지 검색결과">
            <a:extLst>
              <a:ext uri="{FF2B5EF4-FFF2-40B4-BE49-F238E27FC236}">
                <a16:creationId xmlns:a16="http://schemas.microsoft.com/office/drawing/2014/main" id="{5B231928-B74B-4CB3-A64B-1C4715E18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81" y="4195460"/>
            <a:ext cx="1006724" cy="526957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EE1CA651-AC03-4BEA-90E8-4B9B4CAA4D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99" b="6698"/>
          <a:stretch/>
        </p:blipFill>
        <p:spPr>
          <a:xfrm>
            <a:off x="8581082" y="1141845"/>
            <a:ext cx="663980" cy="576611"/>
          </a:xfrm>
          <a:prstGeom prst="rect">
            <a:avLst/>
          </a:prstGeom>
        </p:spPr>
      </p:pic>
      <p:pic>
        <p:nvPicPr>
          <p:cNvPr id="63" name="Picture 2" descr="php 이미지 검색결과&quot;">
            <a:extLst>
              <a:ext uri="{FF2B5EF4-FFF2-40B4-BE49-F238E27FC236}">
                <a16:creationId xmlns:a16="http://schemas.microsoft.com/office/drawing/2014/main" id="{D18B3F96-85D3-48EA-B598-A739E35D6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242" y="1272173"/>
            <a:ext cx="84666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그래픽 63" descr="숫 프로필">
            <a:extLst>
              <a:ext uri="{FF2B5EF4-FFF2-40B4-BE49-F238E27FC236}">
                <a16:creationId xmlns:a16="http://schemas.microsoft.com/office/drawing/2014/main" id="{DF38829C-3FA9-420C-AC20-8EB0BEE55F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73916" y="4090618"/>
            <a:ext cx="783294" cy="78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8890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1235</Words>
  <Application>Microsoft Office PowerPoint</Application>
  <PresentationFormat>와이드스크린</PresentationFormat>
  <Paragraphs>297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경기천년제목V Bold</vt:lpstr>
      <vt:lpstr>야놀자 야체 B</vt:lpstr>
      <vt:lpstr>12롯데마트행복Medium</vt:lpstr>
      <vt:lpstr>경기천년바탕 Bold</vt:lpstr>
      <vt:lpstr>Arial</vt:lpstr>
      <vt:lpstr>12롯데마트드림Medium</vt:lpstr>
      <vt:lpstr>맑은 고딕</vt:lpstr>
      <vt:lpstr>12롯데마트드림Bold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최재원</cp:lastModifiedBy>
  <cp:revision>408</cp:revision>
  <dcterms:created xsi:type="dcterms:W3CDTF">2019-10-22T03:45:32Z</dcterms:created>
  <dcterms:modified xsi:type="dcterms:W3CDTF">2019-12-15T08:48:29Z</dcterms:modified>
</cp:coreProperties>
</file>