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4" r:id="rId2"/>
    <p:sldId id="275" r:id="rId3"/>
    <p:sldId id="260" r:id="rId4"/>
    <p:sldId id="269" r:id="rId5"/>
    <p:sldId id="261" r:id="rId6"/>
    <p:sldId id="282" r:id="rId7"/>
    <p:sldId id="283" r:id="rId8"/>
    <p:sldId id="280" r:id="rId9"/>
    <p:sldId id="265" r:id="rId10"/>
    <p:sldId id="284" r:id="rId11"/>
    <p:sldId id="27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B82"/>
    <a:srgbClr val="133A62"/>
    <a:srgbClr val="5ADAEA"/>
    <a:srgbClr val="FFFFFF"/>
    <a:srgbClr val="D7D4D4"/>
    <a:srgbClr val="6D5A59"/>
    <a:srgbClr val="707070"/>
    <a:srgbClr val="5BB7E8"/>
    <a:srgbClr val="EFEFEF"/>
    <a:srgbClr val="BDD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7D7F6-50C4-4945-BA71-12A9FB904FBD}" v="21" dt="2022-10-27T18:59:59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35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 윤환" userId="ec648a413f98643d" providerId="LiveId" clId="{6797D7F6-50C4-4945-BA71-12A9FB904FBD}"/>
    <pc:docChg chg="undo custSel addSld delSld modSld sldOrd">
      <pc:chgData name="전 윤환" userId="ec648a413f98643d" providerId="LiveId" clId="{6797D7F6-50C4-4945-BA71-12A9FB904FBD}" dt="2022-10-27T19:01:05.366" v="865" actId="20577"/>
      <pc:docMkLst>
        <pc:docMk/>
      </pc:docMkLst>
      <pc:sldChg chg="addSp delSp modSp mod">
        <pc:chgData name="전 윤환" userId="ec648a413f98643d" providerId="LiveId" clId="{6797D7F6-50C4-4945-BA71-12A9FB904FBD}" dt="2022-10-27T17:43:24.066" v="160" actId="1076"/>
        <pc:sldMkLst>
          <pc:docMk/>
          <pc:sldMk cId="3180865373" sldId="261"/>
        </pc:sldMkLst>
        <pc:spChg chg="del">
          <ac:chgData name="전 윤환" userId="ec648a413f98643d" providerId="LiveId" clId="{6797D7F6-50C4-4945-BA71-12A9FB904FBD}" dt="2022-10-27T17:36:17.547" v="3" actId="478"/>
          <ac:spMkLst>
            <pc:docMk/>
            <pc:sldMk cId="3180865373" sldId="261"/>
            <ac:spMk id="9" creationId="{E880BD84-601F-9944-5829-DA38A5D0839E}"/>
          </ac:spMkLst>
        </pc:spChg>
        <pc:spChg chg="mod">
          <ac:chgData name="전 윤환" userId="ec648a413f98643d" providerId="LiveId" clId="{6797D7F6-50C4-4945-BA71-12A9FB904FBD}" dt="2022-10-27T17:41:33.095" v="159" actId="1076"/>
          <ac:spMkLst>
            <pc:docMk/>
            <pc:sldMk cId="3180865373" sldId="261"/>
            <ac:spMk id="11" creationId="{8BD89DB7-CF3D-7F47-81AF-103A2488C64C}"/>
          </ac:spMkLst>
        </pc:spChg>
        <pc:spChg chg="del mod">
          <ac:chgData name="전 윤환" userId="ec648a413f98643d" providerId="LiveId" clId="{6797D7F6-50C4-4945-BA71-12A9FB904FBD}" dt="2022-10-27T17:36:15.105" v="2" actId="478"/>
          <ac:spMkLst>
            <pc:docMk/>
            <pc:sldMk cId="3180865373" sldId="261"/>
            <ac:spMk id="18" creationId="{036D03F0-D88C-4716-D715-0D0D56AD98D7}"/>
          </ac:spMkLst>
        </pc:spChg>
        <pc:spChg chg="del">
          <ac:chgData name="전 윤환" userId="ec648a413f98643d" providerId="LiveId" clId="{6797D7F6-50C4-4945-BA71-12A9FB904FBD}" dt="2022-10-27T17:36:24.550" v="4" actId="478"/>
          <ac:spMkLst>
            <pc:docMk/>
            <pc:sldMk cId="3180865373" sldId="261"/>
            <ac:spMk id="19" creationId="{F5CA3725-7B15-AEA1-BC6A-EE2BA7F073DC}"/>
          </ac:spMkLst>
        </pc:spChg>
        <pc:spChg chg="del">
          <ac:chgData name="전 윤환" userId="ec648a413f98643d" providerId="LiveId" clId="{6797D7F6-50C4-4945-BA71-12A9FB904FBD}" dt="2022-10-27T17:36:17.547" v="3" actId="478"/>
          <ac:spMkLst>
            <pc:docMk/>
            <pc:sldMk cId="3180865373" sldId="261"/>
            <ac:spMk id="20" creationId="{B51D4E2F-6444-478E-A1FC-CC5DE45A6A23}"/>
          </ac:spMkLst>
        </pc:spChg>
        <pc:spChg chg="del">
          <ac:chgData name="전 윤환" userId="ec648a413f98643d" providerId="LiveId" clId="{6797D7F6-50C4-4945-BA71-12A9FB904FBD}" dt="2022-10-27T17:36:28.469" v="5" actId="478"/>
          <ac:spMkLst>
            <pc:docMk/>
            <pc:sldMk cId="3180865373" sldId="261"/>
            <ac:spMk id="21" creationId="{746BEC06-50F7-51D2-09EC-F87F6CD1CFDB}"/>
          </ac:spMkLst>
        </pc:spChg>
        <pc:spChg chg="del">
          <ac:chgData name="전 윤환" userId="ec648a413f98643d" providerId="LiveId" clId="{6797D7F6-50C4-4945-BA71-12A9FB904FBD}" dt="2022-10-27T17:36:17.547" v="3" actId="478"/>
          <ac:spMkLst>
            <pc:docMk/>
            <pc:sldMk cId="3180865373" sldId="261"/>
            <ac:spMk id="23" creationId="{E57EC647-A5EC-F17F-0D52-602F163CB904}"/>
          </ac:spMkLst>
        </pc:spChg>
        <pc:picChg chg="del">
          <ac:chgData name="전 윤환" userId="ec648a413f98643d" providerId="LiveId" clId="{6797D7F6-50C4-4945-BA71-12A9FB904FBD}" dt="2022-10-27T17:36:08.750" v="0" actId="21"/>
          <ac:picMkLst>
            <pc:docMk/>
            <pc:sldMk cId="3180865373" sldId="261"/>
            <ac:picMk id="8" creationId="{5BB52F95-3F94-F678-8914-8FCC3F755ECF}"/>
          </ac:picMkLst>
        </pc:picChg>
        <pc:picChg chg="add mod">
          <ac:chgData name="전 윤환" userId="ec648a413f98643d" providerId="LiveId" clId="{6797D7F6-50C4-4945-BA71-12A9FB904FBD}" dt="2022-10-27T17:41:22.178" v="158" actId="14100"/>
          <ac:picMkLst>
            <pc:docMk/>
            <pc:sldMk cId="3180865373" sldId="261"/>
            <ac:picMk id="29" creationId="{4E6B807D-B2EA-6408-C0DB-9310909C1092}"/>
          </ac:picMkLst>
        </pc:picChg>
        <pc:picChg chg="add mod">
          <ac:chgData name="전 윤환" userId="ec648a413f98643d" providerId="LiveId" clId="{6797D7F6-50C4-4945-BA71-12A9FB904FBD}" dt="2022-10-27T17:43:24.066" v="160" actId="1076"/>
          <ac:picMkLst>
            <pc:docMk/>
            <pc:sldMk cId="3180865373" sldId="261"/>
            <ac:picMk id="35" creationId="{AA9A9C24-B5F7-A32D-F4FD-4796E0BED583}"/>
          </ac:picMkLst>
        </pc:picChg>
      </pc:sldChg>
      <pc:sldChg chg="addSp delSp modSp mod">
        <pc:chgData name="전 윤환" userId="ec648a413f98643d" providerId="LiveId" clId="{6797D7F6-50C4-4945-BA71-12A9FB904FBD}" dt="2022-10-27T18:44:36.864" v="565"/>
        <pc:sldMkLst>
          <pc:docMk/>
          <pc:sldMk cId="4045001054" sldId="265"/>
        </pc:sldMkLst>
        <pc:spChg chg="mod">
          <ac:chgData name="전 윤환" userId="ec648a413f98643d" providerId="LiveId" clId="{6797D7F6-50C4-4945-BA71-12A9FB904FBD}" dt="2022-10-27T18:41:58.448" v="547" actId="113"/>
          <ac:spMkLst>
            <pc:docMk/>
            <pc:sldMk cId="4045001054" sldId="265"/>
            <ac:spMk id="6" creationId="{C40CEDC3-F675-46BB-D3A2-5C92F3DF2E24}"/>
          </ac:spMkLst>
        </pc:spChg>
        <pc:spChg chg="mod">
          <ac:chgData name="전 윤환" userId="ec648a413f98643d" providerId="LiveId" clId="{6797D7F6-50C4-4945-BA71-12A9FB904FBD}" dt="2022-10-27T18:41:10.836" v="466" actId="1076"/>
          <ac:spMkLst>
            <pc:docMk/>
            <pc:sldMk cId="4045001054" sldId="265"/>
            <ac:spMk id="31" creationId="{0063A470-D52C-9E49-B59B-E96B124BFF31}"/>
          </ac:spMkLst>
        </pc:spChg>
        <pc:spChg chg="mod">
          <ac:chgData name="전 윤환" userId="ec648a413f98643d" providerId="LiveId" clId="{6797D7F6-50C4-4945-BA71-12A9FB904FBD}" dt="2022-10-27T18:40:42.732" v="437" actId="1076"/>
          <ac:spMkLst>
            <pc:docMk/>
            <pc:sldMk cId="4045001054" sldId="265"/>
            <ac:spMk id="36" creationId="{D582FE7A-D210-2B47-AE21-856917122057}"/>
          </ac:spMkLst>
        </pc:spChg>
        <pc:spChg chg="del">
          <ac:chgData name="전 윤환" userId="ec648a413f98643d" providerId="LiveId" clId="{6797D7F6-50C4-4945-BA71-12A9FB904FBD}" dt="2022-10-27T18:42:20.303" v="552" actId="21"/>
          <ac:spMkLst>
            <pc:docMk/>
            <pc:sldMk cId="4045001054" sldId="265"/>
            <ac:spMk id="43" creationId="{91F95D87-1764-D396-B4D2-337801A55EA3}"/>
          </ac:spMkLst>
        </pc:spChg>
        <pc:spChg chg="del">
          <ac:chgData name="전 윤환" userId="ec648a413f98643d" providerId="LiveId" clId="{6797D7F6-50C4-4945-BA71-12A9FB904FBD}" dt="2022-10-27T18:42:10.621" v="549" actId="21"/>
          <ac:spMkLst>
            <pc:docMk/>
            <pc:sldMk cId="4045001054" sldId="265"/>
            <ac:spMk id="44" creationId="{6F14DF48-4AB6-CF84-ACDF-FE2EADD555B5}"/>
          </ac:spMkLst>
        </pc:spChg>
        <pc:spChg chg="del">
          <ac:chgData name="전 윤환" userId="ec648a413f98643d" providerId="LiveId" clId="{6797D7F6-50C4-4945-BA71-12A9FB904FBD}" dt="2022-10-27T18:42:12.985" v="550" actId="21"/>
          <ac:spMkLst>
            <pc:docMk/>
            <pc:sldMk cId="4045001054" sldId="265"/>
            <ac:spMk id="45" creationId="{61C5F64D-7B00-2466-C73D-E8B4C4265793}"/>
          </ac:spMkLst>
        </pc:spChg>
        <pc:spChg chg="mod">
          <ac:chgData name="전 윤환" userId="ec648a413f98643d" providerId="LiveId" clId="{6797D7F6-50C4-4945-BA71-12A9FB904FBD}" dt="2022-10-27T18:41:00.434" v="440" actId="1076"/>
          <ac:spMkLst>
            <pc:docMk/>
            <pc:sldMk cId="4045001054" sldId="265"/>
            <ac:spMk id="47" creationId="{68DE8AB1-4F51-F2FD-BFC7-16CC06F8021A}"/>
          </ac:spMkLst>
        </pc:spChg>
        <pc:grpChg chg="mod">
          <ac:chgData name="전 윤환" userId="ec648a413f98643d" providerId="LiveId" clId="{6797D7F6-50C4-4945-BA71-12A9FB904FBD}" dt="2022-10-27T18:44:36.864" v="565"/>
          <ac:grpSpMkLst>
            <pc:docMk/>
            <pc:sldMk cId="4045001054" sldId="265"/>
            <ac:grpSpMk id="12" creationId="{BC122C28-3C68-3A17-564D-DCBA6FC78D9C}"/>
          </ac:grpSpMkLst>
        </pc:grpChg>
        <pc:picChg chg="add mod">
          <ac:chgData name="전 윤환" userId="ec648a413f98643d" providerId="LiveId" clId="{6797D7F6-50C4-4945-BA71-12A9FB904FBD}" dt="2022-10-27T18:43:31.585" v="558" actId="14100"/>
          <ac:picMkLst>
            <pc:docMk/>
            <pc:sldMk cId="4045001054" sldId="265"/>
            <ac:picMk id="4" creationId="{0E49698B-C3B6-819C-7010-59922CCEB013}"/>
          </ac:picMkLst>
        </pc:picChg>
        <pc:picChg chg="add mod">
          <ac:chgData name="전 윤환" userId="ec648a413f98643d" providerId="LiveId" clId="{6797D7F6-50C4-4945-BA71-12A9FB904FBD}" dt="2022-10-27T18:44:16.191" v="562" actId="1076"/>
          <ac:picMkLst>
            <pc:docMk/>
            <pc:sldMk cId="4045001054" sldId="265"/>
            <ac:picMk id="9" creationId="{909A1C01-52E2-9E4A-9DED-1B0290393FF6}"/>
          </ac:picMkLst>
        </pc:picChg>
        <pc:picChg chg="del">
          <ac:chgData name="전 윤환" userId="ec648a413f98643d" providerId="LiveId" clId="{6797D7F6-50C4-4945-BA71-12A9FB904FBD}" dt="2022-10-27T18:40:17.225" v="383" actId="21"/>
          <ac:picMkLst>
            <pc:docMk/>
            <pc:sldMk cId="4045001054" sldId="265"/>
            <ac:picMk id="52" creationId="{2DBF4C86-2465-8D5C-B528-44B1CCB2DCFA}"/>
          </ac:picMkLst>
        </pc:picChg>
        <pc:inkChg chg="add mod">
          <ac:chgData name="전 윤환" userId="ec648a413f98643d" providerId="LiveId" clId="{6797D7F6-50C4-4945-BA71-12A9FB904FBD}" dt="2022-10-27T18:44:36.864" v="565"/>
          <ac:inkMkLst>
            <pc:docMk/>
            <pc:sldMk cId="4045001054" sldId="265"/>
            <ac:inkMk id="10" creationId="{B30F8FD4-B84F-CBD0-B9AC-3F8E672F67C5}"/>
          </ac:inkMkLst>
        </pc:inkChg>
        <pc:inkChg chg="add mod">
          <ac:chgData name="전 윤환" userId="ec648a413f98643d" providerId="LiveId" clId="{6797D7F6-50C4-4945-BA71-12A9FB904FBD}" dt="2022-10-27T18:44:36.864" v="565"/>
          <ac:inkMkLst>
            <pc:docMk/>
            <pc:sldMk cId="4045001054" sldId="265"/>
            <ac:inkMk id="11" creationId="{E8C74BD7-648D-9F82-4B1B-7B4A81F6B956}"/>
          </ac:inkMkLst>
        </pc:inkChg>
        <pc:cxnChg chg="del">
          <ac:chgData name="전 윤환" userId="ec648a413f98643d" providerId="LiveId" clId="{6797D7F6-50C4-4945-BA71-12A9FB904FBD}" dt="2022-10-27T18:42:08.299" v="548" actId="21"/>
          <ac:cxnSpMkLst>
            <pc:docMk/>
            <pc:sldMk cId="4045001054" sldId="265"/>
            <ac:cxnSpMk id="42" creationId="{38C11D61-0EB0-41F4-B9E9-72519AB2A19D}"/>
          </ac:cxnSpMkLst>
        </pc:cxnChg>
        <pc:cxnChg chg="del">
          <ac:chgData name="전 윤환" userId="ec648a413f98643d" providerId="LiveId" clId="{6797D7F6-50C4-4945-BA71-12A9FB904FBD}" dt="2022-10-27T18:42:15.768" v="551" actId="21"/>
          <ac:cxnSpMkLst>
            <pc:docMk/>
            <pc:sldMk cId="4045001054" sldId="265"/>
            <ac:cxnSpMk id="50" creationId="{3AB9C4DF-B503-926F-01C1-134933B6DECC}"/>
          </ac:cxnSpMkLst>
        </pc:cxnChg>
      </pc:sldChg>
      <pc:sldChg chg="del">
        <pc:chgData name="전 윤환" userId="ec648a413f98643d" providerId="LiveId" clId="{6797D7F6-50C4-4945-BA71-12A9FB904FBD}" dt="2022-10-27T18:01:42.258" v="238" actId="2696"/>
        <pc:sldMkLst>
          <pc:docMk/>
          <pc:sldMk cId="3557516324" sldId="270"/>
        </pc:sldMkLst>
      </pc:sldChg>
      <pc:sldChg chg="addSp delSp modSp mod">
        <pc:chgData name="전 윤환" userId="ec648a413f98643d" providerId="LiveId" clId="{6797D7F6-50C4-4945-BA71-12A9FB904FBD}" dt="2022-10-27T19:01:05.366" v="865" actId="20577"/>
        <pc:sldMkLst>
          <pc:docMk/>
          <pc:sldMk cId="677786340" sldId="271"/>
        </pc:sldMkLst>
        <pc:spChg chg="add mod">
          <ac:chgData name="전 윤환" userId="ec648a413f98643d" providerId="LiveId" clId="{6797D7F6-50C4-4945-BA71-12A9FB904FBD}" dt="2022-10-27T19:00:37.889" v="856" actId="1076"/>
          <ac:spMkLst>
            <pc:docMk/>
            <pc:sldMk cId="677786340" sldId="271"/>
            <ac:spMk id="3" creationId="{75816E1E-E6D7-E512-5AF3-0D0307A77DD8}"/>
          </ac:spMkLst>
        </pc:spChg>
        <pc:spChg chg="mod">
          <ac:chgData name="전 윤환" userId="ec648a413f98643d" providerId="LiveId" clId="{6797D7F6-50C4-4945-BA71-12A9FB904FBD}" dt="2022-10-27T19:01:05.366" v="865" actId="20577"/>
          <ac:spMkLst>
            <pc:docMk/>
            <pc:sldMk cId="677786340" sldId="271"/>
            <ac:spMk id="8" creationId="{3F469732-5263-8558-448D-FDFA166EEB80}"/>
          </ac:spMkLst>
        </pc:spChg>
        <pc:spChg chg="add mod">
          <ac:chgData name="전 윤환" userId="ec648a413f98643d" providerId="LiveId" clId="{6797D7F6-50C4-4945-BA71-12A9FB904FBD}" dt="2022-10-27T19:00:41.105" v="857" actId="1076"/>
          <ac:spMkLst>
            <pc:docMk/>
            <pc:sldMk cId="677786340" sldId="271"/>
            <ac:spMk id="9" creationId="{1A295006-ACB4-E5B8-C5E3-5CDC4C9D3365}"/>
          </ac:spMkLst>
        </pc:spChg>
        <pc:spChg chg="add mod">
          <ac:chgData name="전 윤환" userId="ec648a413f98643d" providerId="LiveId" clId="{6797D7F6-50C4-4945-BA71-12A9FB904FBD}" dt="2022-10-27T19:00:43.789" v="858" actId="1076"/>
          <ac:spMkLst>
            <pc:docMk/>
            <pc:sldMk cId="677786340" sldId="271"/>
            <ac:spMk id="10" creationId="{6CFC351E-037A-8DD5-5517-A4A2613565CB}"/>
          </ac:spMkLst>
        </pc:spChg>
        <pc:spChg chg="del mod">
          <ac:chgData name="전 윤환" userId="ec648a413f98643d" providerId="LiveId" clId="{6797D7F6-50C4-4945-BA71-12A9FB904FBD}" dt="2022-10-27T18:35:38.058" v="362" actId="21"/>
          <ac:spMkLst>
            <pc:docMk/>
            <pc:sldMk cId="677786340" sldId="271"/>
            <ac:spMk id="13" creationId="{0FE2F5C1-F66F-C002-650B-E699B330316E}"/>
          </ac:spMkLst>
        </pc:spChg>
        <pc:spChg chg="mod">
          <ac:chgData name="전 윤환" userId="ec648a413f98643d" providerId="LiveId" clId="{6797D7F6-50C4-4945-BA71-12A9FB904FBD}" dt="2022-10-27T18:40:11.124" v="382" actId="20577"/>
          <ac:spMkLst>
            <pc:docMk/>
            <pc:sldMk cId="677786340" sldId="271"/>
            <ac:spMk id="31" creationId="{0063A470-D52C-9E49-B59B-E96B124BFF31}"/>
          </ac:spMkLst>
        </pc:spChg>
      </pc:sldChg>
      <pc:sldChg chg="del">
        <pc:chgData name="전 윤환" userId="ec648a413f98643d" providerId="LiveId" clId="{6797D7F6-50C4-4945-BA71-12A9FB904FBD}" dt="2022-10-27T18:01:36.997" v="237" actId="2696"/>
        <pc:sldMkLst>
          <pc:docMk/>
          <pc:sldMk cId="679196145" sldId="278"/>
        </pc:sldMkLst>
      </pc:sldChg>
      <pc:sldChg chg="del">
        <pc:chgData name="전 윤환" userId="ec648a413f98643d" providerId="LiveId" clId="{6797D7F6-50C4-4945-BA71-12A9FB904FBD}" dt="2022-10-27T18:01:29.982" v="236" actId="2696"/>
        <pc:sldMkLst>
          <pc:docMk/>
          <pc:sldMk cId="3879553138" sldId="279"/>
        </pc:sldMkLst>
      </pc:sldChg>
      <pc:sldChg chg="addSp delSp modSp mod">
        <pc:chgData name="전 윤환" userId="ec648a413f98643d" providerId="LiveId" clId="{6797D7F6-50C4-4945-BA71-12A9FB904FBD}" dt="2022-10-27T18:35:18.619" v="360" actId="1076"/>
        <pc:sldMkLst>
          <pc:docMk/>
          <pc:sldMk cId="2115108433" sldId="280"/>
        </pc:sldMkLst>
        <pc:spChg chg="mod">
          <ac:chgData name="전 윤환" userId="ec648a413f98643d" providerId="LiveId" clId="{6797D7F6-50C4-4945-BA71-12A9FB904FBD}" dt="2022-10-27T18:01:59.887" v="257" actId="1076"/>
          <ac:spMkLst>
            <pc:docMk/>
            <pc:sldMk cId="2115108433" sldId="280"/>
            <ac:spMk id="31" creationId="{0063A470-D52C-9E49-B59B-E96B124BFF31}"/>
          </ac:spMkLst>
        </pc:spChg>
        <pc:spChg chg="mod">
          <ac:chgData name="전 윤환" userId="ec648a413f98643d" providerId="LiveId" clId="{6797D7F6-50C4-4945-BA71-12A9FB904FBD}" dt="2022-10-27T18:03:30.124" v="321" actId="1076"/>
          <ac:spMkLst>
            <pc:docMk/>
            <pc:sldMk cId="2115108433" sldId="280"/>
            <ac:spMk id="52" creationId="{4F0B2483-E777-E92E-67ED-256F08F42565}"/>
          </ac:spMkLst>
        </pc:spChg>
        <pc:spChg chg="mod">
          <ac:chgData name="전 윤환" userId="ec648a413f98643d" providerId="LiveId" clId="{6797D7F6-50C4-4945-BA71-12A9FB904FBD}" dt="2022-10-27T18:03:18.909" v="319" actId="113"/>
          <ac:spMkLst>
            <pc:docMk/>
            <pc:sldMk cId="2115108433" sldId="280"/>
            <ac:spMk id="54" creationId="{2256A02D-E93E-74E3-C46B-CC732EB560AD}"/>
          </ac:spMkLst>
        </pc:spChg>
        <pc:spChg chg="mod">
          <ac:chgData name="전 윤환" userId="ec648a413f98643d" providerId="LiveId" clId="{6797D7F6-50C4-4945-BA71-12A9FB904FBD}" dt="2022-10-27T18:02:09.837" v="258" actId="1076"/>
          <ac:spMkLst>
            <pc:docMk/>
            <pc:sldMk cId="2115108433" sldId="280"/>
            <ac:spMk id="58" creationId="{C611BB06-9418-9CB9-5AE8-488C5FD386F9}"/>
          </ac:spMkLst>
        </pc:spChg>
        <pc:spChg chg="del">
          <ac:chgData name="전 윤환" userId="ec648a413f98643d" providerId="LiveId" clId="{6797D7F6-50C4-4945-BA71-12A9FB904FBD}" dt="2022-10-27T18:02:37.595" v="264" actId="21"/>
          <ac:spMkLst>
            <pc:docMk/>
            <pc:sldMk cId="2115108433" sldId="280"/>
            <ac:spMk id="62" creationId="{6C59D75B-8FBB-8DC8-8412-AAF3EC8AE671}"/>
          </ac:spMkLst>
        </pc:spChg>
        <pc:spChg chg="del">
          <ac:chgData name="전 윤환" userId="ec648a413f98643d" providerId="LiveId" clId="{6797D7F6-50C4-4945-BA71-12A9FB904FBD}" dt="2022-10-27T18:02:22.656" v="261" actId="21"/>
          <ac:spMkLst>
            <pc:docMk/>
            <pc:sldMk cId="2115108433" sldId="280"/>
            <ac:spMk id="63" creationId="{4304F0A1-E23E-6C51-A3CD-B35DE80200BD}"/>
          </ac:spMkLst>
        </pc:spChg>
        <pc:picChg chg="del mod">
          <ac:chgData name="전 윤환" userId="ec648a413f98643d" providerId="LiveId" clId="{6797D7F6-50C4-4945-BA71-12A9FB904FBD}" dt="2022-10-27T18:01:48.149" v="240" actId="21"/>
          <ac:picMkLst>
            <pc:docMk/>
            <pc:sldMk cId="2115108433" sldId="280"/>
            <ac:picMk id="4" creationId="{C8586B80-FCD6-128F-98E0-BA85B319B6D4}"/>
          </ac:picMkLst>
        </pc:picChg>
        <pc:picChg chg="add mod">
          <ac:chgData name="전 윤환" userId="ec648a413f98643d" providerId="LiveId" clId="{6797D7F6-50C4-4945-BA71-12A9FB904FBD}" dt="2022-10-27T18:05:11.825" v="328" actId="14100"/>
          <ac:picMkLst>
            <pc:docMk/>
            <pc:sldMk cId="2115108433" sldId="280"/>
            <ac:picMk id="6" creationId="{05A29835-1B58-84AA-1182-90CB5988C452}"/>
          </ac:picMkLst>
        </pc:picChg>
        <pc:picChg chg="add mod">
          <ac:chgData name="전 윤환" userId="ec648a413f98643d" providerId="LiveId" clId="{6797D7F6-50C4-4945-BA71-12A9FB904FBD}" dt="2022-10-27T18:34:47.073" v="352" actId="1076"/>
          <ac:picMkLst>
            <pc:docMk/>
            <pc:sldMk cId="2115108433" sldId="280"/>
            <ac:picMk id="9" creationId="{9FEB33AF-3939-36C1-DEFB-58CF0FDBDB90}"/>
          </ac:picMkLst>
        </pc:picChg>
        <pc:picChg chg="add mod">
          <ac:chgData name="전 윤환" userId="ec648a413f98643d" providerId="LiveId" clId="{6797D7F6-50C4-4945-BA71-12A9FB904FBD}" dt="2022-10-27T18:34:53.104" v="354" actId="14100"/>
          <ac:picMkLst>
            <pc:docMk/>
            <pc:sldMk cId="2115108433" sldId="280"/>
            <ac:picMk id="11" creationId="{48E2482B-3D1A-0FCA-3D78-A5861A778190}"/>
          </ac:picMkLst>
        </pc:picChg>
        <pc:picChg chg="add mod">
          <ac:chgData name="전 윤환" userId="ec648a413f98643d" providerId="LiveId" clId="{6797D7F6-50C4-4945-BA71-12A9FB904FBD}" dt="2022-10-27T18:35:18.619" v="360" actId="1076"/>
          <ac:picMkLst>
            <pc:docMk/>
            <pc:sldMk cId="2115108433" sldId="280"/>
            <ac:picMk id="16" creationId="{42D08B5F-F220-251F-EFA8-4DF1679A7D50}"/>
          </ac:picMkLst>
        </pc:picChg>
        <pc:cxnChg chg="mod">
          <ac:chgData name="전 윤환" userId="ec648a413f98643d" providerId="LiveId" clId="{6797D7F6-50C4-4945-BA71-12A9FB904FBD}" dt="2022-10-27T18:03:26.905" v="320" actId="1076"/>
          <ac:cxnSpMkLst>
            <pc:docMk/>
            <pc:sldMk cId="2115108433" sldId="280"/>
            <ac:cxnSpMk id="57" creationId="{4180E025-A1E0-B7BE-CB0D-F85092BBF6FF}"/>
          </ac:cxnSpMkLst>
        </pc:cxnChg>
        <pc:cxnChg chg="del">
          <ac:chgData name="전 윤환" userId="ec648a413f98643d" providerId="LiveId" clId="{6797D7F6-50C4-4945-BA71-12A9FB904FBD}" dt="2022-10-27T18:02:31.580" v="262" actId="21"/>
          <ac:cxnSpMkLst>
            <pc:docMk/>
            <pc:sldMk cId="2115108433" sldId="280"/>
            <ac:cxnSpMk id="59" creationId="{B3622BCA-90B7-EC40-353B-488F5725957E}"/>
          </ac:cxnSpMkLst>
        </pc:cxnChg>
        <pc:cxnChg chg="del">
          <ac:chgData name="전 윤환" userId="ec648a413f98643d" providerId="LiveId" clId="{6797D7F6-50C4-4945-BA71-12A9FB904FBD}" dt="2022-10-27T18:02:33.742" v="263" actId="21"/>
          <ac:cxnSpMkLst>
            <pc:docMk/>
            <pc:sldMk cId="2115108433" sldId="280"/>
            <ac:cxnSpMk id="60" creationId="{E4DC8499-13AF-10DA-4D01-337FD1C33F03}"/>
          </ac:cxnSpMkLst>
        </pc:cxnChg>
      </pc:sldChg>
      <pc:sldChg chg="del">
        <pc:chgData name="전 윤환" userId="ec648a413f98643d" providerId="LiveId" clId="{6797D7F6-50C4-4945-BA71-12A9FB904FBD}" dt="2022-10-27T17:40:25.450" v="148" actId="2696"/>
        <pc:sldMkLst>
          <pc:docMk/>
          <pc:sldMk cId="1111003462" sldId="281"/>
        </pc:sldMkLst>
      </pc:sldChg>
      <pc:sldChg chg="addSp modSp mod ord">
        <pc:chgData name="전 윤환" userId="ec648a413f98643d" providerId="LiveId" clId="{6797D7F6-50C4-4945-BA71-12A9FB904FBD}" dt="2022-10-27T17:47:05.206" v="180" actId="14100"/>
        <pc:sldMkLst>
          <pc:docMk/>
          <pc:sldMk cId="2746003549" sldId="282"/>
        </pc:sldMkLst>
        <pc:picChg chg="add mod">
          <ac:chgData name="전 윤환" userId="ec648a413f98643d" providerId="LiveId" clId="{6797D7F6-50C4-4945-BA71-12A9FB904FBD}" dt="2022-10-27T17:46:57.505" v="178" actId="1076"/>
          <ac:picMkLst>
            <pc:docMk/>
            <pc:sldMk cId="2746003549" sldId="282"/>
            <ac:picMk id="8" creationId="{820D94C5-C51A-703B-02ED-97D998058C38}"/>
          </ac:picMkLst>
        </pc:picChg>
        <pc:picChg chg="add mod">
          <ac:chgData name="전 윤환" userId="ec648a413f98643d" providerId="LiveId" clId="{6797D7F6-50C4-4945-BA71-12A9FB904FBD}" dt="2022-10-27T17:47:05.206" v="180" actId="14100"/>
          <ac:picMkLst>
            <pc:docMk/>
            <pc:sldMk cId="2746003549" sldId="282"/>
            <ac:picMk id="10" creationId="{9C65BAAA-DF15-474A-EA52-07D8D9A9F8AF}"/>
          </ac:picMkLst>
        </pc:picChg>
      </pc:sldChg>
      <pc:sldChg chg="addSp delSp modSp mod">
        <pc:chgData name="전 윤환" userId="ec648a413f98643d" providerId="LiveId" clId="{6797D7F6-50C4-4945-BA71-12A9FB904FBD}" dt="2022-10-27T18:01:20.250" v="235" actId="20577"/>
        <pc:sldMkLst>
          <pc:docMk/>
          <pc:sldMk cId="2461082353" sldId="283"/>
        </pc:sldMkLst>
        <pc:spChg chg="mod">
          <ac:chgData name="전 윤환" userId="ec648a413f98643d" providerId="LiveId" clId="{6797D7F6-50C4-4945-BA71-12A9FB904FBD}" dt="2022-10-27T18:01:20.250" v="235" actId="20577"/>
          <ac:spMkLst>
            <pc:docMk/>
            <pc:sldMk cId="2461082353" sldId="283"/>
            <ac:spMk id="31" creationId="{0063A470-D52C-9E49-B59B-E96B124BFF31}"/>
          </ac:spMkLst>
        </pc:spChg>
        <pc:grpChg chg="mod">
          <ac:chgData name="전 윤환" userId="ec648a413f98643d" providerId="LiveId" clId="{6797D7F6-50C4-4945-BA71-12A9FB904FBD}" dt="2022-10-27T18:01:00.255" v="212"/>
          <ac:grpSpMkLst>
            <pc:docMk/>
            <pc:sldMk cId="2461082353" sldId="283"/>
            <ac:grpSpMk id="21" creationId="{BDCFCD6A-6CE2-1410-FF01-A66BBA8520E9}"/>
          </ac:grpSpMkLst>
        </pc:grpChg>
        <pc:picChg chg="del mod">
          <ac:chgData name="전 윤환" userId="ec648a413f98643d" providerId="LiveId" clId="{6797D7F6-50C4-4945-BA71-12A9FB904FBD}" dt="2022-10-27T17:47:28.210" v="182" actId="21"/>
          <ac:picMkLst>
            <pc:docMk/>
            <pc:sldMk cId="2461082353" sldId="283"/>
            <ac:picMk id="8" creationId="{40438FA1-E888-1DC7-5F3E-18FEA2BB3C3D}"/>
          </ac:picMkLst>
        </pc:picChg>
        <pc:picChg chg="add mod">
          <ac:chgData name="전 윤환" userId="ec648a413f98643d" providerId="LiveId" clId="{6797D7F6-50C4-4945-BA71-12A9FB904FBD}" dt="2022-10-27T17:54:34.051" v="200" actId="14100"/>
          <ac:picMkLst>
            <pc:docMk/>
            <pc:sldMk cId="2461082353" sldId="283"/>
            <ac:picMk id="10" creationId="{EB11C939-113A-74EC-C766-689DFA80B487}"/>
          </ac:picMkLst>
        </pc:picChg>
        <pc:picChg chg="add mod">
          <ac:chgData name="전 윤환" userId="ec648a413f98643d" providerId="LiveId" clId="{6797D7F6-50C4-4945-BA71-12A9FB904FBD}" dt="2022-10-27T17:54:46.852" v="205" actId="14100"/>
          <ac:picMkLst>
            <pc:docMk/>
            <pc:sldMk cId="2461082353" sldId="283"/>
            <ac:picMk id="13" creationId="{056A478A-37A9-78C0-7DFC-ACDC46294917}"/>
          </ac:picMkLst>
        </pc:picChg>
        <pc:picChg chg="add mod">
          <ac:chgData name="전 윤환" userId="ec648a413f98643d" providerId="LiveId" clId="{6797D7F6-50C4-4945-BA71-12A9FB904FBD}" dt="2022-10-27T17:59:58.019" v="207" actId="1076"/>
          <ac:picMkLst>
            <pc:docMk/>
            <pc:sldMk cId="2461082353" sldId="283"/>
            <ac:picMk id="15" creationId="{9C73DC17-AD61-4C20-804D-BE8DB5594B6B}"/>
          </ac:picMkLst>
        </pc:picChg>
        <pc:inkChg chg="add">
          <ac:chgData name="전 윤환" userId="ec648a413f98643d" providerId="LiveId" clId="{6797D7F6-50C4-4945-BA71-12A9FB904FBD}" dt="2022-10-27T18:00:50.759" v="208" actId="9405"/>
          <ac:inkMkLst>
            <pc:docMk/>
            <pc:sldMk cId="2461082353" sldId="283"/>
            <ac:inkMk id="17" creationId="{54BAF06D-2B13-B6C2-C857-5A3BCC6F21D5}"/>
          </ac:inkMkLst>
        </pc:inkChg>
        <pc:inkChg chg="add">
          <ac:chgData name="전 윤환" userId="ec648a413f98643d" providerId="LiveId" clId="{6797D7F6-50C4-4945-BA71-12A9FB904FBD}" dt="2022-10-27T18:00:55.385" v="209" actId="9405"/>
          <ac:inkMkLst>
            <pc:docMk/>
            <pc:sldMk cId="2461082353" sldId="283"/>
            <ac:inkMk id="18" creationId="{7A1EF1B0-0B97-0FE1-EC70-E604C5238A14}"/>
          </ac:inkMkLst>
        </pc:inkChg>
        <pc:inkChg chg="add mod">
          <ac:chgData name="전 윤환" userId="ec648a413f98643d" providerId="LiveId" clId="{6797D7F6-50C4-4945-BA71-12A9FB904FBD}" dt="2022-10-27T18:01:00.255" v="212"/>
          <ac:inkMkLst>
            <pc:docMk/>
            <pc:sldMk cId="2461082353" sldId="283"/>
            <ac:inkMk id="19" creationId="{1EBC9FF5-497F-36E1-1B97-E6BB2751FE07}"/>
          </ac:inkMkLst>
        </pc:inkChg>
        <pc:inkChg chg="add mod">
          <ac:chgData name="전 윤환" userId="ec648a413f98643d" providerId="LiveId" clId="{6797D7F6-50C4-4945-BA71-12A9FB904FBD}" dt="2022-10-27T18:01:00.255" v="212"/>
          <ac:inkMkLst>
            <pc:docMk/>
            <pc:sldMk cId="2461082353" sldId="283"/>
            <ac:inkMk id="20" creationId="{81EFE550-57FE-D984-F1CF-4E597CCB927E}"/>
          </ac:inkMkLst>
        </pc:inkChg>
        <pc:inkChg chg="add">
          <ac:chgData name="전 윤환" userId="ec648a413f98643d" providerId="LiveId" clId="{6797D7F6-50C4-4945-BA71-12A9FB904FBD}" dt="2022-10-27T18:01:04.235" v="213" actId="9405"/>
          <ac:inkMkLst>
            <pc:docMk/>
            <pc:sldMk cId="2461082353" sldId="283"/>
            <ac:inkMk id="23" creationId="{0C8DB77B-84D0-D51A-B885-AA2E8F9F323B}"/>
          </ac:inkMkLst>
        </pc:inkChg>
      </pc:sldChg>
      <pc:sldChg chg="addSp delSp modSp add mod">
        <pc:chgData name="전 윤환" userId="ec648a413f98643d" providerId="LiveId" clId="{6797D7F6-50C4-4945-BA71-12A9FB904FBD}" dt="2022-10-27T18:57:39.360" v="592" actId="14100"/>
        <pc:sldMkLst>
          <pc:docMk/>
          <pc:sldMk cId="460626977" sldId="284"/>
        </pc:sldMkLst>
        <pc:grpChg chg="del">
          <ac:chgData name="전 윤환" userId="ec648a413f98643d" providerId="LiveId" clId="{6797D7F6-50C4-4945-BA71-12A9FB904FBD}" dt="2022-10-27T18:44:55.419" v="568" actId="478"/>
          <ac:grpSpMkLst>
            <pc:docMk/>
            <pc:sldMk cId="460626977" sldId="284"/>
            <ac:grpSpMk id="12" creationId="{BC122C28-3C68-3A17-564D-DCBA6FC78D9C}"/>
          </ac:grpSpMkLst>
        </pc:grpChg>
        <pc:picChg chg="del">
          <ac:chgData name="전 윤환" userId="ec648a413f98643d" providerId="LiveId" clId="{6797D7F6-50C4-4945-BA71-12A9FB904FBD}" dt="2022-10-27T18:44:53.958" v="567" actId="478"/>
          <ac:picMkLst>
            <pc:docMk/>
            <pc:sldMk cId="460626977" sldId="284"/>
            <ac:picMk id="4" creationId="{0E49698B-C3B6-819C-7010-59922CCEB013}"/>
          </ac:picMkLst>
        </pc:picChg>
        <pc:picChg chg="add mod">
          <ac:chgData name="전 윤환" userId="ec648a413f98643d" providerId="LiveId" clId="{6797D7F6-50C4-4945-BA71-12A9FB904FBD}" dt="2022-10-27T18:54:25.371" v="577" actId="14100"/>
          <ac:picMkLst>
            <pc:docMk/>
            <pc:sldMk cId="460626977" sldId="284"/>
            <ac:picMk id="8" creationId="{62BEA16A-D086-6A3C-89BA-CD15632DF2DC}"/>
          </ac:picMkLst>
        </pc:picChg>
        <pc:picChg chg="del">
          <ac:chgData name="전 윤환" userId="ec648a413f98643d" providerId="LiveId" clId="{6797D7F6-50C4-4945-BA71-12A9FB904FBD}" dt="2022-10-27T18:44:56.287" v="569" actId="478"/>
          <ac:picMkLst>
            <pc:docMk/>
            <pc:sldMk cId="460626977" sldId="284"/>
            <ac:picMk id="9" creationId="{909A1C01-52E2-9E4A-9DED-1B0290393FF6}"/>
          </ac:picMkLst>
        </pc:picChg>
        <pc:picChg chg="add mod">
          <ac:chgData name="전 윤환" userId="ec648a413f98643d" providerId="LiveId" clId="{6797D7F6-50C4-4945-BA71-12A9FB904FBD}" dt="2022-10-27T18:54:48.288" v="584" actId="14100"/>
          <ac:picMkLst>
            <pc:docMk/>
            <pc:sldMk cId="460626977" sldId="284"/>
            <ac:picMk id="14" creationId="{86C7D81F-E04E-4822-4233-73B5687680B9}"/>
          </ac:picMkLst>
        </pc:picChg>
        <pc:picChg chg="add mod">
          <ac:chgData name="전 윤환" userId="ec648a413f98643d" providerId="LiveId" clId="{6797D7F6-50C4-4945-BA71-12A9FB904FBD}" dt="2022-10-27T18:57:39.360" v="592" actId="14100"/>
          <ac:picMkLst>
            <pc:docMk/>
            <pc:sldMk cId="460626977" sldId="284"/>
            <ac:picMk id="16" creationId="{57D0A403-E7A7-91AE-D552-9957C4971CC1}"/>
          </ac:picMkLst>
        </pc:picChg>
      </pc:sldChg>
      <pc:sldChg chg="new del">
        <pc:chgData name="전 윤환" userId="ec648a413f98643d" providerId="LiveId" clId="{6797D7F6-50C4-4945-BA71-12A9FB904FBD}" dt="2022-10-27T18:57:50.039" v="593" actId="2696"/>
        <pc:sldMkLst>
          <pc:docMk/>
          <pc:sldMk cId="406647740" sldId="28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55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24575,'20'3'0,"2"-2"0,8 0 0,-3-1 0,-3 0 0,-7 0 0,-2 0 0,14 0 0,22 0 0,20 0 0,6 0 0,-15 0 0,-21 0 0,-14-1 0,-2 1 0,6 0 0,6 0 0,2 1 0,2-1 0,1 0 0,0 0 0,0 0 0,-5 0 0,-2 0 0,-15 0 0,0 0 0,-10 0 0,9 0 0,7 0 0,3 0 0,-2 1 0,-10 0 0,-6 0 0,-4 0 0,5-1 0,18 0 0,18 2 0,12 0 0,-1-1 0,-15 1 0,-18-2 0,-12 0 0,-7 0 0,-5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57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24575,'8'-4'0,"2"-1"0,5 0 0,1 0 0,3 1 0,-2-1 0,-2 2 0,-1 1 0,-2 0 0,1 0 0,3 0 0,4 0 0,2-1 0,6 1 0,6 1 0,4 0 0,2 0 0,-3 1 0,-8 1 0,-4-1 0,0 1 0,11 0 0,18-1 0,8 1 0,-7 0 0,-19-1 0,-23 0 0,-9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59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24575,'21'5'0,"-10"-3"0,14 3 0,-11-2 0,3-1 0,-1 1 0,-4-1 0,0 0 0,-1 0 0,-2 1 0,-1-1 0,-2 0 0,-1 0 0,-1-1 0,0 0 0,1 0 0,1 0 0,2 0 0,-1-1 0,-2 1 0,-3 1 0,-2 0 0,-2 1 0,-1 2 0,0 2 0,-1 4 0,-2 3 0,-2 2 0,-1-1 0,2-2 0,2-2 0,1-3 0,1 0 0,-2-1 0,1 1 0,-1 1 0,-1 2 0,1 1 0,1-3 0,0-1 0,2-5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0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2:52:3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44:34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24575,'8'2'0,"12"3"0,23 6 0,26 5 0,25 4 0,-43-10 0,0 1 0,4 1 0,-4 0 0,14 2 0,6 5 0,-26-7 0,36 8 0,-23-5 0,5 2 0,5 1 0,-5 0 0,0 1 0,13 3 0,0 0 0,0 0 0,-5-1 0,-20-8 0,-3-1 0,44 8 0,-8-7 0,7-1 0,-3-2 0,-9-3 0,-8-1 0,-18-1 0,-8-1 0,6 1 0,10 2 0,8 1 0,10-1 0,6-1 0,-2 0 0,-1-2 0,-32-2 0,0-1 0,1 0 0,-1 0 0,45 1 0,-12 1 0,-30-1 0,-1 0 0,1-2 0,-3-1 0,-10 0 0,-15 0 0,-15 0 0,-6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44:36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24575,'15'6'0,"8"1"0,9 6 0,3 3 0,-6 3 0,-8-1 0,-7-3 0,-7-4 0,-2-3 0,-2-2 0,1-1 0,-1 0 0,-1-1 0,0-1 0,0 1 0,0-1 0,0 1 0,0 0 0,0 1 0,1 0 0,0 3 0,-2-4 0,1 2 0,-3-5 0,-2 2 0,-4 4 0,-6 4 0,-5 4 0,-4 4 0,-1 4 0,1 2 0,4-3 0,6-5 0,6-8 0,3-5 0,3-3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5315B-7D54-41D4-BF7D-0C3501F51A7E}" type="datetimeFigureOut">
              <a:rPr lang="ko-KR" altLang="en-US" smtClean="0"/>
              <a:t>2022. 10. 28.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02C9C-A889-4B4E-B49C-53823B317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4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FC-0DBA-4DCA-9E35-D04AE6316C7A}" type="datetimeFigureOut">
              <a:rPr lang="ko-KR" altLang="en-US" smtClean="0"/>
              <a:t>2022. 10. 28.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285F-E2FB-4B9A-85DA-7C3F7EA72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2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FC-0DBA-4DCA-9E35-D04AE6316C7A}" type="datetimeFigureOut">
              <a:rPr lang="ko-KR" altLang="en-US" smtClean="0"/>
              <a:t>2022. 10. 28.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285F-E2FB-4B9A-85DA-7C3F7EA72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23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FC-0DBA-4DCA-9E35-D04AE6316C7A}" type="datetimeFigureOut">
              <a:rPr lang="ko-KR" altLang="en-US" smtClean="0"/>
              <a:t>2022. 10. 28.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285F-E2FB-4B9A-85DA-7C3F7EA72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4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FC-0DBA-4DCA-9E35-D04AE6316C7A}" type="datetimeFigureOut">
              <a:rPr lang="ko-KR" altLang="en-US" smtClean="0"/>
              <a:t>2022. 10. 28.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285F-E2FB-4B9A-85DA-7C3F7EA72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FC-0DBA-4DCA-9E35-D04AE6316C7A}" type="datetimeFigureOut">
              <a:rPr lang="ko-KR" altLang="en-US" smtClean="0"/>
              <a:t>2022. 10. 28.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285F-E2FB-4B9A-85DA-7C3F7EA72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6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FC-0DBA-4DCA-9E35-D04AE6316C7A}" type="datetimeFigureOut">
              <a:rPr lang="ko-KR" altLang="en-US" smtClean="0"/>
              <a:t>2022. 10. 28.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285F-E2FB-4B9A-85DA-7C3F7EA72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3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FC-0DBA-4DCA-9E35-D04AE6316C7A}" type="datetimeFigureOut">
              <a:rPr lang="ko-KR" altLang="en-US" smtClean="0"/>
              <a:t>2022. 10. 28.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285F-E2FB-4B9A-85DA-7C3F7EA72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3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FC-0DBA-4DCA-9E35-D04AE6316C7A}" type="datetimeFigureOut">
              <a:rPr lang="ko-KR" altLang="en-US" smtClean="0"/>
              <a:t>2022. 10. 28.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285F-E2FB-4B9A-85DA-7C3F7EA72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1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FC-0DBA-4DCA-9E35-D04AE6316C7A}" type="datetimeFigureOut">
              <a:rPr lang="ko-KR" altLang="en-US" smtClean="0"/>
              <a:t>2022. 10. 28.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285F-E2FB-4B9A-85DA-7C3F7EA72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74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FC-0DBA-4DCA-9E35-D04AE6316C7A}" type="datetimeFigureOut">
              <a:rPr lang="ko-KR" altLang="en-US" smtClean="0"/>
              <a:t>2022. 10. 28.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285F-E2FB-4B9A-85DA-7C3F7EA72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9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FC-0DBA-4DCA-9E35-D04AE6316C7A}" type="datetimeFigureOut">
              <a:rPr lang="ko-KR" altLang="en-US" smtClean="0"/>
              <a:t>2022. 10. 28.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285F-E2FB-4B9A-85DA-7C3F7EA72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3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D0FC-0DBA-4DCA-9E35-D04AE6316C7A}" type="datetimeFigureOut">
              <a:rPr lang="ko-KR" altLang="en-US" smtClean="0"/>
              <a:t>2022. 10. 28.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E285F-E2FB-4B9A-85DA-7C3F7EA72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7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customXml" Target="../ink/ink1.xml"/><Relationship Id="rId12" Type="http://schemas.openxmlformats.org/officeDocument/2006/relationships/image" Target="../media/image16.png"/><Relationship Id="rId17" Type="http://schemas.openxmlformats.org/officeDocument/2006/relationships/customXml" Target="../ink/ink5.xml"/><Relationship Id="rId2" Type="http://schemas.openxmlformats.org/officeDocument/2006/relationships/image" Target="../media/image3.jp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2.xml"/><Relationship Id="rId5" Type="http://schemas.openxmlformats.org/officeDocument/2006/relationships/image" Target="../media/image12.png"/><Relationship Id="rId15" Type="http://schemas.openxmlformats.org/officeDocument/2006/relationships/customXml" Target="../ink/ink4.xml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BEBB97-5A27-C8B1-8EB4-9B13821B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65" y="1092374"/>
            <a:ext cx="607440" cy="40011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46309F-BDF3-A054-E1DA-B37991560E48}"/>
              </a:ext>
            </a:extLst>
          </p:cNvPr>
          <p:cNvSpPr/>
          <p:nvPr/>
        </p:nvSpPr>
        <p:spPr>
          <a:xfrm>
            <a:off x="-35683" y="3773572"/>
            <a:ext cx="9179684" cy="1369927"/>
          </a:xfrm>
          <a:custGeom>
            <a:avLst/>
            <a:gdLst>
              <a:gd name="connsiteX0" fmla="*/ 0 w 9144000"/>
              <a:gd name="connsiteY0" fmla="*/ 0 h 2645627"/>
              <a:gd name="connsiteX1" fmla="*/ 9144000 w 9144000"/>
              <a:gd name="connsiteY1" fmla="*/ 0 h 2645627"/>
              <a:gd name="connsiteX2" fmla="*/ 9144000 w 9144000"/>
              <a:gd name="connsiteY2" fmla="*/ 2645627 h 2645627"/>
              <a:gd name="connsiteX3" fmla="*/ 0 w 9144000"/>
              <a:gd name="connsiteY3" fmla="*/ 2645627 h 2645627"/>
              <a:gd name="connsiteX4" fmla="*/ 0 w 9144000"/>
              <a:gd name="connsiteY4" fmla="*/ 0 h 2645627"/>
              <a:gd name="connsiteX0" fmla="*/ 9148460 w 9148460"/>
              <a:gd name="connsiteY0" fmla="*/ 17842 h 2645627"/>
              <a:gd name="connsiteX1" fmla="*/ 9144000 w 9148460"/>
              <a:gd name="connsiteY1" fmla="*/ 0 h 2645627"/>
              <a:gd name="connsiteX2" fmla="*/ 9144000 w 9148460"/>
              <a:gd name="connsiteY2" fmla="*/ 2645627 h 2645627"/>
              <a:gd name="connsiteX3" fmla="*/ 0 w 9148460"/>
              <a:gd name="connsiteY3" fmla="*/ 2645627 h 2645627"/>
              <a:gd name="connsiteX4" fmla="*/ 9148460 w 9148460"/>
              <a:gd name="connsiteY4" fmla="*/ 17842 h 264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8460" h="2645627">
                <a:moveTo>
                  <a:pt x="9148460" y="17842"/>
                </a:moveTo>
                <a:lnTo>
                  <a:pt x="9144000" y="0"/>
                </a:lnTo>
                <a:lnTo>
                  <a:pt x="9144000" y="2645627"/>
                </a:lnTo>
                <a:lnTo>
                  <a:pt x="0" y="2645627"/>
                </a:lnTo>
                <a:lnTo>
                  <a:pt x="9148460" y="178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702739-2158-94D9-8BBE-6012A686175C}"/>
              </a:ext>
            </a:extLst>
          </p:cNvPr>
          <p:cNvSpPr txBox="1"/>
          <p:nvPr/>
        </p:nvSpPr>
        <p:spPr>
          <a:xfrm>
            <a:off x="8919" y="1083451"/>
            <a:ext cx="279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FFFFFF"/>
                </a:solidFill>
              </a:rPr>
              <a:t>코레일</a:t>
            </a:r>
            <a:r>
              <a:rPr lang="ko-KR" altLang="en-US" sz="2000" b="1" dirty="0">
                <a:solidFill>
                  <a:srgbClr val="FFFFFF"/>
                </a:solidFill>
              </a:rPr>
              <a:t> 예매 일정관리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0653DBF-C18E-A6D3-BEC8-D62BF8D14D83}"/>
              </a:ext>
            </a:extLst>
          </p:cNvPr>
          <p:cNvCxnSpPr>
            <a:cxnSpLocks/>
          </p:cNvCxnSpPr>
          <p:nvPr/>
        </p:nvCxnSpPr>
        <p:spPr>
          <a:xfrm>
            <a:off x="4458" y="1461711"/>
            <a:ext cx="2587085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85898E6-B4F0-C49D-7791-623AD94F4289}"/>
              </a:ext>
            </a:extLst>
          </p:cNvPr>
          <p:cNvSpPr txBox="1"/>
          <p:nvPr/>
        </p:nvSpPr>
        <p:spPr>
          <a:xfrm>
            <a:off x="8919" y="1501404"/>
            <a:ext cx="14184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rgbClr val="FFFFFF"/>
                </a:solidFill>
                <a:latin typeface="+mj-ea"/>
                <a:ea typeface="+mj-ea"/>
              </a:rPr>
              <a:t>쌍용강북교육센터</a:t>
            </a:r>
            <a:endParaRPr lang="en-US" altLang="ko-KR" sz="1000" dirty="0">
              <a:solidFill>
                <a:srgbClr val="FFFFFF"/>
              </a:solidFill>
              <a:latin typeface="+mj-ea"/>
              <a:ea typeface="+mj-ea"/>
            </a:endParaRPr>
          </a:p>
          <a:p>
            <a:endParaRPr lang="en-US" altLang="ko-KR" sz="300" dirty="0">
              <a:solidFill>
                <a:srgbClr val="FFFFFF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rgbClr val="FFFFFF"/>
                </a:solidFill>
                <a:latin typeface="+mj-ea"/>
                <a:ea typeface="+mj-ea"/>
              </a:rPr>
              <a:t>2</a:t>
            </a:r>
            <a:r>
              <a:rPr lang="ko-KR" altLang="en-US" sz="1000" dirty="0">
                <a:solidFill>
                  <a:srgbClr val="FFFFFF"/>
                </a:solidFill>
                <a:latin typeface="+mj-ea"/>
                <a:ea typeface="+mj-ea"/>
              </a:rPr>
              <a:t>차 프로젝트</a:t>
            </a:r>
            <a:endParaRPr lang="en-US" altLang="ko-KR" sz="1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1BF019-A026-37C9-5C74-9AB3E627A81E}"/>
              </a:ext>
            </a:extLst>
          </p:cNvPr>
          <p:cNvSpPr txBox="1"/>
          <p:nvPr/>
        </p:nvSpPr>
        <p:spPr>
          <a:xfrm>
            <a:off x="8367874" y="3519564"/>
            <a:ext cx="72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FFFF"/>
                </a:solidFill>
                <a:latin typeface="+mj-ea"/>
                <a:ea typeface="+mj-ea"/>
              </a:rPr>
              <a:t>1</a:t>
            </a:r>
            <a:r>
              <a:rPr lang="ko-KR" altLang="en-US" sz="1400" b="1" dirty="0">
                <a:solidFill>
                  <a:srgbClr val="FFFFFF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F063F0-2B05-E7F6-3FB3-4E2DFC3CEEA7}"/>
              </a:ext>
            </a:extLst>
          </p:cNvPr>
          <p:cNvSpPr txBox="1"/>
          <p:nvPr/>
        </p:nvSpPr>
        <p:spPr>
          <a:xfrm>
            <a:off x="7139032" y="3827341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전윤환개인발표</a:t>
            </a:r>
          </a:p>
        </p:txBody>
      </p:sp>
    </p:spTree>
    <p:extLst>
      <p:ext uri="{BB962C8B-B14F-4D97-AF65-F5344CB8AC3E}">
        <p14:creationId xmlns:p14="http://schemas.microsoft.com/office/powerpoint/2010/main" val="303762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6CD158D-76D1-583F-01FC-C0873155C5B4}"/>
              </a:ext>
            </a:extLst>
          </p:cNvPr>
          <p:cNvCxnSpPr>
            <a:cxnSpLocks/>
          </p:cNvCxnSpPr>
          <p:nvPr/>
        </p:nvCxnSpPr>
        <p:spPr>
          <a:xfrm>
            <a:off x="84667" y="8381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56F955-30BE-E9F1-9260-549E43CBF269}"/>
              </a:ext>
            </a:extLst>
          </p:cNvPr>
          <p:cNvSpPr/>
          <p:nvPr/>
        </p:nvSpPr>
        <p:spPr>
          <a:xfrm>
            <a:off x="0" y="852066"/>
            <a:ext cx="84665" cy="429840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1D9D78-42DD-B9D6-64C8-448EE9D9B4FB}"/>
              </a:ext>
            </a:extLst>
          </p:cNvPr>
          <p:cNvCxnSpPr>
            <a:cxnSpLocks/>
          </p:cNvCxnSpPr>
          <p:nvPr/>
        </p:nvCxnSpPr>
        <p:spPr>
          <a:xfrm>
            <a:off x="1422368" y="8127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DA916594-7490-2BE5-FA1D-6A4149B65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3"/>
          <a:stretch/>
        </p:blipFill>
        <p:spPr>
          <a:xfrm>
            <a:off x="0" y="831136"/>
            <a:ext cx="1471353" cy="8338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9A3BC5-6A4A-02AB-D46F-64DAE583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8" b="90879"/>
          <a:stretch/>
        </p:blipFill>
        <p:spPr>
          <a:xfrm>
            <a:off x="1" y="187520"/>
            <a:ext cx="9144000" cy="323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419731-0919-B32C-46B2-21F4AB499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85" b="82744"/>
          <a:stretch/>
        </p:blipFill>
        <p:spPr>
          <a:xfrm>
            <a:off x="0" y="812708"/>
            <a:ext cx="9144000" cy="550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063A470-D52C-9E49-B59B-E96B124BFF31}"/>
              </a:ext>
            </a:extLst>
          </p:cNvPr>
          <p:cNvSpPr txBox="1"/>
          <p:nvPr/>
        </p:nvSpPr>
        <p:spPr>
          <a:xfrm>
            <a:off x="310183" y="1251042"/>
            <a:ext cx="1093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승차권 반환</a:t>
            </a:r>
            <a:endParaRPr lang="en-US" altLang="ko-KR" sz="10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15F1FCB-B4F2-C321-13C6-8C375210ED8B}"/>
              </a:ext>
            </a:extLst>
          </p:cNvPr>
          <p:cNvCxnSpPr>
            <a:cxnSpLocks/>
          </p:cNvCxnSpPr>
          <p:nvPr/>
        </p:nvCxnSpPr>
        <p:spPr>
          <a:xfrm flipH="1">
            <a:off x="80206" y="1664948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021E10-0B5C-3B9E-C346-4334AD79991A}"/>
              </a:ext>
            </a:extLst>
          </p:cNvPr>
          <p:cNvSpPr txBox="1"/>
          <p:nvPr/>
        </p:nvSpPr>
        <p:spPr>
          <a:xfrm>
            <a:off x="7771554" y="-4460"/>
            <a:ext cx="132337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75" dirty="0"/>
              <a:t>    1</a:t>
            </a:r>
            <a:r>
              <a:rPr lang="ko-KR" altLang="en-US" sz="675" dirty="0"/>
              <a:t>조   </a:t>
            </a:r>
            <a:r>
              <a:rPr lang="en-US" altLang="ko-KR" sz="675" dirty="0"/>
              <a:t>|  </a:t>
            </a:r>
            <a:r>
              <a:rPr lang="ko-KR" altLang="en-US" sz="675" dirty="0" err="1"/>
              <a:t>쌍용강북교육센터</a:t>
            </a:r>
            <a:endParaRPr lang="ko-KR" altLang="en-US" sz="67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EDC3-F675-46BB-D3A2-5C92F3DF2E24}"/>
              </a:ext>
            </a:extLst>
          </p:cNvPr>
          <p:cNvSpPr txBox="1"/>
          <p:nvPr/>
        </p:nvSpPr>
        <p:spPr>
          <a:xfrm>
            <a:off x="223243" y="546132"/>
            <a:ext cx="8963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  </a:t>
            </a:r>
            <a:r>
              <a:rPr lang="ko-KR" altLang="en-US" sz="900" dirty="0"/>
              <a:t>일정계획         </a:t>
            </a:r>
            <a:r>
              <a:rPr lang="en-US" altLang="ko-KR" sz="900" dirty="0"/>
              <a:t>|         ERD         </a:t>
            </a:r>
            <a:r>
              <a:rPr lang="en-US" altLang="ko-KR" sz="900" b="1" dirty="0"/>
              <a:t>|      </a:t>
            </a:r>
            <a:r>
              <a:rPr lang="ko-KR" altLang="en-US" sz="900" dirty="0"/>
              <a:t>마이페이지      </a:t>
            </a:r>
            <a:r>
              <a:rPr lang="en-US" altLang="ko-KR" sz="900" b="1" dirty="0"/>
              <a:t>|        </a:t>
            </a:r>
            <a:r>
              <a:rPr lang="ko-KR" altLang="en-US" sz="900" b="1" dirty="0"/>
              <a:t>승차권반환</a:t>
            </a:r>
            <a:r>
              <a:rPr lang="ko-KR" altLang="en-US" sz="900" dirty="0"/>
              <a:t>        </a:t>
            </a:r>
            <a:r>
              <a:rPr lang="en-US" altLang="ko-KR" sz="900" b="1" dirty="0"/>
              <a:t>|      </a:t>
            </a:r>
            <a:r>
              <a:rPr lang="ko-KR" altLang="en-US" sz="900" dirty="0"/>
              <a:t>이슈사항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82FE7A-D210-2B47-AE21-856917122057}"/>
              </a:ext>
            </a:extLst>
          </p:cNvPr>
          <p:cNvSpPr/>
          <p:nvPr/>
        </p:nvSpPr>
        <p:spPr>
          <a:xfrm>
            <a:off x="99451" y="1674851"/>
            <a:ext cx="1337701" cy="276222"/>
          </a:xfrm>
          <a:prstGeom prst="rect">
            <a:avLst/>
          </a:prstGeom>
          <a:solidFill>
            <a:srgbClr val="266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0E8A9C-DE27-7AD4-571B-7DDC1FC04EAD}"/>
              </a:ext>
            </a:extLst>
          </p:cNvPr>
          <p:cNvSpPr txBox="1"/>
          <p:nvPr/>
        </p:nvSpPr>
        <p:spPr>
          <a:xfrm>
            <a:off x="99451" y="2275290"/>
            <a:ext cx="84296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solidFill>
                  <a:schemeClr val="bg1"/>
                </a:solidFill>
                <a:latin typeface="+mn-ea"/>
              </a:rPr>
              <a:t>ERD</a:t>
            </a:r>
            <a:endParaRPr lang="ko-KR" altLang="en-US" sz="7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CE2E08-E211-11EA-DCBA-A322D9985D07}"/>
              </a:ext>
            </a:extLst>
          </p:cNvPr>
          <p:cNvSpPr txBox="1"/>
          <p:nvPr/>
        </p:nvSpPr>
        <p:spPr>
          <a:xfrm>
            <a:off x="1149144" y="2209808"/>
            <a:ext cx="33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EFEFEF"/>
                </a:solidFill>
                <a:latin typeface="+mn-ea"/>
              </a:rPr>
              <a:t>-</a:t>
            </a:r>
            <a:endParaRPr lang="ko-KR" altLang="en-US" sz="1200" b="1" dirty="0">
              <a:solidFill>
                <a:srgbClr val="EFEFEF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DE8AB1-4F51-F2FD-BFC7-16CC06F8021A}"/>
              </a:ext>
            </a:extLst>
          </p:cNvPr>
          <p:cNvSpPr txBox="1"/>
          <p:nvPr/>
        </p:nvSpPr>
        <p:spPr>
          <a:xfrm>
            <a:off x="369688" y="1712623"/>
            <a:ext cx="842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승차권 반환</a:t>
            </a:r>
            <a:endParaRPr lang="en-US" altLang="ko-KR" sz="7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BFE5055-AEF4-AF7F-6F0D-C1B79BC449C2}"/>
              </a:ext>
            </a:extLst>
          </p:cNvPr>
          <p:cNvCxnSpPr>
            <a:cxnSpLocks/>
          </p:cNvCxnSpPr>
          <p:nvPr/>
        </p:nvCxnSpPr>
        <p:spPr>
          <a:xfrm flipH="1">
            <a:off x="85991" y="1948808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5190649-0871-3D79-7F00-3F3AB0498E91}"/>
              </a:ext>
            </a:extLst>
          </p:cNvPr>
          <p:cNvSpPr txBox="1"/>
          <p:nvPr/>
        </p:nvSpPr>
        <p:spPr>
          <a:xfrm>
            <a:off x="1137345" y="1669535"/>
            <a:ext cx="334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6D5A59"/>
                </a:solidFill>
              </a:rPr>
              <a:t>+</a:t>
            </a:r>
            <a:endParaRPr lang="ko-KR" altLang="en-US" sz="1050" dirty="0">
              <a:solidFill>
                <a:srgbClr val="6D5A59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2BEA16A-D086-6A3C-89BA-CD15632DF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93" y="838108"/>
            <a:ext cx="7634316" cy="1777542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86C7D81F-E04E-4822-4233-73B568768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08" y="2571751"/>
            <a:ext cx="4213966" cy="2498444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57D0A403-E7A7-91AE-D552-9957C4971C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212" y="2571748"/>
            <a:ext cx="3509794" cy="249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2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6CD158D-76D1-583F-01FC-C0873155C5B4}"/>
              </a:ext>
            </a:extLst>
          </p:cNvPr>
          <p:cNvCxnSpPr>
            <a:cxnSpLocks/>
          </p:cNvCxnSpPr>
          <p:nvPr/>
        </p:nvCxnSpPr>
        <p:spPr>
          <a:xfrm>
            <a:off x="84667" y="8381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56F955-30BE-E9F1-9260-549E43CBF269}"/>
              </a:ext>
            </a:extLst>
          </p:cNvPr>
          <p:cNvSpPr/>
          <p:nvPr/>
        </p:nvSpPr>
        <p:spPr>
          <a:xfrm>
            <a:off x="0" y="852066"/>
            <a:ext cx="84665" cy="429840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1D9D78-42DD-B9D6-64C8-448EE9D9B4FB}"/>
              </a:ext>
            </a:extLst>
          </p:cNvPr>
          <p:cNvCxnSpPr>
            <a:cxnSpLocks/>
          </p:cNvCxnSpPr>
          <p:nvPr/>
        </p:nvCxnSpPr>
        <p:spPr>
          <a:xfrm>
            <a:off x="1422368" y="8127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DA916594-7490-2BE5-FA1D-6A4149B65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3"/>
          <a:stretch/>
        </p:blipFill>
        <p:spPr>
          <a:xfrm>
            <a:off x="0" y="831136"/>
            <a:ext cx="1471353" cy="8338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9A3BC5-6A4A-02AB-D46F-64DAE583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8" b="90879"/>
          <a:stretch/>
        </p:blipFill>
        <p:spPr>
          <a:xfrm>
            <a:off x="1" y="187520"/>
            <a:ext cx="9144000" cy="323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419731-0919-B32C-46B2-21F4AB499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85" b="82744"/>
          <a:stretch/>
        </p:blipFill>
        <p:spPr>
          <a:xfrm>
            <a:off x="0" y="812708"/>
            <a:ext cx="9144000" cy="550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03C9F3-A10A-1AE5-4763-EC7B90241F1F}"/>
              </a:ext>
            </a:extLst>
          </p:cNvPr>
          <p:cNvSpPr/>
          <p:nvPr/>
        </p:nvSpPr>
        <p:spPr>
          <a:xfrm>
            <a:off x="84666" y="1666763"/>
            <a:ext cx="1337701" cy="276222"/>
          </a:xfrm>
          <a:prstGeom prst="rect">
            <a:avLst/>
          </a:prstGeom>
          <a:solidFill>
            <a:srgbClr val="266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3A470-D52C-9E49-B59B-E96B124BFF31}"/>
              </a:ext>
            </a:extLst>
          </p:cNvPr>
          <p:cNvSpPr txBox="1"/>
          <p:nvPr/>
        </p:nvSpPr>
        <p:spPr>
          <a:xfrm>
            <a:off x="272091" y="1147168"/>
            <a:ext cx="1098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이슈사항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14EF79-C373-1FC6-0E2F-1A5A5B764D40}"/>
              </a:ext>
            </a:extLst>
          </p:cNvPr>
          <p:cNvSpPr txBox="1"/>
          <p:nvPr/>
        </p:nvSpPr>
        <p:spPr>
          <a:xfrm>
            <a:off x="112182" y="1716617"/>
            <a:ext cx="68368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>
                <a:solidFill>
                  <a:schemeClr val="bg1"/>
                </a:solidFill>
              </a:rPr>
              <a:t>이슈사항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E28B0FB-23A0-C682-0FD3-BD6D42AB39AA}"/>
              </a:ext>
            </a:extLst>
          </p:cNvPr>
          <p:cNvCxnSpPr>
            <a:cxnSpLocks/>
          </p:cNvCxnSpPr>
          <p:nvPr/>
        </p:nvCxnSpPr>
        <p:spPr>
          <a:xfrm flipH="1">
            <a:off x="84666" y="1939382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513D09E-2E1F-1329-0A84-B9527A2FB3DD}"/>
              </a:ext>
            </a:extLst>
          </p:cNvPr>
          <p:cNvSpPr txBox="1"/>
          <p:nvPr/>
        </p:nvSpPr>
        <p:spPr>
          <a:xfrm>
            <a:off x="1139871" y="1653103"/>
            <a:ext cx="33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EFEFEF"/>
                </a:solidFill>
                <a:latin typeface="+mn-ea"/>
              </a:rPr>
              <a:t>-</a:t>
            </a:r>
            <a:endParaRPr lang="ko-KR" altLang="en-US" sz="1200" b="1" dirty="0">
              <a:solidFill>
                <a:srgbClr val="EFEFEF"/>
              </a:solidFill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23D0562-BA38-28B7-305D-A78E5530D192}"/>
              </a:ext>
            </a:extLst>
          </p:cNvPr>
          <p:cNvCxnSpPr>
            <a:cxnSpLocks/>
          </p:cNvCxnSpPr>
          <p:nvPr/>
        </p:nvCxnSpPr>
        <p:spPr>
          <a:xfrm flipH="1">
            <a:off x="80206" y="1664948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20A5EA-F24C-8D2F-A80E-83ECF8BBB255}"/>
              </a:ext>
            </a:extLst>
          </p:cNvPr>
          <p:cNvSpPr txBox="1"/>
          <p:nvPr/>
        </p:nvSpPr>
        <p:spPr>
          <a:xfrm>
            <a:off x="7771554" y="-4460"/>
            <a:ext cx="132337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75" dirty="0"/>
              <a:t>    1</a:t>
            </a:r>
            <a:r>
              <a:rPr lang="ko-KR" altLang="en-US" sz="675" dirty="0"/>
              <a:t>조   </a:t>
            </a:r>
            <a:r>
              <a:rPr lang="en-US" altLang="ko-KR" sz="675" dirty="0"/>
              <a:t>|  </a:t>
            </a:r>
            <a:r>
              <a:rPr lang="ko-KR" altLang="en-US" sz="675" dirty="0" err="1"/>
              <a:t>쌍용강북교육센터</a:t>
            </a:r>
            <a:endParaRPr lang="ko-KR" altLang="en-US" sz="67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69732-5263-8558-448D-FDFA166EEB80}"/>
              </a:ext>
            </a:extLst>
          </p:cNvPr>
          <p:cNvSpPr txBox="1"/>
          <p:nvPr/>
        </p:nvSpPr>
        <p:spPr>
          <a:xfrm>
            <a:off x="223243" y="546132"/>
            <a:ext cx="8963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이슈사항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고찰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16E1E-E6D7-E512-5AF3-0D0307A77DD8}"/>
              </a:ext>
            </a:extLst>
          </p:cNvPr>
          <p:cNvSpPr txBox="1"/>
          <p:nvPr/>
        </p:nvSpPr>
        <p:spPr>
          <a:xfrm>
            <a:off x="1951562" y="1208723"/>
            <a:ext cx="486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예외처리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95006-ACB4-E5B8-C5E3-5CDC4C9D3365}"/>
              </a:ext>
            </a:extLst>
          </p:cNvPr>
          <p:cNvSpPr txBox="1"/>
          <p:nvPr/>
        </p:nvSpPr>
        <p:spPr>
          <a:xfrm>
            <a:off x="1951562" y="1920717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구간마다 다른 구간 예약의 알고리즘</a:t>
            </a:r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C351E-037A-8DD5-5517-A4A2613565CB}"/>
              </a:ext>
            </a:extLst>
          </p:cNvPr>
          <p:cNvSpPr txBox="1"/>
          <p:nvPr/>
        </p:nvSpPr>
        <p:spPr>
          <a:xfrm>
            <a:off x="1951562" y="2668786"/>
            <a:ext cx="519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R" altLang="en-US" dirty="0"/>
              <a:t>코드의 조잡함과 </a:t>
            </a:r>
            <a:r>
              <a:rPr kumimoji="1" lang="en-US" altLang="ko-KR" dirty="0"/>
              <a:t>DB</a:t>
            </a:r>
            <a:r>
              <a:rPr kumimoji="1" lang="ko-KR" altLang="en-US" dirty="0"/>
              <a:t> 설계에 관한 아쉬움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778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BEBB97-5A27-C8B1-8EB4-9B13821B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72" y="468955"/>
            <a:ext cx="496793" cy="327229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0653DBF-C18E-A6D3-BEC8-D62BF8D14D83}"/>
              </a:ext>
            </a:extLst>
          </p:cNvPr>
          <p:cNvCxnSpPr>
            <a:cxnSpLocks/>
          </p:cNvCxnSpPr>
          <p:nvPr/>
        </p:nvCxnSpPr>
        <p:spPr>
          <a:xfrm>
            <a:off x="0" y="768995"/>
            <a:ext cx="17825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9D19DD-D0E3-C90E-28D8-DCB3C96B4E71}"/>
              </a:ext>
            </a:extLst>
          </p:cNvPr>
          <p:cNvGrpSpPr/>
          <p:nvPr/>
        </p:nvGrpSpPr>
        <p:grpSpPr>
          <a:xfrm>
            <a:off x="1835429" y="1298759"/>
            <a:ext cx="2961863" cy="2308324"/>
            <a:chOff x="1835429" y="1298759"/>
            <a:chExt cx="2961863" cy="230832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FCB37A-75C0-34E2-019A-F8AB6C866D6C}"/>
                </a:ext>
              </a:extLst>
            </p:cNvPr>
            <p:cNvSpPr txBox="1"/>
            <p:nvPr/>
          </p:nvSpPr>
          <p:spPr>
            <a:xfrm>
              <a:off x="2192365" y="1298759"/>
              <a:ext cx="260492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FFFF"/>
                  </a:solidFill>
                </a:rPr>
                <a:t>일정계획</a:t>
              </a:r>
              <a:endParaRPr lang="en-US" altLang="ko-KR" sz="1600" b="1" dirty="0">
                <a:solidFill>
                  <a:srgbClr val="FFFFFF"/>
                </a:solidFill>
              </a:endParaRPr>
            </a:p>
            <a:p>
              <a:endParaRPr lang="en-US" altLang="ko-KR" sz="1600" b="1" dirty="0">
                <a:solidFill>
                  <a:srgbClr val="FFFFFF"/>
                </a:solidFill>
              </a:endParaRPr>
            </a:p>
            <a:p>
              <a:r>
                <a:rPr lang="en-US" altLang="ko-KR" sz="1600" b="1" dirty="0">
                  <a:solidFill>
                    <a:srgbClr val="FFFFFF"/>
                  </a:solidFill>
                </a:rPr>
                <a:t>ERD</a:t>
              </a:r>
            </a:p>
            <a:p>
              <a:endParaRPr lang="en-US" altLang="ko-KR" sz="1600" b="1" dirty="0">
                <a:solidFill>
                  <a:srgbClr val="FFFFFF"/>
                </a:solidFill>
              </a:endParaRPr>
            </a:p>
            <a:p>
              <a:r>
                <a:rPr lang="ko-KR" altLang="en-US" sz="1600" b="1" dirty="0">
                  <a:solidFill>
                    <a:srgbClr val="FFFFFF"/>
                  </a:solidFill>
                </a:rPr>
                <a:t>마이페이지</a:t>
              </a:r>
              <a:endParaRPr lang="en-US" altLang="ko-KR" sz="1600" b="1" dirty="0">
                <a:solidFill>
                  <a:srgbClr val="FFFFFF"/>
                </a:solidFill>
              </a:endParaRPr>
            </a:p>
            <a:p>
              <a:endParaRPr lang="en-US" altLang="ko-KR" sz="1600" b="1" dirty="0">
                <a:solidFill>
                  <a:srgbClr val="FFFFFF"/>
                </a:solidFill>
              </a:endParaRPr>
            </a:p>
            <a:p>
              <a:r>
                <a:rPr lang="ko-KR" altLang="en-US" sz="1600" b="1" dirty="0">
                  <a:solidFill>
                    <a:srgbClr val="FFFFFF"/>
                  </a:solidFill>
                </a:rPr>
                <a:t>승차권반환 </a:t>
              </a:r>
              <a:endParaRPr lang="en-US" altLang="ko-KR" sz="1600" b="1" dirty="0">
                <a:solidFill>
                  <a:srgbClr val="FFFFFF"/>
                </a:solidFill>
              </a:endParaRPr>
            </a:p>
            <a:p>
              <a:endParaRPr lang="en-US" altLang="ko-KR" sz="1600" b="1" dirty="0">
                <a:solidFill>
                  <a:srgbClr val="FFFFFF"/>
                </a:solidFill>
              </a:endParaRPr>
            </a:p>
            <a:p>
              <a:r>
                <a:rPr lang="ko-KR" altLang="en-US" sz="1600" b="1" dirty="0">
                  <a:solidFill>
                    <a:srgbClr val="FFFFFF"/>
                  </a:solidFill>
                </a:rPr>
                <a:t>이슈사항</a:t>
              </a:r>
              <a:endParaRPr lang="en-US" altLang="ko-KR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CE5A19-E779-CA72-8E3C-6CF73F3138A2}"/>
                </a:ext>
              </a:extLst>
            </p:cNvPr>
            <p:cNvSpPr/>
            <p:nvPr/>
          </p:nvSpPr>
          <p:spPr>
            <a:xfrm>
              <a:off x="1835429" y="1326867"/>
              <a:ext cx="267626" cy="267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4D678B"/>
                  </a:solidFill>
                  <a:latin typeface="+mj-ea"/>
                  <a:ea typeface="+mj-ea"/>
                </a:rPr>
                <a:t>1</a:t>
              </a:r>
              <a:endParaRPr lang="ko-KR" altLang="en-US" b="1" dirty="0">
                <a:solidFill>
                  <a:srgbClr val="4D678B"/>
                </a:solidFill>
                <a:latin typeface="+mj-ea"/>
                <a:ea typeface="+mj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B1C30A6-3E72-058C-9F91-4A7E05042391}"/>
                </a:ext>
              </a:extLst>
            </p:cNvPr>
            <p:cNvSpPr/>
            <p:nvPr/>
          </p:nvSpPr>
          <p:spPr>
            <a:xfrm>
              <a:off x="1835429" y="1829169"/>
              <a:ext cx="267626" cy="267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4D678B"/>
                  </a:solidFill>
                  <a:latin typeface="+mj-ea"/>
                  <a:ea typeface="+mj-ea"/>
                </a:rPr>
                <a:t>2</a:t>
              </a:r>
              <a:endParaRPr lang="ko-KR" altLang="en-US" b="1" dirty="0">
                <a:solidFill>
                  <a:srgbClr val="4D678B"/>
                </a:solidFill>
                <a:latin typeface="+mj-ea"/>
                <a:ea typeface="+mj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9051AA-FA21-F6B3-459A-F1822FAFC219}"/>
                </a:ext>
              </a:extLst>
            </p:cNvPr>
            <p:cNvSpPr/>
            <p:nvPr/>
          </p:nvSpPr>
          <p:spPr>
            <a:xfrm>
              <a:off x="1835429" y="2316106"/>
              <a:ext cx="267626" cy="267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4D678B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rgbClr val="4D678B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B2DBC3F-51F9-7455-8F5D-73E330B70993}"/>
                </a:ext>
              </a:extLst>
            </p:cNvPr>
            <p:cNvSpPr/>
            <p:nvPr/>
          </p:nvSpPr>
          <p:spPr>
            <a:xfrm>
              <a:off x="1835429" y="2812578"/>
              <a:ext cx="267626" cy="267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4D678B"/>
                  </a:solidFill>
                  <a:latin typeface="+mj-ea"/>
                  <a:ea typeface="+mj-ea"/>
                </a:rPr>
                <a:t>4</a:t>
              </a:r>
              <a:endParaRPr lang="ko-KR" altLang="en-US" b="1" dirty="0">
                <a:solidFill>
                  <a:srgbClr val="4D678B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D36A1C5-8AA9-B1F3-0CDE-66AC4C8E8839}"/>
                </a:ext>
              </a:extLst>
            </p:cNvPr>
            <p:cNvSpPr/>
            <p:nvPr/>
          </p:nvSpPr>
          <p:spPr>
            <a:xfrm>
              <a:off x="1839888" y="3299515"/>
              <a:ext cx="267626" cy="267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4D678B"/>
                  </a:solidFill>
                  <a:latin typeface="+mj-ea"/>
                  <a:ea typeface="+mj-ea"/>
                </a:rPr>
                <a:t>5</a:t>
              </a:r>
              <a:endParaRPr lang="ko-KR" altLang="en-US" b="1" dirty="0">
                <a:solidFill>
                  <a:srgbClr val="4D678B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48C7E442-121D-4CE7-2BE6-C453CC7FD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190" y="4633484"/>
            <a:ext cx="691362" cy="4524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2CE0EA-413D-B106-3FDD-3C41D8870ADC}"/>
              </a:ext>
            </a:extLst>
          </p:cNvPr>
          <p:cNvSpPr txBox="1"/>
          <p:nvPr/>
        </p:nvSpPr>
        <p:spPr>
          <a:xfrm>
            <a:off x="464115" y="439491"/>
            <a:ext cx="137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  <a:latin typeface="+mj-ea"/>
                <a:ea typeface="+mj-ea"/>
              </a:rPr>
              <a:t>CONTENTS</a:t>
            </a:r>
            <a:endParaRPr lang="ko-KR" altLang="en-US" sz="16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77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786BEF4-1E8B-D479-8A4E-5D91C6BB874C}"/>
              </a:ext>
            </a:extLst>
          </p:cNvPr>
          <p:cNvCxnSpPr>
            <a:cxnSpLocks/>
          </p:cNvCxnSpPr>
          <p:nvPr/>
        </p:nvCxnSpPr>
        <p:spPr>
          <a:xfrm>
            <a:off x="75747" y="8381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03C9F3-A10A-1AE5-4763-EC7B90241F1F}"/>
              </a:ext>
            </a:extLst>
          </p:cNvPr>
          <p:cNvSpPr/>
          <p:nvPr/>
        </p:nvSpPr>
        <p:spPr>
          <a:xfrm>
            <a:off x="84666" y="1666763"/>
            <a:ext cx="1337701" cy="276222"/>
          </a:xfrm>
          <a:prstGeom prst="rect">
            <a:avLst/>
          </a:prstGeom>
          <a:solidFill>
            <a:srgbClr val="266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56F955-30BE-E9F1-9260-549E43CBF269}"/>
              </a:ext>
            </a:extLst>
          </p:cNvPr>
          <p:cNvSpPr/>
          <p:nvPr/>
        </p:nvSpPr>
        <p:spPr>
          <a:xfrm>
            <a:off x="1" y="852065"/>
            <a:ext cx="75744" cy="429840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1D9D78-42DD-B9D6-64C8-448EE9D9B4FB}"/>
              </a:ext>
            </a:extLst>
          </p:cNvPr>
          <p:cNvCxnSpPr>
            <a:cxnSpLocks/>
          </p:cNvCxnSpPr>
          <p:nvPr/>
        </p:nvCxnSpPr>
        <p:spPr>
          <a:xfrm>
            <a:off x="1422368" y="8127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DA916594-7490-2BE5-FA1D-6A4149B65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3"/>
          <a:stretch/>
        </p:blipFill>
        <p:spPr>
          <a:xfrm>
            <a:off x="0" y="831136"/>
            <a:ext cx="1471353" cy="8338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9A3BC5-6A4A-02AB-D46F-64DAE583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8" b="90879"/>
          <a:stretch/>
        </p:blipFill>
        <p:spPr>
          <a:xfrm>
            <a:off x="1" y="187520"/>
            <a:ext cx="9144000" cy="323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419731-0919-B32C-46B2-21F4AB499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85" b="82744"/>
          <a:stretch/>
        </p:blipFill>
        <p:spPr>
          <a:xfrm>
            <a:off x="0" y="812708"/>
            <a:ext cx="9144000" cy="550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434D06-206A-804A-B881-AB4EA4D2A1E8}"/>
              </a:ext>
            </a:extLst>
          </p:cNvPr>
          <p:cNvSpPr txBox="1"/>
          <p:nvPr/>
        </p:nvSpPr>
        <p:spPr>
          <a:xfrm>
            <a:off x="7771554" y="-4460"/>
            <a:ext cx="132337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75" dirty="0"/>
              <a:t>    1</a:t>
            </a:r>
            <a:r>
              <a:rPr lang="ko-KR" altLang="en-US" sz="675" dirty="0"/>
              <a:t>조   </a:t>
            </a:r>
            <a:r>
              <a:rPr lang="en-US" altLang="ko-KR" sz="675" dirty="0"/>
              <a:t>|  </a:t>
            </a:r>
            <a:r>
              <a:rPr lang="ko-KR" altLang="en-US" sz="675" dirty="0" err="1"/>
              <a:t>쌍용강북교육센터</a:t>
            </a:r>
            <a:endParaRPr lang="ko-KR" altLang="en-US" sz="675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3A470-D52C-9E49-B59B-E96B124BFF31}"/>
              </a:ext>
            </a:extLst>
          </p:cNvPr>
          <p:cNvSpPr txBox="1"/>
          <p:nvPr/>
        </p:nvSpPr>
        <p:spPr>
          <a:xfrm>
            <a:off x="272092" y="1147168"/>
            <a:ext cx="731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일정계획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95315A3-093E-D56C-6327-049E964E91DB}"/>
              </a:ext>
            </a:extLst>
          </p:cNvPr>
          <p:cNvCxnSpPr>
            <a:cxnSpLocks/>
          </p:cNvCxnSpPr>
          <p:nvPr/>
        </p:nvCxnSpPr>
        <p:spPr>
          <a:xfrm flipH="1">
            <a:off x="84666" y="2220268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214EF79-C373-1FC6-0E2F-1A5A5B764D40}"/>
              </a:ext>
            </a:extLst>
          </p:cNvPr>
          <p:cNvSpPr txBox="1"/>
          <p:nvPr/>
        </p:nvSpPr>
        <p:spPr>
          <a:xfrm>
            <a:off x="94342" y="1712157"/>
            <a:ext cx="11332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>
                <a:solidFill>
                  <a:schemeClr val="bg1"/>
                </a:solidFill>
              </a:rPr>
              <a:t>일정계획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E28B0FB-23A0-C682-0FD3-BD6D42AB39AA}"/>
              </a:ext>
            </a:extLst>
          </p:cNvPr>
          <p:cNvCxnSpPr>
            <a:cxnSpLocks/>
          </p:cNvCxnSpPr>
          <p:nvPr/>
        </p:nvCxnSpPr>
        <p:spPr>
          <a:xfrm flipH="1">
            <a:off x="84666" y="1939382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BEAB95-AEDE-71CE-3645-03FC52F5A9EA}"/>
              </a:ext>
            </a:extLst>
          </p:cNvPr>
          <p:cNvSpPr txBox="1"/>
          <p:nvPr/>
        </p:nvSpPr>
        <p:spPr>
          <a:xfrm>
            <a:off x="1144940" y="1947219"/>
            <a:ext cx="334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6D5A59"/>
                </a:solidFill>
              </a:rPr>
              <a:t>+</a:t>
            </a:r>
            <a:endParaRPr lang="ko-KR" altLang="en-US" sz="1050" dirty="0">
              <a:solidFill>
                <a:srgbClr val="6D5A59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E61234-5A2B-302E-E158-1E9A65B2BF43}"/>
              </a:ext>
            </a:extLst>
          </p:cNvPr>
          <p:cNvSpPr txBox="1"/>
          <p:nvPr/>
        </p:nvSpPr>
        <p:spPr>
          <a:xfrm>
            <a:off x="1139871" y="1653103"/>
            <a:ext cx="33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EFEFEF"/>
                </a:solidFill>
                <a:latin typeface="+mn-ea"/>
              </a:rPr>
              <a:t>-</a:t>
            </a:r>
            <a:endParaRPr lang="ko-KR" altLang="en-US" sz="1200" b="1" dirty="0">
              <a:solidFill>
                <a:srgbClr val="EFEFEF"/>
              </a:solidFill>
              <a:latin typeface="+mn-ea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A1C360A-6F6B-CE9C-D92D-A739305A1B5C}"/>
              </a:ext>
            </a:extLst>
          </p:cNvPr>
          <p:cNvCxnSpPr>
            <a:cxnSpLocks/>
          </p:cNvCxnSpPr>
          <p:nvPr/>
        </p:nvCxnSpPr>
        <p:spPr>
          <a:xfrm flipH="1">
            <a:off x="80206" y="1664948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9B06C0-8BB4-16A1-EABE-0B915AF6220A}"/>
              </a:ext>
            </a:extLst>
          </p:cNvPr>
          <p:cNvSpPr txBox="1"/>
          <p:nvPr/>
        </p:nvSpPr>
        <p:spPr>
          <a:xfrm>
            <a:off x="223243" y="546132"/>
            <a:ext cx="8963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  </a:t>
            </a:r>
            <a:r>
              <a:rPr lang="ko-KR" altLang="en-US" sz="900" b="1" dirty="0"/>
              <a:t>일정계획         </a:t>
            </a:r>
            <a:r>
              <a:rPr lang="en-US" altLang="ko-KR" sz="900" b="1" dirty="0"/>
              <a:t>|         ERD         |      </a:t>
            </a:r>
            <a:r>
              <a:rPr lang="ko-KR" altLang="en-US" sz="900" b="1" dirty="0"/>
              <a:t>마이페이지</a:t>
            </a:r>
            <a:r>
              <a:rPr lang="ko-KR" altLang="en-US" sz="900" dirty="0"/>
              <a:t>      </a:t>
            </a:r>
            <a:r>
              <a:rPr lang="en-US" altLang="ko-KR" sz="900" b="1" dirty="0"/>
              <a:t>| </a:t>
            </a:r>
            <a:r>
              <a:rPr lang="ko-KR" altLang="en-US" sz="900" b="1" dirty="0"/>
              <a:t>   승차권반환    </a:t>
            </a:r>
            <a:r>
              <a:rPr lang="en-US" altLang="ko-KR" sz="900" b="1" dirty="0"/>
              <a:t>|</a:t>
            </a:r>
            <a:r>
              <a:rPr lang="en-US" altLang="ko-KR" sz="900" dirty="0"/>
              <a:t>   </a:t>
            </a:r>
            <a:r>
              <a:rPr lang="ko-KR" altLang="en-US" sz="900" dirty="0"/>
              <a:t> 이슈사항</a:t>
            </a:r>
            <a:r>
              <a:rPr lang="en-US" altLang="ko-KR" sz="900" dirty="0"/>
              <a:t>   </a:t>
            </a:r>
            <a:r>
              <a:rPr lang="ko-KR" altLang="en-US" sz="900" dirty="0"/>
              <a:t> </a:t>
            </a:r>
            <a:r>
              <a:rPr lang="en-US" altLang="ko-KR" sz="900" dirty="0"/>
              <a:t>|</a:t>
            </a:r>
            <a:r>
              <a:rPr lang="ko-KR" altLang="en-US" sz="900" dirty="0"/>
              <a:t> 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B25B3AC9-4090-FDDB-0D28-B9DF22730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07" y="1064416"/>
            <a:ext cx="7544880" cy="36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1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B7853CC-0456-5B1A-E677-1C4060623232}"/>
              </a:ext>
            </a:extLst>
          </p:cNvPr>
          <p:cNvSpPr/>
          <p:nvPr/>
        </p:nvSpPr>
        <p:spPr>
          <a:xfrm>
            <a:off x="84665" y="1943842"/>
            <a:ext cx="1337701" cy="276222"/>
          </a:xfrm>
          <a:prstGeom prst="rect">
            <a:avLst/>
          </a:prstGeom>
          <a:solidFill>
            <a:srgbClr val="266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786BEF4-1E8B-D479-8A4E-5D91C6BB874C}"/>
              </a:ext>
            </a:extLst>
          </p:cNvPr>
          <p:cNvCxnSpPr>
            <a:cxnSpLocks/>
          </p:cNvCxnSpPr>
          <p:nvPr/>
        </p:nvCxnSpPr>
        <p:spPr>
          <a:xfrm>
            <a:off x="75747" y="8381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56F955-30BE-E9F1-9260-549E43CBF269}"/>
              </a:ext>
            </a:extLst>
          </p:cNvPr>
          <p:cNvSpPr/>
          <p:nvPr/>
        </p:nvSpPr>
        <p:spPr>
          <a:xfrm>
            <a:off x="1" y="852065"/>
            <a:ext cx="75744" cy="429840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1D9D78-42DD-B9D6-64C8-448EE9D9B4FB}"/>
              </a:ext>
            </a:extLst>
          </p:cNvPr>
          <p:cNvCxnSpPr>
            <a:cxnSpLocks/>
          </p:cNvCxnSpPr>
          <p:nvPr/>
        </p:nvCxnSpPr>
        <p:spPr>
          <a:xfrm>
            <a:off x="1422368" y="8127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DA916594-7490-2BE5-FA1D-6A4149B65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3"/>
          <a:stretch/>
        </p:blipFill>
        <p:spPr>
          <a:xfrm>
            <a:off x="0" y="831136"/>
            <a:ext cx="1471353" cy="8338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9A3BC5-6A4A-02AB-D46F-64DAE583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8" b="90879"/>
          <a:stretch/>
        </p:blipFill>
        <p:spPr>
          <a:xfrm>
            <a:off x="1" y="187520"/>
            <a:ext cx="9144000" cy="323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419731-0919-B32C-46B2-21F4AB499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85" b="82744"/>
          <a:stretch/>
        </p:blipFill>
        <p:spPr>
          <a:xfrm>
            <a:off x="0" y="812708"/>
            <a:ext cx="9144000" cy="550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063A470-D52C-9E49-B59B-E96B124BFF31}"/>
              </a:ext>
            </a:extLst>
          </p:cNvPr>
          <p:cNvSpPr txBox="1"/>
          <p:nvPr/>
        </p:nvSpPr>
        <p:spPr>
          <a:xfrm>
            <a:off x="464123" y="1213061"/>
            <a:ext cx="731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ERD</a:t>
            </a:r>
            <a:endParaRPr lang="ko-KR" altLang="en-US" sz="1000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95315A3-093E-D56C-6327-049E964E91DB}"/>
              </a:ext>
            </a:extLst>
          </p:cNvPr>
          <p:cNvCxnSpPr>
            <a:cxnSpLocks/>
          </p:cNvCxnSpPr>
          <p:nvPr/>
        </p:nvCxnSpPr>
        <p:spPr>
          <a:xfrm flipH="1">
            <a:off x="84666" y="2220268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214EF79-C373-1FC6-0E2F-1A5A5B764D40}"/>
              </a:ext>
            </a:extLst>
          </p:cNvPr>
          <p:cNvSpPr txBox="1"/>
          <p:nvPr/>
        </p:nvSpPr>
        <p:spPr>
          <a:xfrm>
            <a:off x="94342" y="1712157"/>
            <a:ext cx="113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6D5A59"/>
                </a:solidFill>
              </a:rPr>
              <a:t>일정계획</a:t>
            </a:r>
            <a:endParaRPr lang="en-US" altLang="ko-KR" sz="700" dirty="0">
              <a:solidFill>
                <a:srgbClr val="6D5A59"/>
              </a:solidFill>
            </a:endParaRPr>
          </a:p>
          <a:p>
            <a:endParaRPr lang="ko-KR" altLang="en-US" sz="700" dirty="0">
              <a:solidFill>
                <a:srgbClr val="6D5A59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E28B0FB-23A0-C682-0FD3-BD6D42AB39AA}"/>
              </a:ext>
            </a:extLst>
          </p:cNvPr>
          <p:cNvCxnSpPr>
            <a:cxnSpLocks/>
          </p:cNvCxnSpPr>
          <p:nvPr/>
        </p:nvCxnSpPr>
        <p:spPr>
          <a:xfrm flipH="1">
            <a:off x="84666" y="1939382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7735F4-0E74-F87F-2867-0DB7508F67DF}"/>
              </a:ext>
            </a:extLst>
          </p:cNvPr>
          <p:cNvSpPr txBox="1"/>
          <p:nvPr/>
        </p:nvSpPr>
        <p:spPr>
          <a:xfrm>
            <a:off x="95246" y="1990512"/>
            <a:ext cx="1132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solidFill>
                  <a:srgbClr val="EFEFEF"/>
                </a:solidFill>
              </a:rPr>
              <a:t>ERD</a:t>
            </a:r>
            <a:endParaRPr lang="ko-KR" altLang="en-US" sz="750" b="1" dirty="0">
              <a:solidFill>
                <a:srgbClr val="EFEFEF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E61234-5A2B-302E-E158-1E9A65B2BF43}"/>
              </a:ext>
            </a:extLst>
          </p:cNvPr>
          <p:cNvSpPr txBox="1"/>
          <p:nvPr/>
        </p:nvSpPr>
        <p:spPr>
          <a:xfrm>
            <a:off x="1136737" y="1934718"/>
            <a:ext cx="33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EFEFEF"/>
                </a:solidFill>
                <a:latin typeface="+mn-ea"/>
              </a:rPr>
              <a:t>-</a:t>
            </a:r>
            <a:endParaRPr lang="ko-KR" altLang="en-US" sz="1200" b="1" dirty="0">
              <a:solidFill>
                <a:srgbClr val="EFEFEF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3606C-6FCE-B87B-41CC-0CB33135908B}"/>
              </a:ext>
            </a:extLst>
          </p:cNvPr>
          <p:cNvSpPr txBox="1"/>
          <p:nvPr/>
        </p:nvSpPr>
        <p:spPr>
          <a:xfrm>
            <a:off x="1139982" y="1685353"/>
            <a:ext cx="334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6D5A59"/>
                </a:solidFill>
              </a:rPr>
              <a:t>+</a:t>
            </a:r>
            <a:endParaRPr lang="ko-KR" altLang="en-US" sz="1050" dirty="0">
              <a:solidFill>
                <a:srgbClr val="6D5A59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2B77E1-0BB4-7EB4-5569-0F2455F54426}"/>
              </a:ext>
            </a:extLst>
          </p:cNvPr>
          <p:cNvCxnSpPr>
            <a:cxnSpLocks/>
          </p:cNvCxnSpPr>
          <p:nvPr/>
        </p:nvCxnSpPr>
        <p:spPr>
          <a:xfrm flipH="1">
            <a:off x="80206" y="1664948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19442A-3E2E-8BF7-CEE0-D686284D082D}"/>
              </a:ext>
            </a:extLst>
          </p:cNvPr>
          <p:cNvSpPr txBox="1"/>
          <p:nvPr/>
        </p:nvSpPr>
        <p:spPr>
          <a:xfrm>
            <a:off x="7771554" y="-4460"/>
            <a:ext cx="132337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75" dirty="0"/>
              <a:t>    1</a:t>
            </a:r>
            <a:r>
              <a:rPr lang="ko-KR" altLang="en-US" sz="675" dirty="0"/>
              <a:t>조   </a:t>
            </a:r>
            <a:r>
              <a:rPr lang="en-US" altLang="ko-KR" sz="675" dirty="0"/>
              <a:t>|  </a:t>
            </a:r>
            <a:r>
              <a:rPr lang="ko-KR" altLang="en-US" sz="675" dirty="0" err="1"/>
              <a:t>쌍용강북교육센터</a:t>
            </a:r>
            <a:endParaRPr lang="ko-KR" altLang="en-US" sz="67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A2AA6-F00D-0A0C-64C8-61E1443695C6}"/>
              </a:ext>
            </a:extLst>
          </p:cNvPr>
          <p:cNvSpPr txBox="1"/>
          <p:nvPr/>
        </p:nvSpPr>
        <p:spPr>
          <a:xfrm>
            <a:off x="223243" y="546132"/>
            <a:ext cx="8963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  </a:t>
            </a:r>
            <a:r>
              <a:rPr lang="ko-KR" altLang="en-US" sz="900" b="1" dirty="0"/>
              <a:t>일정계획         </a:t>
            </a:r>
            <a:r>
              <a:rPr lang="en-US" altLang="ko-KR" sz="900" b="1" dirty="0"/>
              <a:t>|         ERD         |      </a:t>
            </a:r>
            <a:r>
              <a:rPr lang="ko-KR" altLang="en-US" sz="900" b="1" dirty="0"/>
              <a:t>마이페이지</a:t>
            </a:r>
            <a:r>
              <a:rPr lang="ko-KR" altLang="en-US" sz="900" dirty="0"/>
              <a:t>      </a:t>
            </a:r>
            <a:r>
              <a:rPr lang="en-US" altLang="ko-KR" sz="900" b="1" dirty="0"/>
              <a:t>|        </a:t>
            </a:r>
            <a:r>
              <a:rPr lang="ko-KR" altLang="en-US" sz="900" b="1" dirty="0"/>
              <a:t>승차권 반환</a:t>
            </a:r>
            <a:r>
              <a:rPr lang="ko-KR" altLang="en-US" sz="900" dirty="0"/>
              <a:t>        </a:t>
            </a:r>
            <a:r>
              <a:rPr lang="en-US" altLang="ko-KR" sz="900" b="1" dirty="0"/>
              <a:t>|      </a:t>
            </a:r>
            <a:r>
              <a:rPr lang="ko-KR" altLang="en-US" sz="900" b="1" dirty="0"/>
              <a:t>이슈사항 </a:t>
            </a:r>
            <a:endParaRPr lang="ko-KR" altLang="en-US" sz="9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542A44-B9EB-A186-C286-92FED543A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02" y="911597"/>
            <a:ext cx="5407031" cy="40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1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6CD158D-76D1-583F-01FC-C0873155C5B4}"/>
              </a:ext>
            </a:extLst>
          </p:cNvPr>
          <p:cNvCxnSpPr>
            <a:cxnSpLocks/>
          </p:cNvCxnSpPr>
          <p:nvPr/>
        </p:nvCxnSpPr>
        <p:spPr>
          <a:xfrm>
            <a:off x="84667" y="8381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56F955-30BE-E9F1-9260-549E43CBF269}"/>
              </a:ext>
            </a:extLst>
          </p:cNvPr>
          <p:cNvSpPr/>
          <p:nvPr/>
        </p:nvSpPr>
        <p:spPr>
          <a:xfrm>
            <a:off x="0" y="852066"/>
            <a:ext cx="84665" cy="429840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1D9D78-42DD-B9D6-64C8-448EE9D9B4FB}"/>
              </a:ext>
            </a:extLst>
          </p:cNvPr>
          <p:cNvCxnSpPr>
            <a:cxnSpLocks/>
          </p:cNvCxnSpPr>
          <p:nvPr/>
        </p:nvCxnSpPr>
        <p:spPr>
          <a:xfrm>
            <a:off x="1422368" y="8127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DA916594-7490-2BE5-FA1D-6A4149B65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3"/>
          <a:stretch/>
        </p:blipFill>
        <p:spPr>
          <a:xfrm>
            <a:off x="0" y="831136"/>
            <a:ext cx="1471353" cy="8338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9A3BC5-6A4A-02AB-D46F-64DAE583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8" b="90879"/>
          <a:stretch/>
        </p:blipFill>
        <p:spPr>
          <a:xfrm>
            <a:off x="1" y="187520"/>
            <a:ext cx="9144000" cy="323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419731-0919-B32C-46B2-21F4AB499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85" b="82744"/>
          <a:stretch/>
        </p:blipFill>
        <p:spPr>
          <a:xfrm>
            <a:off x="0" y="812708"/>
            <a:ext cx="9144000" cy="550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03C9F3-A10A-1AE5-4763-EC7B90241F1F}"/>
              </a:ext>
            </a:extLst>
          </p:cNvPr>
          <p:cNvSpPr/>
          <p:nvPr/>
        </p:nvSpPr>
        <p:spPr>
          <a:xfrm>
            <a:off x="84666" y="1666763"/>
            <a:ext cx="1337701" cy="276222"/>
          </a:xfrm>
          <a:prstGeom prst="rect">
            <a:avLst/>
          </a:prstGeom>
          <a:solidFill>
            <a:srgbClr val="266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3A470-D52C-9E49-B59B-E96B124BFF31}"/>
              </a:ext>
            </a:extLst>
          </p:cNvPr>
          <p:cNvSpPr txBox="1"/>
          <p:nvPr/>
        </p:nvSpPr>
        <p:spPr>
          <a:xfrm>
            <a:off x="267104" y="1186096"/>
            <a:ext cx="96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마이페이지</a:t>
            </a:r>
            <a:endParaRPr lang="en-US" altLang="ko-KR" sz="1000" b="1" dirty="0"/>
          </a:p>
          <a:p>
            <a:endParaRPr lang="ko-KR" altLang="en-US" sz="1000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95315A3-093E-D56C-6327-049E964E91DB}"/>
              </a:ext>
            </a:extLst>
          </p:cNvPr>
          <p:cNvCxnSpPr>
            <a:cxnSpLocks/>
          </p:cNvCxnSpPr>
          <p:nvPr/>
        </p:nvCxnSpPr>
        <p:spPr>
          <a:xfrm flipH="1">
            <a:off x="84666" y="2220268"/>
            <a:ext cx="133324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214EF79-C373-1FC6-0E2F-1A5A5B764D40}"/>
              </a:ext>
            </a:extLst>
          </p:cNvPr>
          <p:cNvSpPr txBox="1"/>
          <p:nvPr/>
        </p:nvSpPr>
        <p:spPr>
          <a:xfrm>
            <a:off x="112182" y="1716617"/>
            <a:ext cx="68368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err="1">
                <a:solidFill>
                  <a:schemeClr val="bg1"/>
                </a:solidFill>
              </a:rPr>
              <a:t>핵심로직</a:t>
            </a:r>
            <a:endParaRPr lang="ko-KR" altLang="en-US" sz="750" b="1" dirty="0">
              <a:solidFill>
                <a:schemeClr val="bg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E28B0FB-23A0-C682-0FD3-BD6D42AB39AA}"/>
              </a:ext>
            </a:extLst>
          </p:cNvPr>
          <p:cNvCxnSpPr>
            <a:cxnSpLocks/>
          </p:cNvCxnSpPr>
          <p:nvPr/>
        </p:nvCxnSpPr>
        <p:spPr>
          <a:xfrm flipH="1">
            <a:off x="84666" y="1939382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BEAB95-AEDE-71CE-3645-03FC52F5A9EA}"/>
              </a:ext>
            </a:extLst>
          </p:cNvPr>
          <p:cNvSpPr txBox="1"/>
          <p:nvPr/>
        </p:nvSpPr>
        <p:spPr>
          <a:xfrm>
            <a:off x="1144940" y="1947219"/>
            <a:ext cx="334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6D5A59"/>
                </a:solidFill>
              </a:rPr>
              <a:t>+</a:t>
            </a:r>
            <a:endParaRPr lang="ko-KR" altLang="en-US" sz="1050" dirty="0">
              <a:solidFill>
                <a:srgbClr val="6D5A59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7735F4-0E74-F87F-2867-0DB7508F67DF}"/>
              </a:ext>
            </a:extLst>
          </p:cNvPr>
          <p:cNvSpPr txBox="1"/>
          <p:nvPr/>
        </p:nvSpPr>
        <p:spPr>
          <a:xfrm>
            <a:off x="151642" y="2001572"/>
            <a:ext cx="842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6D5A59"/>
                </a:solidFill>
              </a:rPr>
              <a:t>SQL</a:t>
            </a:r>
            <a:endParaRPr lang="ko-KR" altLang="en-US" sz="700" dirty="0">
              <a:solidFill>
                <a:srgbClr val="6D5A5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3D09E-2E1F-1329-0A84-B9527A2FB3DD}"/>
              </a:ext>
            </a:extLst>
          </p:cNvPr>
          <p:cNvSpPr txBox="1"/>
          <p:nvPr/>
        </p:nvSpPr>
        <p:spPr>
          <a:xfrm>
            <a:off x="1139871" y="1653103"/>
            <a:ext cx="33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EFEFEF"/>
                </a:solidFill>
                <a:latin typeface="+mn-ea"/>
              </a:rPr>
              <a:t>-</a:t>
            </a:r>
            <a:endParaRPr lang="ko-KR" altLang="en-US" sz="1200" b="1" dirty="0">
              <a:solidFill>
                <a:srgbClr val="EFEFEF"/>
              </a:solidFill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BA1BD4-0B3F-F402-66D2-0C890DC84A17}"/>
              </a:ext>
            </a:extLst>
          </p:cNvPr>
          <p:cNvCxnSpPr>
            <a:cxnSpLocks/>
          </p:cNvCxnSpPr>
          <p:nvPr/>
        </p:nvCxnSpPr>
        <p:spPr>
          <a:xfrm flipH="1">
            <a:off x="80206" y="1664948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8D4C1D-C07D-BCE9-446D-08DFBB4E5C10}"/>
              </a:ext>
            </a:extLst>
          </p:cNvPr>
          <p:cNvCxnSpPr>
            <a:cxnSpLocks/>
          </p:cNvCxnSpPr>
          <p:nvPr/>
        </p:nvCxnSpPr>
        <p:spPr>
          <a:xfrm>
            <a:off x="2047823" y="4557009"/>
            <a:ext cx="6351275" cy="0"/>
          </a:xfrm>
          <a:prstGeom prst="line">
            <a:avLst/>
          </a:prstGeom>
          <a:ln w="12700"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DA86325-B31A-CD2C-1F8C-00AB6D6AB74A}"/>
              </a:ext>
            </a:extLst>
          </p:cNvPr>
          <p:cNvCxnSpPr>
            <a:cxnSpLocks/>
          </p:cNvCxnSpPr>
          <p:nvPr/>
        </p:nvCxnSpPr>
        <p:spPr>
          <a:xfrm>
            <a:off x="8390178" y="1605463"/>
            <a:ext cx="0" cy="2950492"/>
          </a:xfrm>
          <a:prstGeom prst="line">
            <a:avLst/>
          </a:prstGeom>
          <a:ln w="12700"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385DF69-B7EC-7BC2-EAFB-E20E51DED9F5}"/>
              </a:ext>
            </a:extLst>
          </p:cNvPr>
          <p:cNvGrpSpPr/>
          <p:nvPr/>
        </p:nvGrpSpPr>
        <p:grpSpPr>
          <a:xfrm>
            <a:off x="2958505" y="1296469"/>
            <a:ext cx="4537061" cy="308994"/>
            <a:chOff x="2958505" y="1296469"/>
            <a:chExt cx="4537061" cy="308994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0A3E9BA-AC0A-F41D-D960-CC0F09699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8505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300A559-920B-4065-378D-4DBF16E40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0390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9DE297D-2F6A-AEE7-A93B-A59B32A6D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5869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68D4C2A-DDB0-7419-138C-75C0846CB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0147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D38A52C-D918-24EA-E14C-4D57C1E90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5626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CAD25B7-8676-F2C3-85C4-DF9DE5204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5566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F1926BF-D825-D642-2E39-C07BBCB75A10}"/>
              </a:ext>
            </a:extLst>
          </p:cNvPr>
          <p:cNvSpPr txBox="1"/>
          <p:nvPr/>
        </p:nvSpPr>
        <p:spPr>
          <a:xfrm>
            <a:off x="7771554" y="-4460"/>
            <a:ext cx="132337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75" dirty="0"/>
              <a:t>    1</a:t>
            </a:r>
            <a:r>
              <a:rPr lang="ko-KR" altLang="en-US" sz="675" dirty="0"/>
              <a:t>조   </a:t>
            </a:r>
            <a:r>
              <a:rPr lang="en-US" altLang="ko-KR" sz="675" dirty="0"/>
              <a:t>|  </a:t>
            </a:r>
            <a:r>
              <a:rPr lang="ko-KR" altLang="en-US" sz="675" dirty="0" err="1"/>
              <a:t>쌍용강북교육센터</a:t>
            </a:r>
            <a:endParaRPr lang="ko-KR" altLang="en-US" sz="67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05AAC-FBFB-6EB4-6D8A-55E6FBA1CE7E}"/>
              </a:ext>
            </a:extLst>
          </p:cNvPr>
          <p:cNvSpPr txBox="1"/>
          <p:nvPr/>
        </p:nvSpPr>
        <p:spPr>
          <a:xfrm>
            <a:off x="223243" y="546132"/>
            <a:ext cx="8963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마이페이지  </a:t>
            </a:r>
            <a:r>
              <a:rPr lang="en-US" altLang="ko-KR" sz="900" b="1" dirty="0"/>
              <a:t>|         </a:t>
            </a:r>
            <a:r>
              <a:rPr lang="ko-KR" altLang="en-US" sz="900" b="1" dirty="0"/>
              <a:t>핵심 로직</a:t>
            </a:r>
            <a:r>
              <a:rPr lang="en-US" altLang="ko-KR" sz="900" b="1" dirty="0"/>
              <a:t>         | </a:t>
            </a:r>
            <a:r>
              <a:rPr lang="ko-KR" altLang="en-US" sz="900" b="1" dirty="0"/>
              <a:t>     </a:t>
            </a:r>
            <a:r>
              <a:rPr lang="en-US" altLang="ko-KR" sz="900" b="1" dirty="0"/>
              <a:t>SQL</a:t>
            </a:r>
            <a:r>
              <a:rPr lang="ko-KR" altLang="en-US" sz="900" dirty="0"/>
              <a:t>      </a:t>
            </a:r>
            <a:r>
              <a:rPr lang="en-US" altLang="ko-KR" sz="900" b="1" dirty="0"/>
              <a:t>| </a:t>
            </a:r>
            <a:r>
              <a:rPr lang="ko-KR" altLang="en-US" sz="900" b="1" dirty="0"/>
              <a:t>구현 코드 및 콘솔 화면 </a:t>
            </a:r>
            <a:r>
              <a:rPr lang="en-US" altLang="ko-KR" sz="900" b="1" dirty="0"/>
              <a:t> |      </a:t>
            </a:r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9DB7-CF3D-7F47-81AF-103A2488C64C}"/>
              </a:ext>
            </a:extLst>
          </p:cNvPr>
          <p:cNvSpPr txBox="1"/>
          <p:nvPr/>
        </p:nvSpPr>
        <p:spPr>
          <a:xfrm>
            <a:off x="6188773" y="2571750"/>
            <a:ext cx="287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로그인 성공했을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마이페이지 가도록 설계</a:t>
            </a:r>
            <a:endParaRPr kumimoji="1" lang="en-US" altLang="ko-KR" dirty="0"/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4E6B807D-B2EA-6408-C0DB-9310909C1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81" y="1716616"/>
            <a:ext cx="4620968" cy="301521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A9A9C24-B5F7-A32D-F4FD-4796E0BED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13" y="887374"/>
            <a:ext cx="4629727" cy="78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6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6CD158D-76D1-583F-01FC-C0873155C5B4}"/>
              </a:ext>
            </a:extLst>
          </p:cNvPr>
          <p:cNvCxnSpPr>
            <a:cxnSpLocks/>
          </p:cNvCxnSpPr>
          <p:nvPr/>
        </p:nvCxnSpPr>
        <p:spPr>
          <a:xfrm>
            <a:off x="84667" y="8381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56F955-30BE-E9F1-9260-549E43CBF269}"/>
              </a:ext>
            </a:extLst>
          </p:cNvPr>
          <p:cNvSpPr/>
          <p:nvPr/>
        </p:nvSpPr>
        <p:spPr>
          <a:xfrm>
            <a:off x="0" y="852066"/>
            <a:ext cx="84665" cy="429840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1D9D78-42DD-B9D6-64C8-448EE9D9B4FB}"/>
              </a:ext>
            </a:extLst>
          </p:cNvPr>
          <p:cNvCxnSpPr>
            <a:cxnSpLocks/>
          </p:cNvCxnSpPr>
          <p:nvPr/>
        </p:nvCxnSpPr>
        <p:spPr>
          <a:xfrm>
            <a:off x="1422368" y="8127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DA916594-7490-2BE5-FA1D-6A4149B65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3"/>
          <a:stretch/>
        </p:blipFill>
        <p:spPr>
          <a:xfrm>
            <a:off x="0" y="831136"/>
            <a:ext cx="1471353" cy="8338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9A3BC5-6A4A-02AB-D46F-64DAE583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8" b="90879"/>
          <a:stretch/>
        </p:blipFill>
        <p:spPr>
          <a:xfrm>
            <a:off x="1" y="187520"/>
            <a:ext cx="9144000" cy="323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419731-0919-B32C-46B2-21F4AB499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85" b="82744"/>
          <a:stretch/>
        </p:blipFill>
        <p:spPr>
          <a:xfrm>
            <a:off x="0" y="812708"/>
            <a:ext cx="9144000" cy="550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03C9F3-A10A-1AE5-4763-EC7B90241F1F}"/>
              </a:ext>
            </a:extLst>
          </p:cNvPr>
          <p:cNvSpPr/>
          <p:nvPr/>
        </p:nvSpPr>
        <p:spPr>
          <a:xfrm>
            <a:off x="84666" y="1666763"/>
            <a:ext cx="1337701" cy="276222"/>
          </a:xfrm>
          <a:prstGeom prst="rect">
            <a:avLst/>
          </a:prstGeom>
          <a:solidFill>
            <a:srgbClr val="266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3A470-D52C-9E49-B59B-E96B124BFF31}"/>
              </a:ext>
            </a:extLst>
          </p:cNvPr>
          <p:cNvSpPr txBox="1"/>
          <p:nvPr/>
        </p:nvSpPr>
        <p:spPr>
          <a:xfrm>
            <a:off x="267104" y="1186096"/>
            <a:ext cx="96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마이페이지</a:t>
            </a:r>
            <a:endParaRPr lang="en-US" altLang="ko-KR" sz="1000" b="1" dirty="0"/>
          </a:p>
          <a:p>
            <a:endParaRPr lang="ko-KR" altLang="en-US" sz="1000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95315A3-093E-D56C-6327-049E964E91DB}"/>
              </a:ext>
            </a:extLst>
          </p:cNvPr>
          <p:cNvCxnSpPr>
            <a:cxnSpLocks/>
          </p:cNvCxnSpPr>
          <p:nvPr/>
        </p:nvCxnSpPr>
        <p:spPr>
          <a:xfrm flipH="1">
            <a:off x="84666" y="2220268"/>
            <a:ext cx="133324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214EF79-C373-1FC6-0E2F-1A5A5B764D40}"/>
              </a:ext>
            </a:extLst>
          </p:cNvPr>
          <p:cNvSpPr txBox="1"/>
          <p:nvPr/>
        </p:nvSpPr>
        <p:spPr>
          <a:xfrm>
            <a:off x="112182" y="1716617"/>
            <a:ext cx="8429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>
                <a:solidFill>
                  <a:schemeClr val="bg1"/>
                </a:solidFill>
              </a:rPr>
              <a:t>소스코드</a:t>
            </a:r>
            <a:endParaRPr lang="en-US" altLang="ko-KR" sz="750" b="1" dirty="0">
              <a:solidFill>
                <a:schemeClr val="bg1"/>
              </a:solidFill>
            </a:endParaRPr>
          </a:p>
          <a:p>
            <a:endParaRPr lang="ko-KR" altLang="en-US" sz="750" b="1" dirty="0">
              <a:solidFill>
                <a:schemeClr val="bg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E28B0FB-23A0-C682-0FD3-BD6D42AB39AA}"/>
              </a:ext>
            </a:extLst>
          </p:cNvPr>
          <p:cNvCxnSpPr>
            <a:cxnSpLocks/>
          </p:cNvCxnSpPr>
          <p:nvPr/>
        </p:nvCxnSpPr>
        <p:spPr>
          <a:xfrm flipH="1">
            <a:off x="84666" y="1939382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BEAB95-AEDE-71CE-3645-03FC52F5A9EA}"/>
              </a:ext>
            </a:extLst>
          </p:cNvPr>
          <p:cNvSpPr txBox="1"/>
          <p:nvPr/>
        </p:nvSpPr>
        <p:spPr>
          <a:xfrm>
            <a:off x="1144940" y="1947219"/>
            <a:ext cx="334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6D5A59"/>
                </a:solidFill>
              </a:rPr>
              <a:t>+</a:t>
            </a:r>
            <a:endParaRPr lang="ko-KR" altLang="en-US" sz="1050" dirty="0">
              <a:solidFill>
                <a:srgbClr val="6D5A5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3D09E-2E1F-1329-0A84-B9527A2FB3DD}"/>
              </a:ext>
            </a:extLst>
          </p:cNvPr>
          <p:cNvSpPr txBox="1"/>
          <p:nvPr/>
        </p:nvSpPr>
        <p:spPr>
          <a:xfrm>
            <a:off x="1139871" y="1653103"/>
            <a:ext cx="33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EFEFEF"/>
                </a:solidFill>
                <a:latin typeface="+mn-ea"/>
              </a:rPr>
              <a:t>-</a:t>
            </a:r>
            <a:endParaRPr lang="ko-KR" altLang="en-US" sz="1200" b="1" dirty="0">
              <a:solidFill>
                <a:srgbClr val="EFEFEF"/>
              </a:solidFill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BA1BD4-0B3F-F402-66D2-0C890DC84A17}"/>
              </a:ext>
            </a:extLst>
          </p:cNvPr>
          <p:cNvCxnSpPr>
            <a:cxnSpLocks/>
          </p:cNvCxnSpPr>
          <p:nvPr/>
        </p:nvCxnSpPr>
        <p:spPr>
          <a:xfrm flipH="1">
            <a:off x="80206" y="1664948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8D4C1D-C07D-BCE9-446D-08DFBB4E5C10}"/>
              </a:ext>
            </a:extLst>
          </p:cNvPr>
          <p:cNvCxnSpPr>
            <a:cxnSpLocks/>
          </p:cNvCxnSpPr>
          <p:nvPr/>
        </p:nvCxnSpPr>
        <p:spPr>
          <a:xfrm>
            <a:off x="2047823" y="4557009"/>
            <a:ext cx="6351275" cy="0"/>
          </a:xfrm>
          <a:prstGeom prst="line">
            <a:avLst/>
          </a:prstGeom>
          <a:ln w="12700"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DA86325-B31A-CD2C-1F8C-00AB6D6AB74A}"/>
              </a:ext>
            </a:extLst>
          </p:cNvPr>
          <p:cNvCxnSpPr>
            <a:cxnSpLocks/>
          </p:cNvCxnSpPr>
          <p:nvPr/>
        </p:nvCxnSpPr>
        <p:spPr>
          <a:xfrm>
            <a:off x="8390178" y="1605463"/>
            <a:ext cx="0" cy="2950492"/>
          </a:xfrm>
          <a:prstGeom prst="line">
            <a:avLst/>
          </a:prstGeom>
          <a:ln w="12700"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385DF69-B7EC-7BC2-EAFB-E20E51DED9F5}"/>
              </a:ext>
            </a:extLst>
          </p:cNvPr>
          <p:cNvGrpSpPr/>
          <p:nvPr/>
        </p:nvGrpSpPr>
        <p:grpSpPr>
          <a:xfrm>
            <a:off x="2958505" y="1296469"/>
            <a:ext cx="4537061" cy="308994"/>
            <a:chOff x="2958505" y="1296469"/>
            <a:chExt cx="4537061" cy="308994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0A3E9BA-AC0A-F41D-D960-CC0F09699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8505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300A559-920B-4065-378D-4DBF16E40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0390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9DE297D-2F6A-AEE7-A93B-A59B32A6D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5869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68D4C2A-DDB0-7419-138C-75C0846CB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0147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D38A52C-D918-24EA-E14C-4D57C1E90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5626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CAD25B7-8676-F2C3-85C4-DF9DE5204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5566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F1926BF-D825-D642-2E39-C07BBCB75A10}"/>
              </a:ext>
            </a:extLst>
          </p:cNvPr>
          <p:cNvSpPr txBox="1"/>
          <p:nvPr/>
        </p:nvSpPr>
        <p:spPr>
          <a:xfrm>
            <a:off x="7771554" y="-4460"/>
            <a:ext cx="132337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75" dirty="0"/>
              <a:t>    1</a:t>
            </a:r>
            <a:r>
              <a:rPr lang="ko-KR" altLang="en-US" sz="675" dirty="0"/>
              <a:t>조   </a:t>
            </a:r>
            <a:r>
              <a:rPr lang="en-US" altLang="ko-KR" sz="675" dirty="0"/>
              <a:t>|  </a:t>
            </a:r>
            <a:r>
              <a:rPr lang="ko-KR" altLang="en-US" sz="675" dirty="0" err="1"/>
              <a:t>쌍용강북교육센터</a:t>
            </a:r>
            <a:endParaRPr lang="ko-KR" altLang="en-US" sz="67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05AAC-FBFB-6EB4-6D8A-55E6FBA1CE7E}"/>
              </a:ext>
            </a:extLst>
          </p:cNvPr>
          <p:cNvSpPr txBox="1"/>
          <p:nvPr/>
        </p:nvSpPr>
        <p:spPr>
          <a:xfrm>
            <a:off x="131312" y="556687"/>
            <a:ext cx="8963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마이페이지  </a:t>
            </a:r>
            <a:r>
              <a:rPr lang="en-US" altLang="ko-KR" sz="900" b="1" dirty="0"/>
              <a:t>|         </a:t>
            </a:r>
            <a:r>
              <a:rPr lang="ko-KR" altLang="en-US" sz="900" b="1" dirty="0"/>
              <a:t>소스코드     </a:t>
            </a:r>
            <a:r>
              <a:rPr lang="en-US" altLang="ko-KR" sz="900" b="1" dirty="0"/>
              <a:t>|</a:t>
            </a:r>
            <a:endParaRPr lang="ko-KR" altLang="en-US" sz="9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20D94C5-C51A-703B-02ED-97D998058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21" y="1630729"/>
            <a:ext cx="5706281" cy="3209098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C65BAAA-DF15-474A-EA52-07D8D9A9F8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92" y="892982"/>
            <a:ext cx="5694409" cy="7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0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6CD158D-76D1-583F-01FC-C0873155C5B4}"/>
              </a:ext>
            </a:extLst>
          </p:cNvPr>
          <p:cNvCxnSpPr>
            <a:cxnSpLocks/>
          </p:cNvCxnSpPr>
          <p:nvPr/>
        </p:nvCxnSpPr>
        <p:spPr>
          <a:xfrm>
            <a:off x="84667" y="8381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56F955-30BE-E9F1-9260-549E43CBF269}"/>
              </a:ext>
            </a:extLst>
          </p:cNvPr>
          <p:cNvSpPr/>
          <p:nvPr/>
        </p:nvSpPr>
        <p:spPr>
          <a:xfrm>
            <a:off x="0" y="852066"/>
            <a:ext cx="84665" cy="429840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1D9D78-42DD-B9D6-64C8-448EE9D9B4FB}"/>
              </a:ext>
            </a:extLst>
          </p:cNvPr>
          <p:cNvCxnSpPr>
            <a:cxnSpLocks/>
          </p:cNvCxnSpPr>
          <p:nvPr/>
        </p:nvCxnSpPr>
        <p:spPr>
          <a:xfrm>
            <a:off x="1422368" y="8127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DA916594-7490-2BE5-FA1D-6A4149B65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3"/>
          <a:stretch/>
        </p:blipFill>
        <p:spPr>
          <a:xfrm>
            <a:off x="0" y="831136"/>
            <a:ext cx="1471353" cy="8338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9A3BC5-6A4A-02AB-D46F-64DAE583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8" b="90879"/>
          <a:stretch/>
        </p:blipFill>
        <p:spPr>
          <a:xfrm>
            <a:off x="1" y="187520"/>
            <a:ext cx="9144000" cy="323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419731-0919-B32C-46B2-21F4AB499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85" b="82744"/>
          <a:stretch/>
        </p:blipFill>
        <p:spPr>
          <a:xfrm>
            <a:off x="0" y="812708"/>
            <a:ext cx="9144000" cy="550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03C9F3-A10A-1AE5-4763-EC7B90241F1F}"/>
              </a:ext>
            </a:extLst>
          </p:cNvPr>
          <p:cNvSpPr/>
          <p:nvPr/>
        </p:nvSpPr>
        <p:spPr>
          <a:xfrm>
            <a:off x="84666" y="1666763"/>
            <a:ext cx="1337701" cy="276222"/>
          </a:xfrm>
          <a:prstGeom prst="rect">
            <a:avLst/>
          </a:prstGeom>
          <a:solidFill>
            <a:srgbClr val="266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3A470-D52C-9E49-B59B-E96B124BFF31}"/>
              </a:ext>
            </a:extLst>
          </p:cNvPr>
          <p:cNvSpPr txBox="1"/>
          <p:nvPr/>
        </p:nvSpPr>
        <p:spPr>
          <a:xfrm>
            <a:off x="267104" y="1186096"/>
            <a:ext cx="96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마이페이지</a:t>
            </a:r>
            <a:endParaRPr lang="en-US" altLang="ko-KR" sz="1000" b="1" dirty="0"/>
          </a:p>
          <a:p>
            <a:endParaRPr lang="ko-KR" altLang="en-US" sz="1000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95315A3-093E-D56C-6327-049E964E91DB}"/>
              </a:ext>
            </a:extLst>
          </p:cNvPr>
          <p:cNvCxnSpPr>
            <a:cxnSpLocks/>
          </p:cNvCxnSpPr>
          <p:nvPr/>
        </p:nvCxnSpPr>
        <p:spPr>
          <a:xfrm flipH="1">
            <a:off x="84666" y="2220268"/>
            <a:ext cx="133324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214EF79-C373-1FC6-0E2F-1A5A5B764D40}"/>
              </a:ext>
            </a:extLst>
          </p:cNvPr>
          <p:cNvSpPr txBox="1"/>
          <p:nvPr/>
        </p:nvSpPr>
        <p:spPr>
          <a:xfrm>
            <a:off x="112182" y="1716617"/>
            <a:ext cx="84295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solidFill>
                  <a:schemeClr val="bg1"/>
                </a:solidFill>
              </a:rPr>
              <a:t>SQL</a:t>
            </a:r>
            <a:r>
              <a:rPr lang="ko-KR" altLang="en-US" sz="750" b="1" dirty="0">
                <a:solidFill>
                  <a:schemeClr val="bg1"/>
                </a:solidFill>
              </a:rPr>
              <a:t> </a:t>
            </a:r>
            <a:r>
              <a:rPr lang="en-US" altLang="ko-KR" sz="750" b="1" dirty="0">
                <a:solidFill>
                  <a:schemeClr val="bg1"/>
                </a:solidFill>
              </a:rPr>
              <a:t>/</a:t>
            </a:r>
            <a:r>
              <a:rPr lang="ko-KR" altLang="en-US" sz="750" b="1" dirty="0">
                <a:solidFill>
                  <a:schemeClr val="bg1"/>
                </a:solidFill>
              </a:rPr>
              <a:t> 구현 코드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E28B0FB-23A0-C682-0FD3-BD6D42AB39AA}"/>
              </a:ext>
            </a:extLst>
          </p:cNvPr>
          <p:cNvCxnSpPr>
            <a:cxnSpLocks/>
          </p:cNvCxnSpPr>
          <p:nvPr/>
        </p:nvCxnSpPr>
        <p:spPr>
          <a:xfrm flipH="1">
            <a:off x="84666" y="1939382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BEAB95-AEDE-71CE-3645-03FC52F5A9EA}"/>
              </a:ext>
            </a:extLst>
          </p:cNvPr>
          <p:cNvSpPr txBox="1"/>
          <p:nvPr/>
        </p:nvSpPr>
        <p:spPr>
          <a:xfrm>
            <a:off x="1144940" y="1947219"/>
            <a:ext cx="334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6D5A59"/>
                </a:solidFill>
              </a:rPr>
              <a:t>+</a:t>
            </a:r>
            <a:endParaRPr lang="ko-KR" altLang="en-US" sz="1050" dirty="0">
              <a:solidFill>
                <a:srgbClr val="6D5A59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7735F4-0E74-F87F-2867-0DB7508F67DF}"/>
              </a:ext>
            </a:extLst>
          </p:cNvPr>
          <p:cNvSpPr txBox="1"/>
          <p:nvPr/>
        </p:nvSpPr>
        <p:spPr>
          <a:xfrm>
            <a:off x="151642" y="2001572"/>
            <a:ext cx="842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6D5A59"/>
                </a:solidFill>
              </a:rPr>
              <a:t>콘솔</a:t>
            </a:r>
            <a:endParaRPr lang="en-US" altLang="ko-KR" sz="700" dirty="0">
              <a:solidFill>
                <a:srgbClr val="6D5A5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3D09E-2E1F-1329-0A84-B9527A2FB3DD}"/>
              </a:ext>
            </a:extLst>
          </p:cNvPr>
          <p:cNvSpPr txBox="1"/>
          <p:nvPr/>
        </p:nvSpPr>
        <p:spPr>
          <a:xfrm>
            <a:off x="1139871" y="1653103"/>
            <a:ext cx="33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EFEFEF"/>
                </a:solidFill>
                <a:latin typeface="+mn-ea"/>
              </a:rPr>
              <a:t>-</a:t>
            </a:r>
            <a:endParaRPr lang="ko-KR" altLang="en-US" sz="1200" b="1" dirty="0">
              <a:solidFill>
                <a:srgbClr val="EFEFEF"/>
              </a:solidFill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BA1BD4-0B3F-F402-66D2-0C890DC84A17}"/>
              </a:ext>
            </a:extLst>
          </p:cNvPr>
          <p:cNvCxnSpPr>
            <a:cxnSpLocks/>
          </p:cNvCxnSpPr>
          <p:nvPr/>
        </p:nvCxnSpPr>
        <p:spPr>
          <a:xfrm flipH="1">
            <a:off x="80206" y="1664948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8D4C1D-C07D-BCE9-446D-08DFBB4E5C10}"/>
              </a:ext>
            </a:extLst>
          </p:cNvPr>
          <p:cNvCxnSpPr>
            <a:cxnSpLocks/>
          </p:cNvCxnSpPr>
          <p:nvPr/>
        </p:nvCxnSpPr>
        <p:spPr>
          <a:xfrm>
            <a:off x="2047823" y="4557009"/>
            <a:ext cx="6351275" cy="0"/>
          </a:xfrm>
          <a:prstGeom prst="line">
            <a:avLst/>
          </a:prstGeom>
          <a:ln w="12700"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DA86325-B31A-CD2C-1F8C-00AB6D6AB74A}"/>
              </a:ext>
            </a:extLst>
          </p:cNvPr>
          <p:cNvCxnSpPr>
            <a:cxnSpLocks/>
          </p:cNvCxnSpPr>
          <p:nvPr/>
        </p:nvCxnSpPr>
        <p:spPr>
          <a:xfrm>
            <a:off x="8390178" y="1605463"/>
            <a:ext cx="0" cy="2950492"/>
          </a:xfrm>
          <a:prstGeom prst="line">
            <a:avLst/>
          </a:prstGeom>
          <a:ln w="12700"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385DF69-B7EC-7BC2-EAFB-E20E51DED9F5}"/>
              </a:ext>
            </a:extLst>
          </p:cNvPr>
          <p:cNvGrpSpPr/>
          <p:nvPr/>
        </p:nvGrpSpPr>
        <p:grpSpPr>
          <a:xfrm>
            <a:off x="2958505" y="1296469"/>
            <a:ext cx="4537061" cy="308994"/>
            <a:chOff x="2958505" y="1296469"/>
            <a:chExt cx="4537061" cy="308994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0A3E9BA-AC0A-F41D-D960-CC0F09699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8505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300A559-920B-4065-378D-4DBF16E40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0390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9DE297D-2F6A-AEE7-A93B-A59B32A6D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5869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68D4C2A-DDB0-7419-138C-75C0846CB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0147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D38A52C-D918-24EA-E14C-4D57C1E90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5626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CAD25B7-8676-F2C3-85C4-DF9DE5204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5566" y="1296469"/>
              <a:ext cx="0" cy="3089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F1926BF-D825-D642-2E39-C07BBCB75A10}"/>
              </a:ext>
            </a:extLst>
          </p:cNvPr>
          <p:cNvSpPr txBox="1"/>
          <p:nvPr/>
        </p:nvSpPr>
        <p:spPr>
          <a:xfrm>
            <a:off x="7771554" y="-4460"/>
            <a:ext cx="132337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75" dirty="0"/>
              <a:t>    1</a:t>
            </a:r>
            <a:r>
              <a:rPr lang="ko-KR" altLang="en-US" sz="675" dirty="0"/>
              <a:t>조   </a:t>
            </a:r>
            <a:r>
              <a:rPr lang="en-US" altLang="ko-KR" sz="675" dirty="0"/>
              <a:t>|  </a:t>
            </a:r>
            <a:r>
              <a:rPr lang="ko-KR" altLang="en-US" sz="675" dirty="0" err="1"/>
              <a:t>쌍용강북교육센터</a:t>
            </a:r>
            <a:endParaRPr lang="ko-KR" altLang="en-US" sz="67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05AAC-FBFB-6EB4-6D8A-55E6FBA1CE7E}"/>
              </a:ext>
            </a:extLst>
          </p:cNvPr>
          <p:cNvSpPr txBox="1"/>
          <p:nvPr/>
        </p:nvSpPr>
        <p:spPr>
          <a:xfrm>
            <a:off x="223243" y="546132"/>
            <a:ext cx="8963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승차권 반환  </a:t>
            </a:r>
            <a:r>
              <a:rPr lang="en-US" altLang="ko-KR" sz="900" b="1" dirty="0"/>
              <a:t>|         </a:t>
            </a:r>
            <a:r>
              <a:rPr lang="ko-KR" altLang="en-US" sz="900" b="1" dirty="0"/>
              <a:t>핵심 로직</a:t>
            </a:r>
            <a:r>
              <a:rPr lang="en-US" altLang="ko-KR" sz="900" b="1" dirty="0"/>
              <a:t>         | </a:t>
            </a:r>
            <a:r>
              <a:rPr lang="ko-KR" altLang="en-US" sz="900" b="1" dirty="0"/>
              <a:t>     </a:t>
            </a:r>
            <a:r>
              <a:rPr lang="en-US" altLang="ko-KR" sz="900" b="1" dirty="0"/>
              <a:t>SQL</a:t>
            </a:r>
            <a:r>
              <a:rPr lang="ko-KR" altLang="en-US" sz="900" dirty="0"/>
              <a:t>      </a:t>
            </a:r>
            <a:r>
              <a:rPr lang="en-US" altLang="ko-KR" sz="900" b="1" dirty="0"/>
              <a:t>| </a:t>
            </a:r>
            <a:r>
              <a:rPr lang="ko-KR" altLang="en-US" sz="900" b="1" dirty="0"/>
              <a:t>구현 코드 및 콘솔 화면 </a:t>
            </a:r>
            <a:r>
              <a:rPr lang="en-US" altLang="ko-KR" sz="900" b="1" dirty="0"/>
              <a:t> |      </a:t>
            </a:r>
            <a:endParaRPr lang="ko-KR" altLang="en-US" sz="9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B11C939-113A-74EC-C766-689DFA80B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88" y="852067"/>
            <a:ext cx="4571185" cy="219247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56A478A-37A9-78C0-7DFC-ACDC46294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33" y="3044537"/>
            <a:ext cx="4582039" cy="18548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C73DC17-AD61-4C20-804D-BE8DB5594B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276" y="2171491"/>
            <a:ext cx="5283200" cy="368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7A1EF1B0-0B97-0FE1-EC70-E604C5238A14}"/>
                  </a:ext>
                </a:extLst>
              </p14:cNvPr>
              <p14:cNvContentPartPr/>
              <p14:nvPr/>
            </p14:nvContentPartPr>
            <p14:xfrm>
              <a:off x="2426187" y="2579465"/>
              <a:ext cx="494640" cy="57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7A1EF1B0-0B97-0FE1-EC70-E604C5238A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17187" y="2570465"/>
                <a:ext cx="51228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CFCD6A-6CE2-1410-FF01-A66BBA8520E9}"/>
              </a:ext>
            </a:extLst>
          </p:cNvPr>
          <p:cNvGrpSpPr/>
          <p:nvPr/>
        </p:nvGrpSpPr>
        <p:grpSpPr>
          <a:xfrm>
            <a:off x="3682227" y="2338265"/>
            <a:ext cx="273240" cy="81360"/>
            <a:chOff x="3682227" y="2338265"/>
            <a:chExt cx="27324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EBC9FF5-497F-36E1-1B97-E6BB2751FE07}"/>
                    </a:ext>
                  </a:extLst>
                </p14:cNvPr>
                <p14:cNvContentPartPr/>
                <p14:nvPr/>
              </p14:nvContentPartPr>
              <p14:xfrm>
                <a:off x="3682227" y="2376425"/>
                <a:ext cx="257040" cy="180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EBC9FF5-497F-36E1-1B97-E6BB2751FE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73587" y="2367425"/>
                  <a:ext cx="274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1EFE550-57FE-D984-F1CF-4E597CCB927E}"/>
                    </a:ext>
                  </a:extLst>
                </p14:cNvPr>
                <p14:cNvContentPartPr/>
                <p14:nvPr/>
              </p14:nvContentPartPr>
              <p14:xfrm>
                <a:off x="3880227" y="2338265"/>
                <a:ext cx="75240" cy="81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1EFE550-57FE-D984-F1CF-4E597CCB92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71227" y="2329265"/>
                  <a:ext cx="9288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C8DB77B-84D0-D51A-B885-AA2E8F9F323B}"/>
                  </a:ext>
                </a:extLst>
              </p14:cNvPr>
              <p14:cNvContentPartPr/>
              <p14:nvPr/>
            </p14:nvContentPartPr>
            <p14:xfrm>
              <a:off x="871707" y="-553615"/>
              <a:ext cx="3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C8DB77B-84D0-D51A-B885-AA2E8F9F32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2707" y="-5622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1D2863F-9209-193F-5425-EFF7A73694D7}"/>
                  </a:ext>
                </a:extLst>
              </p14:cNvPr>
              <p14:cNvContentPartPr/>
              <p14:nvPr/>
            </p14:nvContentPartPr>
            <p14:xfrm>
              <a:off x="-186236" y="380533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1D2863F-9209-193F-5425-EFF7A73694D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95236" y="37189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08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6CD158D-76D1-583F-01FC-C0873155C5B4}"/>
              </a:ext>
            </a:extLst>
          </p:cNvPr>
          <p:cNvCxnSpPr>
            <a:cxnSpLocks/>
          </p:cNvCxnSpPr>
          <p:nvPr/>
        </p:nvCxnSpPr>
        <p:spPr>
          <a:xfrm>
            <a:off x="84667" y="8381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56F955-30BE-E9F1-9260-549E43CBF269}"/>
              </a:ext>
            </a:extLst>
          </p:cNvPr>
          <p:cNvSpPr/>
          <p:nvPr/>
        </p:nvSpPr>
        <p:spPr>
          <a:xfrm>
            <a:off x="0" y="852066"/>
            <a:ext cx="84665" cy="429840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1D9D78-42DD-B9D6-64C8-448EE9D9B4FB}"/>
              </a:ext>
            </a:extLst>
          </p:cNvPr>
          <p:cNvCxnSpPr>
            <a:cxnSpLocks/>
          </p:cNvCxnSpPr>
          <p:nvPr/>
        </p:nvCxnSpPr>
        <p:spPr>
          <a:xfrm>
            <a:off x="1422368" y="8127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DA916594-7490-2BE5-FA1D-6A4149B65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3"/>
          <a:stretch/>
        </p:blipFill>
        <p:spPr>
          <a:xfrm>
            <a:off x="0" y="831136"/>
            <a:ext cx="1471353" cy="8338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9A3BC5-6A4A-02AB-D46F-64DAE583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8" b="90879"/>
          <a:stretch/>
        </p:blipFill>
        <p:spPr>
          <a:xfrm>
            <a:off x="1" y="187520"/>
            <a:ext cx="9144000" cy="323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419731-0919-B32C-46B2-21F4AB499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85" b="82744"/>
          <a:stretch/>
        </p:blipFill>
        <p:spPr>
          <a:xfrm>
            <a:off x="0" y="812708"/>
            <a:ext cx="9144000" cy="550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063A470-D52C-9E49-B59B-E96B124BFF31}"/>
              </a:ext>
            </a:extLst>
          </p:cNvPr>
          <p:cNvSpPr txBox="1"/>
          <p:nvPr/>
        </p:nvSpPr>
        <p:spPr>
          <a:xfrm>
            <a:off x="279689" y="1263503"/>
            <a:ext cx="1093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마이페이지</a:t>
            </a:r>
            <a:endParaRPr lang="en-US" altLang="ko-KR" sz="10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25D7F32-79D6-2C93-E6B7-AB1180890E84}"/>
              </a:ext>
            </a:extLst>
          </p:cNvPr>
          <p:cNvCxnSpPr>
            <a:cxnSpLocks/>
          </p:cNvCxnSpPr>
          <p:nvPr/>
        </p:nvCxnSpPr>
        <p:spPr>
          <a:xfrm flipH="1">
            <a:off x="80206" y="1664948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833CB-D7C9-3B3A-3256-ECA791C4F312}"/>
              </a:ext>
            </a:extLst>
          </p:cNvPr>
          <p:cNvSpPr txBox="1"/>
          <p:nvPr/>
        </p:nvSpPr>
        <p:spPr>
          <a:xfrm>
            <a:off x="7771554" y="-4460"/>
            <a:ext cx="132337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75" dirty="0"/>
              <a:t>    1</a:t>
            </a:r>
            <a:r>
              <a:rPr lang="ko-KR" altLang="en-US" sz="675" dirty="0"/>
              <a:t>조   </a:t>
            </a:r>
            <a:r>
              <a:rPr lang="en-US" altLang="ko-KR" sz="675" dirty="0"/>
              <a:t>|  </a:t>
            </a:r>
            <a:r>
              <a:rPr lang="ko-KR" altLang="en-US" sz="675" dirty="0" err="1"/>
              <a:t>쌍용강북교육센터</a:t>
            </a:r>
            <a:endParaRPr lang="ko-KR" altLang="en-US" sz="675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9D4F45-CFB5-AACE-99E0-984385B9FBC6}"/>
              </a:ext>
            </a:extLst>
          </p:cNvPr>
          <p:cNvSpPr/>
          <p:nvPr/>
        </p:nvSpPr>
        <p:spPr>
          <a:xfrm>
            <a:off x="7689191" y="4757469"/>
            <a:ext cx="783506" cy="30414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31461-6430-5399-CE93-D29A17C97D21}"/>
              </a:ext>
            </a:extLst>
          </p:cNvPr>
          <p:cNvSpPr txBox="1"/>
          <p:nvPr/>
        </p:nvSpPr>
        <p:spPr>
          <a:xfrm>
            <a:off x="223243" y="546132"/>
            <a:ext cx="8963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  </a:t>
            </a:r>
            <a:r>
              <a:rPr lang="ko-KR" altLang="en-US" sz="900" dirty="0"/>
              <a:t>주제개요</a:t>
            </a:r>
            <a:r>
              <a:rPr lang="ko-KR" altLang="en-US" sz="900" b="1" dirty="0"/>
              <a:t>         </a:t>
            </a:r>
            <a:r>
              <a:rPr lang="en-US" altLang="ko-KR" sz="900" b="1" dirty="0"/>
              <a:t>|         </a:t>
            </a:r>
            <a:r>
              <a:rPr lang="ko-KR" altLang="en-US" sz="900" dirty="0"/>
              <a:t>일정계획</a:t>
            </a:r>
            <a:r>
              <a:rPr lang="en-US" altLang="ko-KR" sz="900" b="1" dirty="0"/>
              <a:t>         |      </a:t>
            </a:r>
            <a:r>
              <a:rPr lang="ko-KR" altLang="en-US" sz="900" dirty="0"/>
              <a:t>요구사항정의서      </a:t>
            </a:r>
            <a:r>
              <a:rPr lang="en-US" altLang="ko-KR" sz="900" b="1" dirty="0"/>
              <a:t>|        </a:t>
            </a:r>
            <a:r>
              <a:rPr lang="ko-KR" altLang="en-US" sz="900" b="1" dirty="0"/>
              <a:t>설계</a:t>
            </a:r>
            <a:r>
              <a:rPr lang="ko-KR" altLang="en-US" sz="900" dirty="0"/>
              <a:t>        </a:t>
            </a:r>
            <a:r>
              <a:rPr lang="en-US" altLang="ko-KR" sz="900" b="1" dirty="0"/>
              <a:t>|      </a:t>
            </a:r>
            <a:r>
              <a:rPr lang="ko-KR" altLang="en-US" sz="900" dirty="0"/>
              <a:t>이슈사항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B2483-E777-E92E-67ED-256F08F42565}"/>
              </a:ext>
            </a:extLst>
          </p:cNvPr>
          <p:cNvSpPr/>
          <p:nvPr/>
        </p:nvSpPr>
        <p:spPr>
          <a:xfrm>
            <a:off x="91596" y="1672545"/>
            <a:ext cx="1337701" cy="276222"/>
          </a:xfrm>
          <a:prstGeom prst="rect">
            <a:avLst/>
          </a:prstGeom>
          <a:solidFill>
            <a:srgbClr val="266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56A02D-E93E-74E3-C46B-CC732EB560AD}"/>
              </a:ext>
            </a:extLst>
          </p:cNvPr>
          <p:cNvSpPr txBox="1"/>
          <p:nvPr/>
        </p:nvSpPr>
        <p:spPr>
          <a:xfrm>
            <a:off x="477276" y="1726320"/>
            <a:ext cx="84296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  <a:latin typeface="+mn-ea"/>
              </a:rPr>
              <a:t>콘솔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7B6F9-FDEF-4D33-E8A7-049F6983F123}"/>
              </a:ext>
            </a:extLst>
          </p:cNvPr>
          <p:cNvSpPr txBox="1"/>
          <p:nvPr/>
        </p:nvSpPr>
        <p:spPr>
          <a:xfrm>
            <a:off x="1129089" y="1928841"/>
            <a:ext cx="33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EFEFEF"/>
                </a:solidFill>
                <a:latin typeface="+mn-ea"/>
              </a:rPr>
              <a:t>-</a:t>
            </a:r>
            <a:endParaRPr lang="ko-KR" altLang="en-US" sz="1200" b="1" dirty="0">
              <a:solidFill>
                <a:srgbClr val="EFEFEF"/>
              </a:solidFill>
              <a:latin typeface="+mn-ea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49A38B0-CC0E-52D7-56E8-5F7495F64FBE}"/>
              </a:ext>
            </a:extLst>
          </p:cNvPr>
          <p:cNvCxnSpPr>
            <a:cxnSpLocks/>
          </p:cNvCxnSpPr>
          <p:nvPr/>
        </p:nvCxnSpPr>
        <p:spPr>
          <a:xfrm flipH="1">
            <a:off x="80206" y="2215992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80E025-A1E0-B7BE-CB0D-F85092BBF6FF}"/>
              </a:ext>
            </a:extLst>
          </p:cNvPr>
          <p:cNvCxnSpPr>
            <a:cxnSpLocks/>
          </p:cNvCxnSpPr>
          <p:nvPr/>
        </p:nvCxnSpPr>
        <p:spPr>
          <a:xfrm flipH="1">
            <a:off x="125396" y="1963465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611BB06-9418-9CB9-5AE8-488C5FD386F9}"/>
              </a:ext>
            </a:extLst>
          </p:cNvPr>
          <p:cNvSpPr txBox="1"/>
          <p:nvPr/>
        </p:nvSpPr>
        <p:spPr>
          <a:xfrm>
            <a:off x="81867" y="1963465"/>
            <a:ext cx="84296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solidFill>
                  <a:schemeClr val="bg1"/>
                </a:solidFill>
                <a:latin typeface="+mn-ea"/>
              </a:rPr>
              <a:t>Flow Chart</a:t>
            </a:r>
            <a:endParaRPr lang="ko-KR" altLang="en-US" sz="7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4BC39A-DADD-0222-FB73-C66F68AB2386}"/>
              </a:ext>
            </a:extLst>
          </p:cNvPr>
          <p:cNvSpPr txBox="1"/>
          <p:nvPr/>
        </p:nvSpPr>
        <p:spPr>
          <a:xfrm>
            <a:off x="1136020" y="1664948"/>
            <a:ext cx="334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6D5A59"/>
                </a:solidFill>
              </a:rPr>
              <a:t>+</a:t>
            </a:r>
            <a:endParaRPr lang="ko-KR" altLang="en-US" sz="1050" dirty="0">
              <a:solidFill>
                <a:srgbClr val="6D5A59"/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5A29835-1B58-84AA-1182-90CB5988C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71" y="879604"/>
            <a:ext cx="4510010" cy="412692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FEB33AF-3939-36C1-DEFB-58CF0FDBD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381" y="889184"/>
            <a:ext cx="3147617" cy="112343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8E2482B-3D1A-0FCA-3D78-A5861A7781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1" y="2012616"/>
            <a:ext cx="3173755" cy="143271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42D08B5F-F220-251F-EFA8-4DF1679A7D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777" y="3412740"/>
            <a:ext cx="3222823" cy="162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0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6CD158D-76D1-583F-01FC-C0873155C5B4}"/>
              </a:ext>
            </a:extLst>
          </p:cNvPr>
          <p:cNvCxnSpPr>
            <a:cxnSpLocks/>
          </p:cNvCxnSpPr>
          <p:nvPr/>
        </p:nvCxnSpPr>
        <p:spPr>
          <a:xfrm>
            <a:off x="84667" y="8381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56F955-30BE-E9F1-9260-549E43CBF269}"/>
              </a:ext>
            </a:extLst>
          </p:cNvPr>
          <p:cNvSpPr/>
          <p:nvPr/>
        </p:nvSpPr>
        <p:spPr>
          <a:xfrm>
            <a:off x="0" y="852066"/>
            <a:ext cx="84665" cy="429840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1D9D78-42DD-B9D6-64C8-448EE9D9B4FB}"/>
              </a:ext>
            </a:extLst>
          </p:cNvPr>
          <p:cNvCxnSpPr>
            <a:cxnSpLocks/>
          </p:cNvCxnSpPr>
          <p:nvPr/>
        </p:nvCxnSpPr>
        <p:spPr>
          <a:xfrm>
            <a:off x="1422368" y="812708"/>
            <a:ext cx="0" cy="4305392"/>
          </a:xfrm>
          <a:prstGeom prst="line">
            <a:avLst/>
          </a:prstGeom>
          <a:ln>
            <a:solidFill>
              <a:srgbClr val="D7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DA916594-7490-2BE5-FA1D-6A4149B65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3"/>
          <a:stretch/>
        </p:blipFill>
        <p:spPr>
          <a:xfrm>
            <a:off x="0" y="831136"/>
            <a:ext cx="1471353" cy="8338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9A3BC5-6A4A-02AB-D46F-64DAE583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8" b="90879"/>
          <a:stretch/>
        </p:blipFill>
        <p:spPr>
          <a:xfrm>
            <a:off x="1" y="187520"/>
            <a:ext cx="9144000" cy="323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419731-0919-B32C-46B2-21F4AB499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85" b="82744"/>
          <a:stretch/>
        </p:blipFill>
        <p:spPr>
          <a:xfrm>
            <a:off x="0" y="812708"/>
            <a:ext cx="9144000" cy="550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063A470-D52C-9E49-B59B-E96B124BFF31}"/>
              </a:ext>
            </a:extLst>
          </p:cNvPr>
          <p:cNvSpPr txBox="1"/>
          <p:nvPr/>
        </p:nvSpPr>
        <p:spPr>
          <a:xfrm>
            <a:off x="310183" y="1251042"/>
            <a:ext cx="1093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승차권 반환</a:t>
            </a:r>
            <a:endParaRPr lang="en-US" altLang="ko-KR" sz="10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15F1FCB-B4F2-C321-13C6-8C375210ED8B}"/>
              </a:ext>
            </a:extLst>
          </p:cNvPr>
          <p:cNvCxnSpPr>
            <a:cxnSpLocks/>
          </p:cNvCxnSpPr>
          <p:nvPr/>
        </p:nvCxnSpPr>
        <p:spPr>
          <a:xfrm flipH="1">
            <a:off x="80206" y="1664948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021E10-0B5C-3B9E-C346-4334AD79991A}"/>
              </a:ext>
            </a:extLst>
          </p:cNvPr>
          <p:cNvSpPr txBox="1"/>
          <p:nvPr/>
        </p:nvSpPr>
        <p:spPr>
          <a:xfrm>
            <a:off x="7771554" y="-4460"/>
            <a:ext cx="132337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75" dirty="0"/>
              <a:t>    1</a:t>
            </a:r>
            <a:r>
              <a:rPr lang="ko-KR" altLang="en-US" sz="675" dirty="0"/>
              <a:t>조   </a:t>
            </a:r>
            <a:r>
              <a:rPr lang="en-US" altLang="ko-KR" sz="675" dirty="0"/>
              <a:t>|  </a:t>
            </a:r>
            <a:r>
              <a:rPr lang="ko-KR" altLang="en-US" sz="675" dirty="0" err="1"/>
              <a:t>쌍용강북교육센터</a:t>
            </a:r>
            <a:endParaRPr lang="ko-KR" altLang="en-US" sz="67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EDC3-F675-46BB-D3A2-5C92F3DF2E24}"/>
              </a:ext>
            </a:extLst>
          </p:cNvPr>
          <p:cNvSpPr txBox="1"/>
          <p:nvPr/>
        </p:nvSpPr>
        <p:spPr>
          <a:xfrm>
            <a:off x="223243" y="546132"/>
            <a:ext cx="8963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  </a:t>
            </a:r>
            <a:r>
              <a:rPr lang="ko-KR" altLang="en-US" sz="900" dirty="0"/>
              <a:t>일정계획         </a:t>
            </a:r>
            <a:r>
              <a:rPr lang="en-US" altLang="ko-KR" sz="900" dirty="0"/>
              <a:t>|         ERD         </a:t>
            </a:r>
            <a:r>
              <a:rPr lang="en-US" altLang="ko-KR" sz="900" b="1" dirty="0"/>
              <a:t>|      </a:t>
            </a:r>
            <a:r>
              <a:rPr lang="ko-KR" altLang="en-US" sz="900" dirty="0"/>
              <a:t>마이페이지      </a:t>
            </a:r>
            <a:r>
              <a:rPr lang="en-US" altLang="ko-KR" sz="900" b="1" dirty="0"/>
              <a:t>|        </a:t>
            </a:r>
            <a:r>
              <a:rPr lang="ko-KR" altLang="en-US" sz="900" b="1" dirty="0"/>
              <a:t>승차권반환</a:t>
            </a:r>
            <a:r>
              <a:rPr lang="ko-KR" altLang="en-US" sz="900" dirty="0"/>
              <a:t>        </a:t>
            </a:r>
            <a:r>
              <a:rPr lang="en-US" altLang="ko-KR" sz="900" b="1" dirty="0"/>
              <a:t>|      </a:t>
            </a:r>
            <a:r>
              <a:rPr lang="ko-KR" altLang="en-US" sz="900" dirty="0"/>
              <a:t>이슈사항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82FE7A-D210-2B47-AE21-856917122057}"/>
              </a:ext>
            </a:extLst>
          </p:cNvPr>
          <p:cNvSpPr/>
          <p:nvPr/>
        </p:nvSpPr>
        <p:spPr>
          <a:xfrm>
            <a:off x="99451" y="1674851"/>
            <a:ext cx="1337701" cy="276222"/>
          </a:xfrm>
          <a:prstGeom prst="rect">
            <a:avLst/>
          </a:prstGeom>
          <a:solidFill>
            <a:srgbClr val="266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0E8A9C-DE27-7AD4-571B-7DDC1FC04EAD}"/>
              </a:ext>
            </a:extLst>
          </p:cNvPr>
          <p:cNvSpPr txBox="1"/>
          <p:nvPr/>
        </p:nvSpPr>
        <p:spPr>
          <a:xfrm>
            <a:off x="99451" y="2275290"/>
            <a:ext cx="84296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solidFill>
                  <a:schemeClr val="bg1"/>
                </a:solidFill>
                <a:latin typeface="+mn-ea"/>
              </a:rPr>
              <a:t>ERD</a:t>
            </a:r>
            <a:endParaRPr lang="ko-KR" altLang="en-US" sz="7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CE2E08-E211-11EA-DCBA-A322D9985D07}"/>
              </a:ext>
            </a:extLst>
          </p:cNvPr>
          <p:cNvSpPr txBox="1"/>
          <p:nvPr/>
        </p:nvSpPr>
        <p:spPr>
          <a:xfrm>
            <a:off x="1149144" y="2209808"/>
            <a:ext cx="33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EFEFEF"/>
                </a:solidFill>
                <a:latin typeface="+mn-ea"/>
              </a:rPr>
              <a:t>-</a:t>
            </a:r>
            <a:endParaRPr lang="ko-KR" altLang="en-US" sz="1200" b="1" dirty="0">
              <a:solidFill>
                <a:srgbClr val="EFEFEF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DE8AB1-4F51-F2FD-BFC7-16CC06F8021A}"/>
              </a:ext>
            </a:extLst>
          </p:cNvPr>
          <p:cNvSpPr txBox="1"/>
          <p:nvPr/>
        </p:nvSpPr>
        <p:spPr>
          <a:xfrm>
            <a:off x="369688" y="1712623"/>
            <a:ext cx="842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승차권 반환</a:t>
            </a:r>
            <a:endParaRPr lang="en-US" altLang="ko-KR" sz="7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BFE5055-AEF4-AF7F-6F0D-C1B79BC449C2}"/>
              </a:ext>
            </a:extLst>
          </p:cNvPr>
          <p:cNvCxnSpPr>
            <a:cxnSpLocks/>
          </p:cNvCxnSpPr>
          <p:nvPr/>
        </p:nvCxnSpPr>
        <p:spPr>
          <a:xfrm flipH="1">
            <a:off x="85991" y="1948808"/>
            <a:ext cx="1337701" cy="0"/>
          </a:xfrm>
          <a:prstGeom prst="line">
            <a:avLst/>
          </a:prstGeom>
          <a:ln>
            <a:solidFill>
              <a:srgbClr val="BDD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5190649-0871-3D79-7F00-3F3AB0498E91}"/>
              </a:ext>
            </a:extLst>
          </p:cNvPr>
          <p:cNvSpPr txBox="1"/>
          <p:nvPr/>
        </p:nvSpPr>
        <p:spPr>
          <a:xfrm>
            <a:off x="1137345" y="1669535"/>
            <a:ext cx="334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6D5A59"/>
                </a:solidFill>
              </a:rPr>
              <a:t>+</a:t>
            </a:r>
            <a:endParaRPr lang="ko-KR" altLang="en-US" sz="1050" dirty="0">
              <a:solidFill>
                <a:srgbClr val="6D5A59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E49698B-C3B6-819C-7010-59922CCEB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43" y="903537"/>
            <a:ext cx="3812548" cy="374505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09A1C01-52E2-9E4A-9DED-1B0290393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42" y="2680094"/>
            <a:ext cx="2527300" cy="19685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C122C28-3C68-3A17-564D-DCBA6FC78D9C}"/>
              </a:ext>
            </a:extLst>
          </p:cNvPr>
          <p:cNvGrpSpPr/>
          <p:nvPr/>
        </p:nvGrpSpPr>
        <p:grpSpPr>
          <a:xfrm>
            <a:off x="4279827" y="3574145"/>
            <a:ext cx="1190520" cy="235440"/>
            <a:chOff x="4279827" y="3574145"/>
            <a:chExt cx="119052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30F8FD4-B84F-CBD0-B9AC-3F8E672F67C5}"/>
                    </a:ext>
                  </a:extLst>
                </p14:cNvPr>
                <p14:cNvContentPartPr/>
                <p14:nvPr/>
              </p14:nvContentPartPr>
              <p14:xfrm>
                <a:off x="4279827" y="3574145"/>
                <a:ext cx="1151280" cy="1792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30F8FD4-B84F-CBD0-B9AC-3F8E672F67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71187" y="3565145"/>
                  <a:ext cx="1168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8C74BD7-648D-9F82-4B1B-7B4A81F6B956}"/>
                    </a:ext>
                  </a:extLst>
                </p14:cNvPr>
                <p14:cNvContentPartPr/>
                <p14:nvPr/>
              </p14:nvContentPartPr>
              <p14:xfrm>
                <a:off x="5392947" y="3688265"/>
                <a:ext cx="77400" cy="1213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8C74BD7-648D-9F82-4B1B-7B4A81F6B9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84307" y="3679265"/>
                  <a:ext cx="95040" cy="13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500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4620</TotalTime>
  <Words>226</Words>
  <Application>Microsoft Macintosh PowerPoint</Application>
  <PresentationFormat>화면 슬라이드 쇼(16:9)</PresentationFormat>
  <Paragraphs>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 다빈</dc:creator>
  <cp:lastModifiedBy>전 윤환</cp:lastModifiedBy>
  <cp:revision>5</cp:revision>
  <dcterms:created xsi:type="dcterms:W3CDTF">2022-10-09T06:11:58Z</dcterms:created>
  <dcterms:modified xsi:type="dcterms:W3CDTF">2022-10-28T05:11:06Z</dcterms:modified>
</cp:coreProperties>
</file>