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7"/>
  </p:normalViewPr>
  <p:slideViewPr>
    <p:cSldViewPr snapToGrid="0">
      <p:cViewPr varScale="1">
        <p:scale>
          <a:sx n="68" d="100"/>
          <a:sy n="68" d="100"/>
        </p:scale>
        <p:origin x="24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1/9/23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87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6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1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3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8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1/9/23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b="1" spc="70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1" kern="1200" spc="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 spc="4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spring.io/ui/native/release/org/springframework/spr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C3651-F7FA-B90C-D9E4-B9091C277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1688" y="154278"/>
            <a:ext cx="6616037" cy="3506879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ko-Kore-KR" dirty="0"/>
              <a:t>Spring </a:t>
            </a:r>
            <a:r>
              <a:rPr kumimoji="1" lang="ko-Kore-KR" altLang="en-US" dirty="0"/>
              <a:t>환경설정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3B7B4A-5549-2E7A-D820-9CF137680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endParaRPr kumimoji="1" lang="ko-Kore-KR" altLang="en-US" dirty="0"/>
          </a:p>
        </p:txBody>
      </p:sp>
      <p:pic>
        <p:nvPicPr>
          <p:cNvPr id="4" name="Picture 3" descr="분홍색과 파란색 구름">
            <a:extLst>
              <a:ext uri="{FF2B5EF4-FFF2-40B4-BE49-F238E27FC236}">
                <a16:creationId xmlns:a16="http://schemas.microsoft.com/office/drawing/2014/main" id="{B2DE4E66-0590-01A4-F99A-A787CFC93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0" r="23403" b="2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B01C91-51EF-8765-1008-27EF0921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8536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ko-Kore-KR" sz="4800" spc="-50"/>
              <a:t>1. </a:t>
            </a:r>
            <a:r>
              <a:rPr kumimoji="1" lang="en-US" altLang="en-US" sz="4800" spc="-50"/>
              <a:t>다이나믹 프로젝트 설정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3441229-C0AB-9F4B-491E-1F4D82AE2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953" y="2884805"/>
            <a:ext cx="10102010" cy="31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0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7C526-4A56-8CBD-8866-8497A127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필요한 라이브러리 다운로드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6C2CF2-E51B-E83A-E37F-0F760413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https://repo.spring.io/ui/native/release/org/springframework/spring/</a:t>
            </a:r>
            <a:endParaRPr kumimoji="1" lang="en" altLang="ko-Kore-KR" dirty="0"/>
          </a:p>
          <a:p>
            <a:r>
              <a:rPr kumimoji="1" lang="ko-Kore-KR" altLang="en-US" dirty="0"/>
              <a:t>자신이 필요한 라이브러리는 골라서 다운로드 받으면 된다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776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94EE6E-68E6-80F2-FF11-173FA26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1"/>
            <a:ext cx="4465093" cy="2311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ko-KR" sz="6000" spc="-50" dirty="0"/>
              <a:t>3</a:t>
            </a:r>
            <a:r>
              <a:rPr kumimoji="1" lang="en-US" altLang="ko-KR" sz="4400" spc="-50" dirty="0"/>
              <a:t>. </a:t>
            </a:r>
            <a:r>
              <a:rPr kumimoji="1" lang="ko-KR" altLang="en-US" sz="4400" spc="-50" dirty="0"/>
              <a:t>컨테이너 설정</a:t>
            </a:r>
            <a:endParaRPr kumimoji="1" lang="en-US" altLang="en-US" sz="4400" spc="-5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BA3BDF8-D158-3684-2531-12DC76DF7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2814" y="1815625"/>
            <a:ext cx="5467186" cy="3977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890291-9203-CB8B-9F70-9477012705E9}"/>
              </a:ext>
            </a:extLst>
          </p:cNvPr>
          <p:cNvSpPr txBox="1"/>
          <p:nvPr/>
        </p:nvSpPr>
        <p:spPr>
          <a:xfrm>
            <a:off x="762000" y="3988904"/>
            <a:ext cx="476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 dispatcher-</a:t>
            </a:r>
            <a:r>
              <a:rPr kumimoji="1" lang="en-US" altLang="ko-Kore-KR" dirty="0" err="1"/>
              <a:t>servlet.xml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081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FFAB7E-4788-405E-A4D8-B6644AE4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85A2-1334-4D86-97FF-10FE78059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1151DD-A4A6-4DD2-B74D-ECEC523E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B8519C-2B1D-1900-34DB-8C6FE28C2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4465093" cy="27971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5000"/>
              </a:lnSpc>
            </a:pPr>
            <a:r>
              <a:rPr kumimoji="1" lang="en-US" altLang="ko-Kore-KR" sz="6000" spc="-50" dirty="0"/>
              <a:t>4. </a:t>
            </a:r>
            <a:r>
              <a:rPr kumimoji="1" lang="en-US" altLang="ko-Kore-KR" sz="6000" spc="-50" dirty="0" err="1"/>
              <a:t>web.xml</a:t>
            </a:r>
            <a:r>
              <a:rPr kumimoji="1" lang="en-US" altLang="ko-Kore-KR" sz="6000" spc="-50" dirty="0"/>
              <a:t> </a:t>
            </a:r>
            <a:endParaRPr kumimoji="1" lang="en-US" altLang="en-US" sz="6000" spc="-50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5A249CE2-1C5F-A0FC-83D1-388DC2B6C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6800" y="758952"/>
            <a:ext cx="7315200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8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D793F-C115-F5FF-478A-84112AC2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Controller</a:t>
            </a:r>
            <a:r>
              <a:rPr kumimoji="1" lang="ko-Kore-KR" altLang="en-US" dirty="0"/>
              <a:t> 맵핑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472B9273-BB2B-FC2E-07A0-0FEA54D5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904" y="3079496"/>
            <a:ext cx="6273800" cy="226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F062ED-5C1B-D37E-E87D-E661D90A5B50}"/>
              </a:ext>
            </a:extLst>
          </p:cNvPr>
          <p:cNvSpPr txBox="1"/>
          <p:nvPr/>
        </p:nvSpPr>
        <p:spPr>
          <a:xfrm>
            <a:off x="6629400" y="1657350"/>
            <a:ext cx="404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서버 </a:t>
            </a:r>
            <a:r>
              <a:rPr kumimoji="1" lang="en-US" altLang="ko-Kore-KR" dirty="0"/>
              <a:t>path </a:t>
            </a:r>
            <a:r>
              <a:rPr kumimoji="1" lang="ko-Kore-KR" altLang="en-US" dirty="0"/>
              <a:t>설정 </a:t>
            </a:r>
            <a:r>
              <a:rPr kumimoji="1" lang="en-US" altLang="ko-Kore-KR" dirty="0"/>
              <a:t>/ </a:t>
            </a:r>
            <a:r>
              <a:rPr kumimoji="1" lang="ko-Kore-KR" altLang="en-US" dirty="0"/>
              <a:t>으로 했기때문에 </a:t>
            </a:r>
            <a:r>
              <a:rPr kumimoji="1" lang="en-US" altLang="ko-Kore-KR" dirty="0"/>
              <a:t>/</a:t>
            </a:r>
            <a:r>
              <a:rPr kumimoji="1" lang="ko-Kore-KR" altLang="en-US" dirty="0"/>
              <a:t>서버</a:t>
            </a:r>
            <a:r>
              <a:rPr kumimoji="1" lang="en-US" altLang="ko-Kore-KR" dirty="0"/>
              <a:t>/</a:t>
            </a:r>
            <a:r>
              <a:rPr kumimoji="1" lang="en-US" altLang="ko-Kore-KR" dirty="0" err="1"/>
              <a:t>start.do</a:t>
            </a:r>
            <a:r>
              <a:rPr kumimoji="1" lang="ko-Kore-KR" altLang="en-US" dirty="0"/>
              <a:t>로 해야 </a:t>
            </a:r>
            <a:r>
              <a:rPr kumimoji="1" lang="en-US" altLang="ko-Kore-KR" dirty="0"/>
              <a:t>views</a:t>
            </a:r>
            <a:r>
              <a:rPr kumimoji="1" lang="ko-Kore-KR" altLang="en-US" dirty="0"/>
              <a:t>단에 호출가능 </a:t>
            </a:r>
          </a:p>
        </p:txBody>
      </p:sp>
    </p:spTree>
    <p:extLst>
      <p:ext uri="{BB962C8B-B14F-4D97-AF65-F5344CB8AC3E}">
        <p14:creationId xmlns:p14="http://schemas.microsoft.com/office/powerpoint/2010/main" val="4107350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4E1D7-C995-403F-F2D9-BD0BEEA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View</a:t>
            </a:r>
            <a:r>
              <a:rPr kumimoji="1" lang="ko-Kore-KR" altLang="en-US" dirty="0"/>
              <a:t>단 설정</a:t>
            </a:r>
          </a:p>
        </p:txBody>
      </p:sp>
      <p:pic>
        <p:nvPicPr>
          <p:cNvPr id="5" name="내용 개체 틀 4" descr="텍스트, 장치, 스크린샷이(가) 표시된 사진&#10;&#10;자동 생성된 설명">
            <a:extLst>
              <a:ext uri="{FF2B5EF4-FFF2-40B4-BE49-F238E27FC236}">
                <a16:creationId xmlns:a16="http://schemas.microsoft.com/office/drawing/2014/main" id="{77A65156-E856-ED1E-48AE-7D831E5E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550" y="2655887"/>
            <a:ext cx="2921000" cy="1168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45DD8-B711-6B84-5EC5-5B1E1DDDA95D}"/>
              </a:ext>
            </a:extLst>
          </p:cNvPr>
          <p:cNvSpPr txBox="1"/>
          <p:nvPr/>
        </p:nvSpPr>
        <p:spPr>
          <a:xfrm>
            <a:off x="1733550" y="4019550"/>
            <a:ext cx="805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Web-inf</a:t>
            </a:r>
            <a:r>
              <a:rPr kumimoji="1" lang="ko-Kore-KR" altLang="en-US" dirty="0"/>
              <a:t> 하위는 보안성이 뛰어나기때문에 만약 </a:t>
            </a:r>
            <a:r>
              <a:rPr kumimoji="1" lang="en-US" altLang="ko-Kore-KR" dirty="0"/>
              <a:t>run </a:t>
            </a:r>
            <a:r>
              <a:rPr kumimoji="1" lang="ko-Kore-KR" altLang="en-US" dirty="0"/>
              <a:t>시켜도 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04 </a:t>
            </a:r>
            <a:r>
              <a:rPr kumimoji="1" lang="ko-KR" altLang="en-US" dirty="0"/>
              <a:t>에러 발생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123944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166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Macintosh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Malgun Gothic Semilight</vt:lpstr>
      <vt:lpstr>Arial</vt:lpstr>
      <vt:lpstr>Avenir Next LT Pro</vt:lpstr>
      <vt:lpstr>PrismaticVTI</vt:lpstr>
      <vt:lpstr>Spring 환경설정 </vt:lpstr>
      <vt:lpstr>1. 다이나믹 프로젝트 설정</vt:lpstr>
      <vt:lpstr>2. 필요한 라이브러리 다운로드</vt:lpstr>
      <vt:lpstr>3. 컨테이너 설정</vt:lpstr>
      <vt:lpstr>4. web.xml </vt:lpstr>
      <vt:lpstr>Controller 맵핑</vt:lpstr>
      <vt:lpstr>View단 설정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환경설정 </dc:title>
  <dc:creator>전 윤환</dc:creator>
  <cp:lastModifiedBy>전 윤환</cp:lastModifiedBy>
  <cp:revision>1</cp:revision>
  <dcterms:created xsi:type="dcterms:W3CDTF">2023-01-09T08:16:13Z</dcterms:created>
  <dcterms:modified xsi:type="dcterms:W3CDTF">2023-01-09T08:27:42Z</dcterms:modified>
</cp:coreProperties>
</file>