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4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CBA4-C745-4F6B-9D6F-850C9E071B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실시간 게임 예약관리 소프트웨어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77624"/>
            <a:ext cx="6400800" cy="1460500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발표자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2-B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전유진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8" y="4686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2021-2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8392" y="32575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2021-11-03 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참가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3364"/>
            <a:ext cx="9144000" cy="75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7460"/>
            <a:ext cx="89644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937620"/>
            <a:ext cx="338437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탈퇴 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3364"/>
            <a:ext cx="9144000" cy="6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746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구성원 보기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742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5332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200400"/>
            <a:ext cx="3400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명 설정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3324"/>
            <a:ext cx="9144000" cy="148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073524"/>
            <a:ext cx="6552728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 </a:t>
            </a:r>
            <a:r>
              <a:rPr lang="ko-KR" altLang="en-US" dirty="0"/>
              <a:t>관리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05572"/>
            <a:ext cx="3867150" cy="20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9308"/>
            <a:ext cx="91440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 관리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29508"/>
            <a:ext cx="38671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1316"/>
            <a:ext cx="91440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 algn="ctr">
              <a:buNone/>
            </a:pPr>
            <a:r>
              <a:rPr lang="ko-KR" altLang="en-US" b="1" dirty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0"/>
            <a:ext cx="6804248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377224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ko-KR" altLang="en-US" sz="2500" b="1" dirty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777269"/>
            <a:ext cx="59766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1.</a:t>
            </a:r>
            <a:r>
              <a:rPr lang="ko-KR" altLang="en-US" sz="2000" dirty="0">
                <a:solidFill>
                  <a:schemeClr val="bg2"/>
                </a:solidFill>
              </a:rPr>
              <a:t>전체 </a:t>
            </a:r>
            <a:r>
              <a:rPr lang="en-US" altLang="ko-KR" sz="2000" dirty="0">
                <a:solidFill>
                  <a:schemeClr val="bg2"/>
                </a:solidFill>
              </a:rPr>
              <a:t>Frame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  <a:endParaRPr lang="en-US" altLang="ko-KR" sz="22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2.UI 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01531"/>
            <a:ext cx="3240000" cy="471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017296"/>
            <a:ext cx="3240360" cy="469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7304"/>
            <a:ext cx="9144000" cy="461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</a:t>
            </a:r>
            <a:r>
              <a:rPr lang="ko-KR" altLang="en-US"/>
              <a:t>원가입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7359"/>
            <a:ext cx="9143999" cy="41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89348"/>
            <a:ext cx="9144000" cy="422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93604"/>
            <a:ext cx="500404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793604"/>
            <a:ext cx="364807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생성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73324"/>
            <a:ext cx="359811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1317"/>
            <a:ext cx="9144000" cy="451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201316"/>
            <a:ext cx="3533775" cy="21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577580"/>
            <a:ext cx="35337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3577580"/>
            <a:ext cx="3533775" cy="188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73324"/>
            <a:ext cx="439102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273324"/>
            <a:ext cx="348615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433564"/>
            <a:ext cx="3486150" cy="21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3433564"/>
            <a:ext cx="3486150" cy="209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280267"/>
            <a:ext cx="9144000" cy="443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866"/>
            <a:ext cx="9144000" cy="952500"/>
          </a:xfrm>
        </p:spPr>
        <p:txBody>
          <a:bodyPr>
            <a:normAutofit/>
          </a:bodyPr>
          <a:lstStyle/>
          <a:p>
            <a:r>
              <a:rPr lang="ko-KR" altLang="en-US" dirty="0"/>
              <a:t>팀 삭제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1396"/>
            <a:ext cx="9036496" cy="58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41476"/>
            <a:ext cx="9036496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61</Words>
  <Application>Microsoft Office PowerPoint</Application>
  <PresentationFormat>화면 슬라이드 쇼(16:10)</PresentationFormat>
  <Paragraphs>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실시간 게임 예약관리 소프트웨어 개발</vt:lpstr>
      <vt:lpstr>PowerPoint 프레젠테이션</vt:lpstr>
      <vt:lpstr>Frame </vt:lpstr>
      <vt:lpstr>Main</vt:lpstr>
      <vt:lpstr>회원가입</vt:lpstr>
      <vt:lpstr>로그인</vt:lpstr>
      <vt:lpstr>팀 생성</vt:lpstr>
      <vt:lpstr>팀 검색</vt:lpstr>
      <vt:lpstr>팀 삭제</vt:lpstr>
      <vt:lpstr>팀 참가</vt:lpstr>
      <vt:lpstr>팀 탈퇴 </vt:lpstr>
      <vt:lpstr>구성원 보기</vt:lpstr>
      <vt:lpstr>게임 명 설정</vt:lpstr>
      <vt:lpstr>Stage 관리</vt:lpstr>
      <vt:lpstr>직업 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예약관리 소프트웨어 개발</dc:title>
  <dc:creator>전유진</dc:creator>
  <cp:lastModifiedBy>PC</cp:lastModifiedBy>
  <cp:revision>110</cp:revision>
  <dcterms:created xsi:type="dcterms:W3CDTF">2021-09-14T04:23:32Z</dcterms:created>
  <dcterms:modified xsi:type="dcterms:W3CDTF">2021-11-03T06:32:05Z</dcterms:modified>
</cp:coreProperties>
</file>